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b" ContentType="application/vnd.ms-excel.sheet.binary.macroEnabled.12"/>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tags/tag34.xml" ContentType="application/vnd.openxmlformats-officedocument.presentationml.tags+xml"/>
  <Override PartName="/ppt/notesSlides/notesSlide4.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6.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7.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8.xml" ContentType="application/vnd.openxmlformats-officedocument.presentationml.notesSlide+xml"/>
  <Override PartName="/ppt/charts/chart5.xml" ContentType="application/vnd.openxmlformats-officedocument.drawingml.chart+xml"/>
  <Override PartName="/ppt/tags/tag69.xml" ContentType="application/vnd.openxmlformats-officedocument.presentationml.tags+xml"/>
  <Override PartName="/ppt/tags/tag70.xml" ContentType="application/vnd.openxmlformats-officedocument.presentationml.tags+xml"/>
  <Override PartName="/ppt/notesSlides/notesSlide9.xml" ContentType="application/vnd.openxmlformats-officedocument.presentationml.notesSlide+xml"/>
  <Override PartName="/ppt/charts/chartEx1.xml" ContentType="application/vnd.ms-office.chartex+xml"/>
  <Override PartName="/ppt/charts/style1.xml" ContentType="application/vnd.ms-office.chartstyle+xml"/>
  <Override PartName="/ppt/charts/colors1.xml" ContentType="application/vnd.ms-office.chartcolorstyle+xml"/>
  <Override PartName="/ppt/tags/tag71.xml" ContentType="application/vnd.openxmlformats-officedocument.presentationml.tags+xml"/>
  <Override PartName="/ppt/notesSlides/notesSlide10.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11.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tags/tag97.xml" ContentType="application/vnd.openxmlformats-officedocument.presentationml.tags+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7" r:id="rId4"/>
  </p:sldMasterIdLst>
  <p:notesMasterIdLst>
    <p:notesMasterId r:id="rId20"/>
  </p:notesMasterIdLst>
  <p:handoutMasterIdLst>
    <p:handoutMasterId r:id="rId21"/>
  </p:handoutMasterIdLst>
  <p:sldIdLst>
    <p:sldId id="421" r:id="rId5"/>
    <p:sldId id="1745" r:id="rId6"/>
    <p:sldId id="1751" r:id="rId7"/>
    <p:sldId id="1763" r:id="rId8"/>
    <p:sldId id="1753" r:id="rId9"/>
    <p:sldId id="1752" r:id="rId10"/>
    <p:sldId id="1764" r:id="rId11"/>
    <p:sldId id="1754" r:id="rId12"/>
    <p:sldId id="1770" r:id="rId13"/>
    <p:sldId id="1749" r:id="rId14"/>
    <p:sldId id="1755" r:id="rId15"/>
    <p:sldId id="1762" r:id="rId16"/>
    <p:sldId id="1767" r:id="rId17"/>
    <p:sldId id="1741" r:id="rId18"/>
    <p:sldId id="1681" r:id="rId19"/>
  </p:sldIdLst>
  <p:sldSz cx="12192000" cy="6858000"/>
  <p:notesSz cx="6797675" cy="9926638"/>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738FE3F-8F1B-4739-80EF-868EE6DB65C2}">
          <p14:sldIdLst>
            <p14:sldId id="421"/>
            <p14:sldId id="1745"/>
            <p14:sldId id="1751"/>
            <p14:sldId id="1763"/>
            <p14:sldId id="1753"/>
            <p14:sldId id="1752"/>
            <p14:sldId id="1764"/>
            <p14:sldId id="1754"/>
            <p14:sldId id="1770"/>
            <p14:sldId id="1749"/>
            <p14:sldId id="1755"/>
            <p14:sldId id="1762"/>
            <p14:sldId id="1767"/>
            <p14:sldId id="1741"/>
            <p14:sldId id="1681"/>
          </p14:sldIdLst>
        </p14:section>
      </p14:sectionLst>
    </p:ext>
    <p:ext uri="{EFAFB233-063F-42B5-8137-9DF3F51BA10A}">
      <p15:sldGuideLst xmlns:p15="http://schemas.microsoft.com/office/powerpoint/2012/main">
        <p15:guide id="10" userDrawn="1">
          <p15:clr>
            <a:srgbClr val="A4A3A4"/>
          </p15:clr>
        </p15:guide>
        <p15:guide id="11" orient="horz" pos="2047" userDrawn="1">
          <p15:clr>
            <a:srgbClr val="A4A3A4"/>
          </p15:clr>
        </p15:guide>
        <p15:guide id="12" orient="horz" pos="1593" userDrawn="1">
          <p15:clr>
            <a:srgbClr val="A4A3A4"/>
          </p15:clr>
        </p15:guide>
        <p15:guide id="13" orient="horz" pos="2568" userDrawn="1">
          <p15:clr>
            <a:srgbClr val="A4A3A4"/>
          </p15:clr>
        </p15:guide>
        <p15:guide id="14" orient="horz" pos="3072" userDrawn="1">
          <p15:clr>
            <a:srgbClr val="A4A3A4"/>
          </p15:clr>
        </p15:guide>
        <p15:guide id="15" orient="horz" pos="3589"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834812-9B70-ABC3-6BC9-23750253D05F}" name="Truby, Johannes" initials="TJ" userId="S::jtruby@deloitte.fr::2f317ee0-4db8-4bbc-81e1-a522947b368d" providerId="AD"/>
  <p188:author id="{5E923563-F94E-B430-15C5-9CDB49040566}" name="Shirizadeh, Behrang" initials="SB" userId="S::bshirizadeh@deloitte.fr::d0329c6e-2c16-4a1c-89f9-94890a5040a9" providerId="AD"/>
  <p188:author id="{7567B19B-E8F1-4DF0-8128-5C910F2CE9B9}" name="Ailleret, Aurelien" initials="AA" userId="S::aailleret@deloitte.fr::a4c808d9-bf2c-422d-91c7-335d7437dbd7" providerId="AD"/>
  <p188:author id="{1AF137B8-4394-47EA-3197-51521BC48C7E}" name="Guillon, Augustin" initials="GA" userId="S::aguillon@deloitte.fr::9f895f12-4c08-41c5-a9d5-354f407df81b" providerId="AD"/>
  <p188:author id="{82039BBE-3297-620A-A0CB-2BDFFE1E46F6}" name="Douguet, Sebastien" initials="DS" userId="S::sdouguet@deloitte.fr::02460e2e-cd30-4f59-b07e-9d4cea10f2c3" providerId="AD"/>
  <p188:author id="{75D49BF9-09C2-DE61-9C6D-E07FF02C6ECC}" name="Bovari, Emmanuel" initials="BE" userId="S::ebovari@deloitte.fr::d40a917e-715c-40ee-8a14-babcff2fc56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890D"/>
    <a:srgbClr val="FBD465"/>
    <a:srgbClr val="86BC25"/>
    <a:srgbClr val="6A6A65"/>
    <a:srgbClr val="9D9D99"/>
    <a:srgbClr val="6CE151"/>
    <a:srgbClr val="43B02A"/>
    <a:srgbClr val="007680"/>
    <a:srgbClr val="00ABAB"/>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212498-7496-44DC-8103-30CCDCBD2983}" v="1041" dt="2024-06-20T18:04:09.6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431" autoAdjust="0"/>
  </p:normalViewPr>
  <p:slideViewPr>
    <p:cSldViewPr snapToGrid="0">
      <p:cViewPr varScale="1">
        <p:scale>
          <a:sx n="86" d="100"/>
          <a:sy n="86" d="100"/>
        </p:scale>
        <p:origin x="1518" y="78"/>
      </p:cViewPr>
      <p:guideLst>
        <p:guide/>
        <p:guide orient="horz" pos="2047"/>
        <p:guide orient="horz" pos="1593"/>
        <p:guide orient="horz" pos="2568"/>
        <p:guide orient="horz" pos="3072"/>
        <p:guide orient="horz" pos="3589"/>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uassi-Vanie, Yann-Ange" userId="14692233-61f4-4d63-b3c9-50ef4dc6d7b8" providerId="ADAL" clId="{E7212498-7496-44DC-8103-30CCDCBD2983}"/>
    <pc:docChg chg="custSel addSld delSld modSld modSection replTag">
      <pc:chgData name="Kouassi-Vanie, Yann-Ange" userId="14692233-61f4-4d63-b3c9-50ef4dc6d7b8" providerId="ADAL" clId="{E7212498-7496-44DC-8103-30CCDCBD2983}" dt="2024-06-20T18:06:19.201" v="2068" actId="20577"/>
      <pc:docMkLst>
        <pc:docMk/>
      </pc:docMkLst>
      <pc:sldChg chg="del">
        <pc:chgData name="Kouassi-Vanie, Yann-Ange" userId="14692233-61f4-4d63-b3c9-50ef4dc6d7b8" providerId="ADAL" clId="{E7212498-7496-44DC-8103-30CCDCBD2983}" dt="2024-06-20T18:05:08.231" v="2058" actId="47"/>
        <pc:sldMkLst>
          <pc:docMk/>
          <pc:sldMk cId="1635708103" sldId="1765"/>
        </pc:sldMkLst>
      </pc:sldChg>
      <pc:sldChg chg="modSp mod">
        <pc:chgData name="Kouassi-Vanie, Yann-Ange" userId="14692233-61f4-4d63-b3c9-50ef4dc6d7b8" providerId="ADAL" clId="{E7212498-7496-44DC-8103-30CCDCBD2983}" dt="2024-06-20T18:06:19.201" v="2068" actId="20577"/>
        <pc:sldMkLst>
          <pc:docMk/>
          <pc:sldMk cId="2710626880" sldId="1767"/>
        </pc:sldMkLst>
        <pc:spChg chg="mod">
          <ac:chgData name="Kouassi-Vanie, Yann-Ange" userId="14692233-61f4-4d63-b3c9-50ef4dc6d7b8" providerId="ADAL" clId="{E7212498-7496-44DC-8103-30CCDCBD2983}" dt="2024-06-20T18:05:52.330" v="2067" actId="20577"/>
          <ac:spMkLst>
            <pc:docMk/>
            <pc:sldMk cId="2710626880" sldId="1767"/>
            <ac:spMk id="9" creationId="{14A82CAB-F3FB-35AE-4084-C7A25F14ED0C}"/>
          </ac:spMkLst>
        </pc:spChg>
        <pc:spChg chg="mod">
          <ac:chgData name="Kouassi-Vanie, Yann-Ange" userId="14692233-61f4-4d63-b3c9-50ef4dc6d7b8" providerId="ADAL" clId="{E7212498-7496-44DC-8103-30CCDCBD2983}" dt="2024-06-20T18:06:19.201" v="2068" actId="20577"/>
          <ac:spMkLst>
            <pc:docMk/>
            <pc:sldMk cId="2710626880" sldId="1767"/>
            <ac:spMk id="29" creationId="{D930C5EF-59BB-E24C-34A2-7EF3FEA482E2}"/>
          </ac:spMkLst>
        </pc:spChg>
      </pc:sldChg>
      <pc:sldChg chg="del">
        <pc:chgData name="Kouassi-Vanie, Yann-Ange" userId="14692233-61f4-4d63-b3c9-50ef4dc6d7b8" providerId="ADAL" clId="{E7212498-7496-44DC-8103-30CCDCBD2983}" dt="2024-06-20T18:05:08.231" v="2058" actId="47"/>
        <pc:sldMkLst>
          <pc:docMk/>
          <pc:sldMk cId="2571728216" sldId="1768"/>
        </pc:sldMkLst>
      </pc:sldChg>
      <pc:sldChg chg="add del">
        <pc:chgData name="Kouassi-Vanie, Yann-Ange" userId="14692233-61f4-4d63-b3c9-50ef4dc6d7b8" providerId="ADAL" clId="{E7212498-7496-44DC-8103-30CCDCBD2983}" dt="2024-06-20T18:05:08.231" v="2058" actId="47"/>
        <pc:sldMkLst>
          <pc:docMk/>
          <pc:sldMk cId="1952785399" sldId="1769"/>
        </pc:sldMkLst>
      </pc:sldChg>
      <pc:sldChg chg="addSp delSp modSp add mod">
        <pc:chgData name="Kouassi-Vanie, Yann-Ange" userId="14692233-61f4-4d63-b3c9-50ef4dc6d7b8" providerId="ADAL" clId="{E7212498-7496-44DC-8103-30CCDCBD2983}" dt="2024-06-20T18:04:49.958" v="2057" actId="207"/>
        <pc:sldMkLst>
          <pc:docMk/>
          <pc:sldMk cId="806214597" sldId="1770"/>
        </pc:sldMkLst>
        <pc:spChg chg="add del mod modVis">
          <ac:chgData name="Kouassi-Vanie, Yann-Ange" userId="14692233-61f4-4d63-b3c9-50ef4dc6d7b8" providerId="ADAL" clId="{E7212498-7496-44DC-8103-30CCDCBD2983}" dt="2024-06-20T17:43:28.178" v="162"/>
          <ac:spMkLst>
            <pc:docMk/>
            <pc:sldMk cId="806214597" sldId="1770"/>
            <ac:spMk id="2" creationId="{FE1B3019-475A-D4C0-1F88-4F3B6DD0AA93}"/>
          </ac:spMkLst>
        </pc:spChg>
        <pc:spChg chg="mod ord">
          <ac:chgData name="Kouassi-Vanie, Yann-Ange" userId="14692233-61f4-4d63-b3c9-50ef4dc6d7b8" providerId="ADAL" clId="{E7212498-7496-44DC-8103-30CCDCBD2983}" dt="2024-06-20T18:03:07.795" v="1981"/>
          <ac:spMkLst>
            <pc:docMk/>
            <pc:sldMk cId="806214597" sldId="1770"/>
            <ac:spMk id="3" creationId="{AA01769F-9BD0-4ADB-9F37-6E2FBA55D173}"/>
          </ac:spMkLst>
        </pc:spChg>
        <pc:spChg chg="add del mod modVis">
          <ac:chgData name="Kouassi-Vanie, Yann-Ange" userId="14692233-61f4-4d63-b3c9-50ef4dc6d7b8" providerId="ADAL" clId="{E7212498-7496-44DC-8103-30CCDCBD2983}" dt="2024-06-20T17:43:29.496" v="265"/>
          <ac:spMkLst>
            <pc:docMk/>
            <pc:sldMk cId="806214597" sldId="1770"/>
            <ac:spMk id="5" creationId="{9D235193-79FC-E603-770A-F5450FE7A4E0}"/>
          </ac:spMkLst>
        </pc:spChg>
        <pc:spChg chg="mod ord">
          <ac:chgData name="Kouassi-Vanie, Yann-Ange" userId="14692233-61f4-4d63-b3c9-50ef4dc6d7b8" providerId="ADAL" clId="{E7212498-7496-44DC-8103-30CCDCBD2983}" dt="2024-06-20T18:03:07.796" v="1983"/>
          <ac:spMkLst>
            <pc:docMk/>
            <pc:sldMk cId="806214597" sldId="1770"/>
            <ac:spMk id="8" creationId="{615039DE-5F67-4057-9EA5-CD480D038840}"/>
          </ac:spMkLst>
        </pc:spChg>
        <pc:spChg chg="mod">
          <ac:chgData name="Kouassi-Vanie, Yann-Ange" userId="14692233-61f4-4d63-b3c9-50ef4dc6d7b8" providerId="ADAL" clId="{E7212498-7496-44DC-8103-30CCDCBD2983}" dt="2024-06-20T18:03:07.837" v="2020"/>
          <ac:spMkLst>
            <pc:docMk/>
            <pc:sldMk cId="806214597" sldId="1770"/>
            <ac:spMk id="9" creationId="{EA53FF9B-554F-4165-C304-A0A75CF43346}"/>
          </ac:spMkLst>
        </pc:spChg>
        <pc:spChg chg="mod">
          <ac:chgData name="Kouassi-Vanie, Yann-Ange" userId="14692233-61f4-4d63-b3c9-50ef4dc6d7b8" providerId="ADAL" clId="{E7212498-7496-44DC-8103-30CCDCBD2983}" dt="2024-06-20T18:03:07.838" v="2021"/>
          <ac:spMkLst>
            <pc:docMk/>
            <pc:sldMk cId="806214597" sldId="1770"/>
            <ac:spMk id="10" creationId="{8171AC15-A233-A877-E92F-821D8FCF7721}"/>
          </ac:spMkLst>
        </pc:spChg>
        <pc:spChg chg="mod">
          <ac:chgData name="Kouassi-Vanie, Yann-Ange" userId="14692233-61f4-4d63-b3c9-50ef4dc6d7b8" providerId="ADAL" clId="{E7212498-7496-44DC-8103-30CCDCBD2983}" dt="2024-06-20T18:03:07.839" v="2022"/>
          <ac:spMkLst>
            <pc:docMk/>
            <pc:sldMk cId="806214597" sldId="1770"/>
            <ac:spMk id="11" creationId="{CC409751-3686-5D58-B0A9-C2F6DC25626B}"/>
          </ac:spMkLst>
        </pc:spChg>
        <pc:spChg chg="mod ord">
          <ac:chgData name="Kouassi-Vanie, Yann-Ange" userId="14692233-61f4-4d63-b3c9-50ef4dc6d7b8" providerId="ADAL" clId="{E7212498-7496-44DC-8103-30CCDCBD2983}" dt="2024-06-20T18:03:23.417" v="2038" actId="1076"/>
          <ac:spMkLst>
            <pc:docMk/>
            <pc:sldMk cId="806214597" sldId="1770"/>
            <ac:spMk id="12" creationId="{4F885E72-AAA8-261D-0B0E-B88C4E4692FC}"/>
          </ac:spMkLst>
        </pc:spChg>
        <pc:spChg chg="add del mod modVis">
          <ac:chgData name="Kouassi-Vanie, Yann-Ange" userId="14692233-61f4-4d63-b3c9-50ef4dc6d7b8" providerId="ADAL" clId="{E7212498-7496-44DC-8103-30CCDCBD2983}" dt="2024-06-20T17:55:18.023" v="366"/>
          <ac:spMkLst>
            <pc:docMk/>
            <pc:sldMk cId="806214597" sldId="1770"/>
            <ac:spMk id="13" creationId="{FD983A57-B355-A4A8-2AF6-E9440B9532A5}"/>
          </ac:spMkLst>
        </pc:spChg>
        <pc:spChg chg="add del mod modVis">
          <ac:chgData name="Kouassi-Vanie, Yann-Ange" userId="14692233-61f4-4d63-b3c9-50ef4dc6d7b8" providerId="ADAL" clId="{E7212498-7496-44DC-8103-30CCDCBD2983}" dt="2024-06-20T17:55:22.849" v="474"/>
          <ac:spMkLst>
            <pc:docMk/>
            <pc:sldMk cId="806214597" sldId="1770"/>
            <ac:spMk id="15" creationId="{EB96F667-BC02-C676-7858-1D8332C3C512}"/>
          </ac:spMkLst>
        </pc:spChg>
        <pc:spChg chg="add del mod modVis">
          <ac:chgData name="Kouassi-Vanie, Yann-Ange" userId="14692233-61f4-4d63-b3c9-50ef4dc6d7b8" providerId="ADAL" clId="{E7212498-7496-44DC-8103-30CCDCBD2983}" dt="2024-06-20T17:57:17.091" v="607"/>
          <ac:spMkLst>
            <pc:docMk/>
            <pc:sldMk cId="806214597" sldId="1770"/>
            <ac:spMk id="17" creationId="{6E79BD96-6F28-FAB5-7E94-AFBC73F7E1DB}"/>
          </ac:spMkLst>
        </pc:spChg>
        <pc:spChg chg="add del mod modVis">
          <ac:chgData name="Kouassi-Vanie, Yann-Ange" userId="14692233-61f4-4d63-b3c9-50ef4dc6d7b8" providerId="ADAL" clId="{E7212498-7496-44DC-8103-30CCDCBD2983}" dt="2024-06-20T17:57:20.020" v="714"/>
          <ac:spMkLst>
            <pc:docMk/>
            <pc:sldMk cId="806214597" sldId="1770"/>
            <ac:spMk id="19" creationId="{6EBA7351-31BD-5520-36D3-8931AABFA6C5}"/>
          </ac:spMkLst>
        </pc:spChg>
        <pc:spChg chg="del mod">
          <ac:chgData name="Kouassi-Vanie, Yann-Ange" userId="14692233-61f4-4d63-b3c9-50ef4dc6d7b8" providerId="ADAL" clId="{E7212498-7496-44DC-8103-30CCDCBD2983}" dt="2024-06-20T17:43:29.369" v="206"/>
          <ac:spMkLst>
            <pc:docMk/>
            <pc:sldMk cId="806214597" sldId="1770"/>
            <ac:spMk id="21" creationId="{9FC1E163-E813-64E7-888C-2036EAA7BC59}"/>
          </ac:spMkLst>
        </pc:spChg>
        <pc:spChg chg="add del mod modVis">
          <ac:chgData name="Kouassi-Vanie, Yann-Ange" userId="14692233-61f4-4d63-b3c9-50ef4dc6d7b8" providerId="ADAL" clId="{E7212498-7496-44DC-8103-30CCDCBD2983}" dt="2024-06-20T17:59:01.486" v="899"/>
          <ac:spMkLst>
            <pc:docMk/>
            <pc:sldMk cId="806214597" sldId="1770"/>
            <ac:spMk id="23" creationId="{974A7636-3736-99E9-4B14-B3BBCFF35FD0}"/>
          </ac:spMkLst>
        </pc:spChg>
        <pc:spChg chg="add del mod modVis">
          <ac:chgData name="Kouassi-Vanie, Yann-Ange" userId="14692233-61f4-4d63-b3c9-50ef4dc6d7b8" providerId="ADAL" clId="{E7212498-7496-44DC-8103-30CCDCBD2983}" dt="2024-06-20T17:59:17.109" v="1050"/>
          <ac:spMkLst>
            <pc:docMk/>
            <pc:sldMk cId="806214597" sldId="1770"/>
            <ac:spMk id="25" creationId="{B5111226-F1B9-7569-BF32-FBEE5E3348A1}"/>
          </ac:spMkLst>
        </pc:spChg>
        <pc:spChg chg="add del mod modVis">
          <ac:chgData name="Kouassi-Vanie, Yann-Ange" userId="14692233-61f4-4d63-b3c9-50ef4dc6d7b8" providerId="ADAL" clId="{E7212498-7496-44DC-8103-30CCDCBD2983}" dt="2024-06-20T17:59:24.529" v="1159"/>
          <ac:spMkLst>
            <pc:docMk/>
            <pc:sldMk cId="806214597" sldId="1770"/>
            <ac:spMk id="27" creationId="{5217207B-F6F9-A7E9-8AA3-F8AB9EF3AD17}"/>
          </ac:spMkLst>
        </pc:spChg>
        <pc:spChg chg="add del mod replST">
          <ac:chgData name="Kouassi-Vanie, Yann-Ange" userId="14692233-61f4-4d63-b3c9-50ef4dc6d7b8" providerId="ADAL" clId="{E7212498-7496-44DC-8103-30CCDCBD2983}" dt="2024-06-20T18:01:06.323" v="1635"/>
          <ac:spMkLst>
            <pc:docMk/>
            <pc:sldMk cId="806214597" sldId="1770"/>
            <ac:spMk id="35" creationId="{60E66ABA-48AD-528D-5712-1CAA793E1698}"/>
          </ac:spMkLst>
        </pc:spChg>
        <pc:spChg chg="add del mod modVis">
          <ac:chgData name="Kouassi-Vanie, Yann-Ange" userId="14692233-61f4-4d63-b3c9-50ef4dc6d7b8" providerId="ADAL" clId="{E7212498-7496-44DC-8103-30CCDCBD2983}" dt="2024-06-20T18:01:04.489" v="1536"/>
          <ac:spMkLst>
            <pc:docMk/>
            <pc:sldMk cId="806214597" sldId="1770"/>
            <ac:spMk id="36" creationId="{43C3D89D-85B3-6DDB-98A6-FD427D537298}"/>
          </ac:spMkLst>
        </pc:spChg>
        <pc:spChg chg="add mod ord">
          <ac:chgData name="Kouassi-Vanie, Yann-Ange" userId="14692233-61f4-4d63-b3c9-50ef4dc6d7b8" providerId="ADAL" clId="{E7212498-7496-44DC-8103-30CCDCBD2983}" dt="2024-06-20T18:03:07.844" v="2030"/>
          <ac:spMkLst>
            <pc:docMk/>
            <pc:sldMk cId="806214597" sldId="1770"/>
            <ac:spMk id="40" creationId="{7F71EC9D-FDA1-287D-A1DA-DAEB73DA5425}"/>
          </ac:spMkLst>
        </pc:spChg>
        <pc:spChg chg="add del mod modVis">
          <ac:chgData name="Kouassi-Vanie, Yann-Ange" userId="14692233-61f4-4d63-b3c9-50ef4dc6d7b8" providerId="ADAL" clId="{E7212498-7496-44DC-8103-30CCDCBD2983}" dt="2024-06-20T18:03:03.580" v="1922"/>
          <ac:spMkLst>
            <pc:docMk/>
            <pc:sldMk cId="806214597" sldId="1770"/>
            <ac:spMk id="41" creationId="{C8DAAF18-E21C-BE72-9A90-0071ABA67ABF}"/>
          </ac:spMkLst>
        </pc:spChg>
        <pc:spChg chg="add del mod modVis">
          <ac:chgData name="Kouassi-Vanie, Yann-Ange" userId="14692233-61f4-4d63-b3c9-50ef4dc6d7b8" providerId="ADAL" clId="{E7212498-7496-44DC-8103-30CCDCBD2983}" dt="2024-06-20T18:03:07.848" v="2034"/>
          <ac:spMkLst>
            <pc:docMk/>
            <pc:sldMk cId="806214597" sldId="1770"/>
            <ac:spMk id="45" creationId="{CF6DB433-A17A-66D0-CD73-AF4885EC82D7}"/>
          </ac:spMkLst>
        </pc:spChg>
        <pc:spChg chg="add mod">
          <ac:chgData name="Kouassi-Vanie, Yann-Ange" userId="14692233-61f4-4d63-b3c9-50ef4dc6d7b8" providerId="ADAL" clId="{E7212498-7496-44DC-8103-30CCDCBD2983}" dt="2024-06-20T18:04:49.958" v="2057" actId="207"/>
          <ac:spMkLst>
            <pc:docMk/>
            <pc:sldMk cId="806214597" sldId="1770"/>
            <ac:spMk id="47" creationId="{E40E064B-284E-ECA8-D935-43F3A982EA7F}"/>
          </ac:spMkLst>
        </pc:spChg>
        <pc:spChg chg="add mod">
          <ac:chgData name="Kouassi-Vanie, Yann-Ange" userId="14692233-61f4-4d63-b3c9-50ef4dc6d7b8" providerId="ADAL" clId="{E7212498-7496-44DC-8103-30CCDCBD2983}" dt="2024-06-20T18:04:49.958" v="2057" actId="207"/>
          <ac:spMkLst>
            <pc:docMk/>
            <pc:sldMk cId="806214597" sldId="1770"/>
            <ac:spMk id="48" creationId="{D0B87E7B-C1D8-FA60-747A-1A0B74AF5F44}"/>
          </ac:spMkLst>
        </pc:spChg>
        <pc:spChg chg="add mod">
          <ac:chgData name="Kouassi-Vanie, Yann-Ange" userId="14692233-61f4-4d63-b3c9-50ef4dc6d7b8" providerId="ADAL" clId="{E7212498-7496-44DC-8103-30CCDCBD2983}" dt="2024-06-20T18:04:49.958" v="2057" actId="207"/>
          <ac:spMkLst>
            <pc:docMk/>
            <pc:sldMk cId="806214597" sldId="1770"/>
            <ac:spMk id="49" creationId="{F21705A1-0254-0702-3493-A9301CC08C68}"/>
          </ac:spMkLst>
        </pc:spChg>
        <pc:spChg chg="mod ord">
          <ac:chgData name="Kouassi-Vanie, Yann-Ange" userId="14692233-61f4-4d63-b3c9-50ef4dc6d7b8" providerId="ADAL" clId="{E7212498-7496-44DC-8103-30CCDCBD2983}" dt="2024-06-20T18:03:07.800" v="1987"/>
          <ac:spMkLst>
            <pc:docMk/>
            <pc:sldMk cId="806214597" sldId="1770"/>
            <ac:spMk id="57" creationId="{5AA2CF39-8206-8259-91E8-84F6CE6AF3F6}"/>
          </ac:spMkLst>
        </pc:spChg>
        <pc:spChg chg="mod">
          <ac:chgData name="Kouassi-Vanie, Yann-Ange" userId="14692233-61f4-4d63-b3c9-50ef4dc6d7b8" providerId="ADAL" clId="{E7212498-7496-44DC-8103-30CCDCBD2983}" dt="2024-06-20T18:03:07.802" v="1989"/>
          <ac:spMkLst>
            <pc:docMk/>
            <pc:sldMk cId="806214597" sldId="1770"/>
            <ac:spMk id="138" creationId="{88F15B87-A443-CEA6-64B7-420B77B05386}"/>
          </ac:spMkLst>
        </pc:spChg>
        <pc:spChg chg="mod">
          <ac:chgData name="Kouassi-Vanie, Yann-Ange" userId="14692233-61f4-4d63-b3c9-50ef4dc6d7b8" providerId="ADAL" clId="{E7212498-7496-44DC-8103-30CCDCBD2983}" dt="2024-06-20T18:03:07.803" v="1990"/>
          <ac:spMkLst>
            <pc:docMk/>
            <pc:sldMk cId="806214597" sldId="1770"/>
            <ac:spMk id="139" creationId="{0A972B8D-132D-7187-DE5B-0E1CB52CFB30}"/>
          </ac:spMkLst>
        </pc:spChg>
        <pc:spChg chg="mod">
          <ac:chgData name="Kouassi-Vanie, Yann-Ange" userId="14692233-61f4-4d63-b3c9-50ef4dc6d7b8" providerId="ADAL" clId="{E7212498-7496-44DC-8103-30CCDCBD2983}" dt="2024-06-20T18:03:07.804" v="1991"/>
          <ac:spMkLst>
            <pc:docMk/>
            <pc:sldMk cId="806214597" sldId="1770"/>
            <ac:spMk id="140" creationId="{22AD5E06-CE5E-74D6-D246-B696D0AEF1FE}"/>
          </ac:spMkLst>
        </pc:spChg>
        <pc:spChg chg="mod ord">
          <ac:chgData name="Kouassi-Vanie, Yann-Ange" userId="14692233-61f4-4d63-b3c9-50ef4dc6d7b8" providerId="ADAL" clId="{E7212498-7496-44DC-8103-30CCDCBD2983}" dt="2024-06-20T18:03:23.417" v="2038" actId="1076"/>
          <ac:spMkLst>
            <pc:docMk/>
            <pc:sldMk cId="806214597" sldId="1770"/>
            <ac:spMk id="149" creationId="{BA03E7F1-5906-1B0B-D5C6-F3A1898D71A0}"/>
          </ac:spMkLst>
        </pc:spChg>
        <pc:spChg chg="mod ord">
          <ac:chgData name="Kouassi-Vanie, Yann-Ange" userId="14692233-61f4-4d63-b3c9-50ef4dc6d7b8" providerId="ADAL" clId="{E7212498-7496-44DC-8103-30CCDCBD2983}" dt="2024-06-20T18:03:07.808" v="1995"/>
          <ac:spMkLst>
            <pc:docMk/>
            <pc:sldMk cId="806214597" sldId="1770"/>
            <ac:spMk id="150" creationId="{BF90E68C-5DAF-1C1F-BB19-E3196D45BFFD}"/>
          </ac:spMkLst>
        </pc:spChg>
        <pc:spChg chg="mod ord">
          <ac:chgData name="Kouassi-Vanie, Yann-Ange" userId="14692233-61f4-4d63-b3c9-50ef4dc6d7b8" providerId="ADAL" clId="{E7212498-7496-44DC-8103-30CCDCBD2983}" dt="2024-06-20T18:03:07.798" v="1985"/>
          <ac:spMkLst>
            <pc:docMk/>
            <pc:sldMk cId="806214597" sldId="1770"/>
            <ac:spMk id="162" creationId="{CBB7279A-14CC-4AEC-A0FA-EAA25D83BA68}"/>
          </ac:spMkLst>
        </pc:spChg>
        <pc:spChg chg="mod">
          <ac:chgData name="Kouassi-Vanie, Yann-Ange" userId="14692233-61f4-4d63-b3c9-50ef4dc6d7b8" providerId="ADAL" clId="{E7212498-7496-44DC-8103-30CCDCBD2983}" dt="2024-06-20T18:03:07.813" v="1999"/>
          <ac:spMkLst>
            <pc:docMk/>
            <pc:sldMk cId="806214597" sldId="1770"/>
            <ac:spMk id="402" creationId="{E6C60894-A80B-059A-CD2A-218D5C94196D}"/>
          </ac:spMkLst>
        </pc:spChg>
        <pc:spChg chg="mod">
          <ac:chgData name="Kouassi-Vanie, Yann-Ange" userId="14692233-61f4-4d63-b3c9-50ef4dc6d7b8" providerId="ADAL" clId="{E7212498-7496-44DC-8103-30CCDCBD2983}" dt="2024-06-20T18:03:07.815" v="2000"/>
          <ac:spMkLst>
            <pc:docMk/>
            <pc:sldMk cId="806214597" sldId="1770"/>
            <ac:spMk id="405" creationId="{AFD12A1C-D8C4-C63A-0900-DF372431B27C}"/>
          </ac:spMkLst>
        </pc:spChg>
        <pc:spChg chg="mod">
          <ac:chgData name="Kouassi-Vanie, Yann-Ange" userId="14692233-61f4-4d63-b3c9-50ef4dc6d7b8" providerId="ADAL" clId="{E7212498-7496-44DC-8103-30CCDCBD2983}" dt="2024-06-20T18:03:07.818" v="2001"/>
          <ac:spMkLst>
            <pc:docMk/>
            <pc:sldMk cId="806214597" sldId="1770"/>
            <ac:spMk id="409" creationId="{B43E68DE-BA63-AEB6-9525-099C7F274D3F}"/>
          </ac:spMkLst>
        </pc:spChg>
        <pc:spChg chg="mod">
          <ac:chgData name="Kouassi-Vanie, Yann-Ange" userId="14692233-61f4-4d63-b3c9-50ef4dc6d7b8" providerId="ADAL" clId="{E7212498-7496-44DC-8103-30CCDCBD2983}" dt="2024-06-20T18:03:07.819" v="2002"/>
          <ac:spMkLst>
            <pc:docMk/>
            <pc:sldMk cId="806214597" sldId="1770"/>
            <ac:spMk id="422" creationId="{D662546E-E246-3441-1455-B6FCA8A6131E}"/>
          </ac:spMkLst>
        </pc:spChg>
        <pc:spChg chg="mod">
          <ac:chgData name="Kouassi-Vanie, Yann-Ange" userId="14692233-61f4-4d63-b3c9-50ef4dc6d7b8" providerId="ADAL" clId="{E7212498-7496-44DC-8103-30CCDCBD2983}" dt="2024-06-20T18:03:07.830" v="2013"/>
          <ac:spMkLst>
            <pc:docMk/>
            <pc:sldMk cId="806214597" sldId="1770"/>
            <ac:spMk id="479" creationId="{94113398-5763-55A7-951D-9A3048FFD6A6}"/>
          </ac:spMkLst>
        </pc:spChg>
        <pc:spChg chg="mod">
          <ac:chgData name="Kouassi-Vanie, Yann-Ange" userId="14692233-61f4-4d63-b3c9-50ef4dc6d7b8" providerId="ADAL" clId="{E7212498-7496-44DC-8103-30CCDCBD2983}" dt="2024-06-20T18:03:07.822" v="2004"/>
          <ac:spMkLst>
            <pc:docMk/>
            <pc:sldMk cId="806214597" sldId="1770"/>
            <ac:spMk id="483" creationId="{663B567D-052D-DF6A-5C7F-60C56A810FC9}"/>
          </ac:spMkLst>
        </pc:spChg>
        <pc:spChg chg="mod">
          <ac:chgData name="Kouassi-Vanie, Yann-Ange" userId="14692233-61f4-4d63-b3c9-50ef4dc6d7b8" providerId="ADAL" clId="{E7212498-7496-44DC-8103-30CCDCBD2983}" dt="2024-06-20T18:03:07.831" v="2014"/>
          <ac:spMkLst>
            <pc:docMk/>
            <pc:sldMk cId="806214597" sldId="1770"/>
            <ac:spMk id="486" creationId="{AE20153E-D1FA-31E1-0207-200C26B2DCFC}"/>
          </ac:spMkLst>
        </pc:spChg>
        <pc:spChg chg="mod">
          <ac:chgData name="Kouassi-Vanie, Yann-Ange" userId="14692233-61f4-4d63-b3c9-50ef4dc6d7b8" providerId="ADAL" clId="{E7212498-7496-44DC-8103-30CCDCBD2983}" dt="2024-06-20T18:03:07.833" v="2015"/>
          <ac:spMkLst>
            <pc:docMk/>
            <pc:sldMk cId="806214597" sldId="1770"/>
            <ac:spMk id="490" creationId="{C9EB479B-DB10-78E9-31BE-8D6076B83FA2}"/>
          </ac:spMkLst>
        </pc:spChg>
        <pc:spChg chg="mod">
          <ac:chgData name="Kouassi-Vanie, Yann-Ange" userId="14692233-61f4-4d63-b3c9-50ef4dc6d7b8" providerId="ADAL" clId="{E7212498-7496-44DC-8103-30CCDCBD2983}" dt="2024-06-20T18:03:07.834" v="2016"/>
          <ac:spMkLst>
            <pc:docMk/>
            <pc:sldMk cId="806214597" sldId="1770"/>
            <ac:spMk id="495" creationId="{3F6DF9F0-47B3-0423-B04E-CE910D55E3D1}"/>
          </ac:spMkLst>
        </pc:spChg>
        <pc:spChg chg="mod ord">
          <ac:chgData name="Kouassi-Vanie, Yann-Ange" userId="14692233-61f4-4d63-b3c9-50ef4dc6d7b8" providerId="ADAL" clId="{E7212498-7496-44DC-8103-30CCDCBD2983}" dt="2024-06-20T18:03:07.811" v="1998"/>
          <ac:spMkLst>
            <pc:docMk/>
            <pc:sldMk cId="806214597" sldId="1770"/>
            <ac:spMk id="504" creationId="{3AF18340-0EE1-B37D-250E-57DA386607AF}"/>
          </ac:spMkLst>
        </pc:spChg>
        <pc:spChg chg="mod">
          <ac:chgData name="Kouassi-Vanie, Yann-Ange" userId="14692233-61f4-4d63-b3c9-50ef4dc6d7b8" providerId="ADAL" clId="{E7212498-7496-44DC-8103-30CCDCBD2983}" dt="2024-06-20T18:03:07.820" v="2003"/>
          <ac:spMkLst>
            <pc:docMk/>
            <pc:sldMk cId="806214597" sldId="1770"/>
            <ac:spMk id="511" creationId="{93E774AF-F859-3C5E-066F-D24F19E434C6}"/>
          </ac:spMkLst>
        </pc:spChg>
        <pc:spChg chg="mod ord">
          <ac:chgData name="Kouassi-Vanie, Yann-Ange" userId="14692233-61f4-4d63-b3c9-50ef4dc6d7b8" providerId="ADAL" clId="{E7212498-7496-44DC-8103-30CCDCBD2983}" dt="2024-06-20T18:03:07.824" v="2006"/>
          <ac:spMkLst>
            <pc:docMk/>
            <pc:sldMk cId="806214597" sldId="1770"/>
            <ac:spMk id="533" creationId="{C0C1556E-47CF-899C-9E6C-88CDCDD9B30A}"/>
          </ac:spMkLst>
        </pc:spChg>
        <pc:spChg chg="mod ord">
          <ac:chgData name="Kouassi-Vanie, Yann-Ange" userId="14692233-61f4-4d63-b3c9-50ef4dc6d7b8" providerId="ADAL" clId="{E7212498-7496-44DC-8103-30CCDCBD2983}" dt="2024-06-20T18:03:07.826" v="2008"/>
          <ac:spMkLst>
            <pc:docMk/>
            <pc:sldMk cId="806214597" sldId="1770"/>
            <ac:spMk id="534" creationId="{896A703F-5289-A6AF-3E7D-9619D47322C1}"/>
          </ac:spMkLst>
        </pc:spChg>
        <pc:spChg chg="mod ord">
          <ac:chgData name="Kouassi-Vanie, Yann-Ange" userId="14692233-61f4-4d63-b3c9-50ef4dc6d7b8" providerId="ADAL" clId="{E7212498-7496-44DC-8103-30CCDCBD2983}" dt="2024-06-20T18:03:07.828" v="2010"/>
          <ac:spMkLst>
            <pc:docMk/>
            <pc:sldMk cId="806214597" sldId="1770"/>
            <ac:spMk id="535" creationId="{126A5847-B44D-F5BB-3961-46256AA01C9B}"/>
          </ac:spMkLst>
        </pc:spChg>
        <pc:spChg chg="mod ord">
          <ac:chgData name="Kouassi-Vanie, Yann-Ange" userId="14692233-61f4-4d63-b3c9-50ef4dc6d7b8" providerId="ADAL" clId="{E7212498-7496-44DC-8103-30CCDCBD2983}" dt="2024-06-20T18:03:07.830" v="2012"/>
          <ac:spMkLst>
            <pc:docMk/>
            <pc:sldMk cId="806214597" sldId="1770"/>
            <ac:spMk id="536" creationId="{09972E94-3919-C447-991E-363B77B26D96}"/>
          </ac:spMkLst>
        </pc:spChg>
        <pc:spChg chg="mod ord">
          <ac:chgData name="Kouassi-Vanie, Yann-Ange" userId="14692233-61f4-4d63-b3c9-50ef4dc6d7b8" providerId="ADAL" clId="{E7212498-7496-44DC-8103-30CCDCBD2983}" dt="2024-06-20T18:03:23.417" v="2038" actId="1076"/>
          <ac:spMkLst>
            <pc:docMk/>
            <pc:sldMk cId="806214597" sldId="1770"/>
            <ac:spMk id="540" creationId="{527865E8-337C-1199-C368-7688C7D2B661}"/>
          </ac:spMkLst>
        </pc:spChg>
        <pc:spChg chg="del">
          <ac:chgData name="Kouassi-Vanie, Yann-Ange" userId="14692233-61f4-4d63-b3c9-50ef4dc6d7b8" providerId="ADAL" clId="{E7212498-7496-44DC-8103-30CCDCBD2983}" dt="2024-06-20T17:43:10.755" v="2" actId="478"/>
          <ac:spMkLst>
            <pc:docMk/>
            <pc:sldMk cId="806214597" sldId="1770"/>
            <ac:spMk id="541" creationId="{B1F12A14-135B-0092-6910-2D2C67BA844F}"/>
          </ac:spMkLst>
        </pc:spChg>
        <pc:graphicFrameChg chg="add del mod replST">
          <ac:chgData name="Kouassi-Vanie, Yann-Ange" userId="14692233-61f4-4d63-b3c9-50ef4dc6d7b8" providerId="ADAL" clId="{E7212498-7496-44DC-8103-30CCDCBD2983}" dt="2024-06-20T17:43:29.376" v="208"/>
          <ac:graphicFrameMkLst>
            <pc:docMk/>
            <pc:sldMk cId="806214597" sldId="1770"/>
            <ac:graphicFrameMk id="4" creationId="{90A36294-B379-FC6C-D902-1C2CF55913B0}"/>
          </ac:graphicFrameMkLst>
        </pc:graphicFrameChg>
        <pc:graphicFrameChg chg="add del mod replST">
          <ac:chgData name="Kouassi-Vanie, Yann-Ange" userId="14692233-61f4-4d63-b3c9-50ef4dc6d7b8" providerId="ADAL" clId="{E7212498-7496-44DC-8103-30CCDCBD2983}" dt="2024-06-20T17:55:17.916" v="309"/>
          <ac:graphicFrameMkLst>
            <pc:docMk/>
            <pc:sldMk cId="806214597" sldId="1770"/>
            <ac:graphicFrameMk id="6" creationId="{010D3DBA-B677-D18A-494B-A802A8275509}"/>
          </ac:graphicFrameMkLst>
        </pc:graphicFrameChg>
        <pc:graphicFrameChg chg="mod">
          <ac:chgData name="Kouassi-Vanie, Yann-Ange" userId="14692233-61f4-4d63-b3c9-50ef4dc6d7b8" providerId="ADAL" clId="{E7212498-7496-44DC-8103-30CCDCBD2983}" dt="2024-06-20T18:03:07.864" v="2036"/>
          <ac:graphicFrameMkLst>
            <pc:docMk/>
            <pc:sldMk cId="806214597" sldId="1770"/>
            <ac:graphicFrameMk id="7" creationId="{BFF47891-2317-42A1-9DBC-C126B2BC5B21}"/>
          </ac:graphicFrameMkLst>
        </pc:graphicFrameChg>
        <pc:graphicFrameChg chg="add del mod replST">
          <ac:chgData name="Kouassi-Vanie, Yann-Ange" userId="14692233-61f4-4d63-b3c9-50ef4dc6d7b8" providerId="ADAL" clId="{E7212498-7496-44DC-8103-30CCDCBD2983}" dt="2024-06-20T17:55:22.762" v="417"/>
          <ac:graphicFrameMkLst>
            <pc:docMk/>
            <pc:sldMk cId="806214597" sldId="1770"/>
            <ac:graphicFrameMk id="14" creationId="{8E3BB2BC-E49E-F731-80A9-47E88B419F21}"/>
          </ac:graphicFrameMkLst>
        </pc:graphicFrameChg>
        <pc:graphicFrameChg chg="add del mod replST">
          <ac:chgData name="Kouassi-Vanie, Yann-Ange" userId="14692233-61f4-4d63-b3c9-50ef4dc6d7b8" providerId="ADAL" clId="{E7212498-7496-44DC-8103-30CCDCBD2983}" dt="2024-06-20T17:59:17.017" v="993"/>
          <ac:graphicFrameMkLst>
            <pc:docMk/>
            <pc:sldMk cId="806214597" sldId="1770"/>
            <ac:graphicFrameMk id="16" creationId="{5AA5D9DC-EBCF-0FF1-5BF2-F2459989797D}"/>
          </ac:graphicFrameMkLst>
        </pc:graphicFrameChg>
        <pc:graphicFrameChg chg="add del mod replST">
          <ac:chgData name="Kouassi-Vanie, Yann-Ange" userId="14692233-61f4-4d63-b3c9-50ef4dc6d7b8" providerId="ADAL" clId="{E7212498-7496-44DC-8103-30CCDCBD2983}" dt="2024-06-20T17:57:19.935" v="657"/>
          <ac:graphicFrameMkLst>
            <pc:docMk/>
            <pc:sldMk cId="806214597" sldId="1770"/>
            <ac:graphicFrameMk id="18" creationId="{B50B215B-289A-85B8-0631-59739CA6E0D5}"/>
          </ac:graphicFrameMkLst>
        </pc:graphicFrameChg>
        <pc:graphicFrameChg chg="del mod">
          <ac:chgData name="Kouassi-Vanie, Yann-Ange" userId="14692233-61f4-4d63-b3c9-50ef4dc6d7b8" providerId="ADAL" clId="{E7212498-7496-44DC-8103-30CCDCBD2983}" dt="2024-06-20T17:57:16.986" v="548"/>
          <ac:graphicFrameMkLst>
            <pc:docMk/>
            <pc:sldMk cId="806214597" sldId="1770"/>
            <ac:graphicFrameMk id="20" creationId="{4D661F8A-35EF-70AC-6F96-D4C83FAF844E}"/>
          </ac:graphicFrameMkLst>
        </pc:graphicFrameChg>
        <pc:graphicFrameChg chg="add del mod replST">
          <ac:chgData name="Kouassi-Vanie, Yann-Ange" userId="14692233-61f4-4d63-b3c9-50ef4dc6d7b8" providerId="ADAL" clId="{E7212498-7496-44DC-8103-30CCDCBD2983}" dt="2024-06-20T17:59:24.444" v="1102"/>
          <ac:graphicFrameMkLst>
            <pc:docMk/>
            <pc:sldMk cId="806214597" sldId="1770"/>
            <ac:graphicFrameMk id="22" creationId="{12095EB6-5A07-E8EF-D92B-9A338AAB06DC}"/>
          </ac:graphicFrameMkLst>
        </pc:graphicFrameChg>
        <pc:graphicFrameChg chg="add del mod replST">
          <ac:chgData name="Kouassi-Vanie, Yann-Ange" userId="14692233-61f4-4d63-b3c9-50ef4dc6d7b8" providerId="ADAL" clId="{E7212498-7496-44DC-8103-30CCDCBD2983}" dt="2024-06-20T17:59:31.418" v="1196"/>
          <ac:graphicFrameMkLst>
            <pc:docMk/>
            <pc:sldMk cId="806214597" sldId="1770"/>
            <ac:graphicFrameMk id="24" creationId="{60262D16-22AB-C3FC-5BAB-49A4DE0F1C21}"/>
          </ac:graphicFrameMkLst>
        </pc:graphicFrameChg>
        <pc:graphicFrameChg chg="add del mod replST">
          <ac:chgData name="Kouassi-Vanie, Yann-Ange" userId="14692233-61f4-4d63-b3c9-50ef4dc6d7b8" providerId="ADAL" clId="{E7212498-7496-44DC-8103-30CCDCBD2983}" dt="2024-06-20T18:03:03.303" v="1763"/>
          <ac:graphicFrameMkLst>
            <pc:docMk/>
            <pc:sldMk cId="806214597" sldId="1770"/>
            <ac:graphicFrameMk id="26" creationId="{F2F89723-984E-462F-082B-0DFEFB853FC1}"/>
          </ac:graphicFrameMkLst>
        </pc:graphicFrameChg>
        <pc:graphicFrameChg chg="add del mod replST">
          <ac:chgData name="Kouassi-Vanie, Yann-Ange" userId="14692233-61f4-4d63-b3c9-50ef4dc6d7b8" providerId="ADAL" clId="{E7212498-7496-44DC-8103-30CCDCBD2983}" dt="2024-06-20T18:03:03.471" v="1847"/>
          <ac:graphicFrameMkLst>
            <pc:docMk/>
            <pc:sldMk cId="806214597" sldId="1770"/>
            <ac:graphicFrameMk id="28" creationId="{20108276-1E19-D4DE-30F7-914AFDC99B96}"/>
          </ac:graphicFrameMkLst>
        </pc:graphicFrameChg>
        <pc:graphicFrameChg chg="add del mod replST">
          <ac:chgData name="Kouassi-Vanie, Yann-Ange" userId="14692233-61f4-4d63-b3c9-50ef4dc6d7b8" providerId="ADAL" clId="{E7212498-7496-44DC-8103-30CCDCBD2983}" dt="2024-06-20T18:00:57.696" v="1293"/>
          <ac:graphicFrameMkLst>
            <pc:docMk/>
            <pc:sldMk cId="806214597" sldId="1770"/>
            <ac:graphicFrameMk id="29" creationId="{7061E94C-D117-C1D9-FE12-01B4B6DB46F1}"/>
          </ac:graphicFrameMkLst>
        </pc:graphicFrameChg>
        <pc:graphicFrameChg chg="del">
          <ac:chgData name="Kouassi-Vanie, Yann-Ange" userId="14692233-61f4-4d63-b3c9-50ef4dc6d7b8" providerId="ADAL" clId="{E7212498-7496-44DC-8103-30CCDCBD2983}" dt="2024-06-20T17:43:28.062" v="100"/>
          <ac:graphicFrameMkLst>
            <pc:docMk/>
            <pc:sldMk cId="806214597" sldId="1770"/>
            <ac:graphicFrameMk id="33" creationId="{DAB2D84C-BEE8-CA8C-D922-3C854C79F5C6}"/>
          </ac:graphicFrameMkLst>
        </pc:graphicFrameChg>
        <pc:graphicFrameChg chg="add del mod replST">
          <ac:chgData name="Kouassi-Vanie, Yann-Ange" userId="14692233-61f4-4d63-b3c9-50ef4dc6d7b8" providerId="ADAL" clId="{E7212498-7496-44DC-8103-30CCDCBD2983}" dt="2024-06-20T18:01:04.387" v="1474"/>
          <ac:graphicFrameMkLst>
            <pc:docMk/>
            <pc:sldMk cId="806214597" sldId="1770"/>
            <ac:graphicFrameMk id="34" creationId="{4E7A16AD-DC27-9A62-9AF3-E1789A90784D}"/>
          </ac:graphicFrameMkLst>
        </pc:graphicFrameChg>
        <pc:graphicFrameChg chg="add del mod replST">
          <ac:chgData name="Kouassi-Vanie, Yann-Ange" userId="14692233-61f4-4d63-b3c9-50ef4dc6d7b8" providerId="ADAL" clId="{E7212498-7496-44DC-8103-30CCDCBD2983}" dt="2024-06-20T18:01:05.592" v="1562"/>
          <ac:graphicFrameMkLst>
            <pc:docMk/>
            <pc:sldMk cId="806214597" sldId="1770"/>
            <ac:graphicFrameMk id="37" creationId="{66EE2D06-14FE-889A-C7AC-8FE44F043CF8}"/>
          </ac:graphicFrameMkLst>
        </pc:graphicFrameChg>
        <pc:graphicFrameChg chg="add del mod replST">
          <ac:chgData name="Kouassi-Vanie, Yann-Ange" userId="14692233-61f4-4d63-b3c9-50ef4dc6d7b8" providerId="ADAL" clId="{E7212498-7496-44DC-8103-30CCDCBD2983}" dt="2024-06-20T18:01:06.332" v="1638"/>
          <ac:graphicFrameMkLst>
            <pc:docMk/>
            <pc:sldMk cId="806214597" sldId="1770"/>
            <ac:graphicFrameMk id="38" creationId="{FDE5543C-F251-0FB0-20C8-6E80EE90448A}"/>
          </ac:graphicFrameMkLst>
        </pc:graphicFrameChg>
        <pc:graphicFrameChg chg="add del mod replST">
          <ac:chgData name="Kouassi-Vanie, Yann-Ange" userId="14692233-61f4-4d63-b3c9-50ef4dc6d7b8" providerId="ADAL" clId="{E7212498-7496-44DC-8103-30CCDCBD2983}" dt="2024-06-20T18:03:03.385" v="1800"/>
          <ac:graphicFrameMkLst>
            <pc:docMk/>
            <pc:sldMk cId="806214597" sldId="1770"/>
            <ac:graphicFrameMk id="39" creationId="{8BDE6C3B-900D-97DF-E16F-414B3965D4F3}"/>
          </ac:graphicFrameMkLst>
        </pc:graphicFrameChg>
        <pc:graphicFrameChg chg="add del mod replST">
          <ac:chgData name="Kouassi-Vanie, Yann-Ange" userId="14692233-61f4-4d63-b3c9-50ef4dc6d7b8" providerId="ADAL" clId="{E7212498-7496-44DC-8103-30CCDCBD2983}" dt="2024-06-20T18:03:07.728" v="1973"/>
          <ac:graphicFrameMkLst>
            <pc:docMk/>
            <pc:sldMk cId="806214597" sldId="1770"/>
            <ac:graphicFrameMk id="42" creationId="{AAE52CCA-974A-6183-C618-47E8E728301C}"/>
          </ac:graphicFrameMkLst>
        </pc:graphicFrameChg>
        <pc:graphicFrameChg chg="add mod replST">
          <ac:chgData name="Kouassi-Vanie, Yann-Ange" userId="14692233-61f4-4d63-b3c9-50ef4dc6d7b8" providerId="ADAL" clId="{E7212498-7496-44DC-8103-30CCDCBD2983}" dt="2024-06-20T18:03:07.809" v="1996"/>
          <ac:graphicFrameMkLst>
            <pc:docMk/>
            <pc:sldMk cId="806214597" sldId="1770"/>
            <ac:graphicFrameMk id="43" creationId="{3EFC2C43-39A9-0855-74DC-C10DD255664A}"/>
          </ac:graphicFrameMkLst>
        </pc:graphicFrameChg>
        <pc:graphicFrameChg chg="add mod replST">
          <ac:chgData name="Kouassi-Vanie, Yann-Ange" userId="14692233-61f4-4d63-b3c9-50ef4dc6d7b8" providerId="ADAL" clId="{E7212498-7496-44DC-8103-30CCDCBD2983}" dt="2024-06-20T18:03:07.837" v="2019"/>
          <ac:graphicFrameMkLst>
            <pc:docMk/>
            <pc:sldMk cId="806214597" sldId="1770"/>
            <ac:graphicFrameMk id="44" creationId="{B4AC41FE-6CE5-8274-5A55-CAAC0D9CD8DA}"/>
          </ac:graphicFrameMkLst>
        </pc:graphicFrameChg>
        <pc:graphicFrameChg chg="add mod replST">
          <ac:chgData name="Kouassi-Vanie, Yann-Ange" userId="14692233-61f4-4d63-b3c9-50ef4dc6d7b8" providerId="ADAL" clId="{E7212498-7496-44DC-8103-30CCDCBD2983}" dt="2024-06-20T18:03:07.801" v="1988"/>
          <ac:graphicFrameMkLst>
            <pc:docMk/>
            <pc:sldMk cId="806214597" sldId="1770"/>
            <ac:graphicFrameMk id="46" creationId="{096324E5-B9CF-269C-5682-7B6E9762D737}"/>
          </ac:graphicFrameMkLst>
        </pc:graphicFrameChg>
        <pc:graphicFrameChg chg="del mod">
          <ac:chgData name="Kouassi-Vanie, Yann-Ange" userId="14692233-61f4-4d63-b3c9-50ef4dc6d7b8" providerId="ADAL" clId="{E7212498-7496-44DC-8103-30CCDCBD2983}" dt="2024-06-20T17:59:01.397" v="842"/>
          <ac:graphicFrameMkLst>
            <pc:docMk/>
            <pc:sldMk cId="806214597" sldId="1770"/>
            <ac:graphicFrameMk id="539" creationId="{0141B3FF-C987-AB06-DC25-26E2C51C1E93}"/>
          </ac:graphicFrameMkLst>
        </pc:graphicFrameChg>
        <pc:cxnChg chg="add mod ord">
          <ac:chgData name="Kouassi-Vanie, Yann-Ange" userId="14692233-61f4-4d63-b3c9-50ef4dc6d7b8" providerId="ADAL" clId="{E7212498-7496-44DC-8103-30CCDCBD2983}" dt="2024-06-20T18:03:07.841" v="2026"/>
          <ac:cxnSpMkLst>
            <pc:docMk/>
            <pc:sldMk cId="806214597" sldId="1770"/>
            <ac:cxnSpMk id="31" creationId="{5F3D00A8-7EA8-7C6F-F1C3-6A3BC1C3AFB0}"/>
          </ac:cxnSpMkLst>
        </pc:cxnChg>
        <pc:cxnChg chg="add mod ord">
          <ac:chgData name="Kouassi-Vanie, Yann-Ange" userId="14692233-61f4-4d63-b3c9-50ef4dc6d7b8" providerId="ADAL" clId="{E7212498-7496-44DC-8103-30CCDCBD2983}" dt="2024-06-20T18:03:07.843" v="2028"/>
          <ac:cxnSpMkLst>
            <pc:docMk/>
            <pc:sldMk cId="806214597" sldId="1770"/>
            <ac:cxnSpMk id="32" creationId="{76703CB5-954B-BA71-BAC2-63DB15160F70}"/>
          </ac:cxnSpMkLst>
        </pc:cxnChg>
        <pc:cxnChg chg="del mod ord">
          <ac:chgData name="Kouassi-Vanie, Yann-Ange" userId="14692233-61f4-4d63-b3c9-50ef4dc6d7b8" providerId="ADAL" clId="{E7212498-7496-44DC-8103-30CCDCBD2983}" dt="2024-06-20T18:01:05.585" v="1558"/>
          <ac:cxnSpMkLst>
            <pc:docMk/>
            <pc:sldMk cId="806214597" sldId="1770"/>
            <ac:cxnSpMk id="528" creationId="{7EA2D745-CD7A-56CB-903C-F2D6A73C579B}"/>
          </ac:cxnSpMkLst>
        </pc:cxn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Binary_Worksheet2.xlsb"/></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Binary_Worksheet3.xlsb"/></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Binary_Worksheet4.xlsb"/></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Binary_Worksheet5.xlsb"/></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Binary_Worksheet6.xlsb"/></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C:\Users\sbelaich\Desktop\EDM%20revue%200710\Waterfall%20graph%20-%200710201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173004596740493E-2"/>
          <c:y val="5.5437100213219619E-2"/>
          <c:w val="0.95653990806519018"/>
          <c:h val="0.88912579957356075"/>
        </c:manualLayout>
      </c:layout>
      <c:areaChart>
        <c:grouping val="stacked"/>
        <c:varyColors val="0"/>
        <c:ser>
          <c:idx val="0"/>
          <c:order val="0"/>
          <c:spPr>
            <a:solidFill>
              <a:srgbClr val="E3E48D"/>
            </a:solidFill>
            <a:ln>
              <a:noFill/>
            </a:ln>
          </c:spPr>
          <c:val>
            <c:numRef>
              <c:f>Sheet1!$A$1:$V$1</c:f>
              <c:numCache>
                <c:formatCode>General</c:formatCode>
                <c:ptCount val="22"/>
                <c:pt idx="0">
                  <c:v>14962</c:v>
                </c:pt>
                <c:pt idx="1">
                  <c:v>12751</c:v>
                </c:pt>
                <c:pt idx="2">
                  <c:v>13964</c:v>
                </c:pt>
                <c:pt idx="3">
                  <c:v>14725</c:v>
                </c:pt>
                <c:pt idx="4">
                  <c:v>17402</c:v>
                </c:pt>
                <c:pt idx="5">
                  <c:v>15336</c:v>
                </c:pt>
                <c:pt idx="6">
                  <c:v>14754</c:v>
                </c:pt>
                <c:pt idx="7">
                  <c:v>15416</c:v>
                </c:pt>
                <c:pt idx="8">
                  <c:v>17219</c:v>
                </c:pt>
                <c:pt idx="9">
                  <c:v>17790</c:v>
                </c:pt>
                <c:pt idx="10">
                  <c:v>17409</c:v>
                </c:pt>
                <c:pt idx="11">
                  <c:v>18499</c:v>
                </c:pt>
                <c:pt idx="12">
                  <c:v>17053</c:v>
                </c:pt>
                <c:pt idx="13">
                  <c:v>19576</c:v>
                </c:pt>
                <c:pt idx="14">
                  <c:v>20330</c:v>
                </c:pt>
                <c:pt idx="15">
                  <c:v>20663</c:v>
                </c:pt>
                <c:pt idx="16">
                  <c:v>23439</c:v>
                </c:pt>
                <c:pt idx="17">
                  <c:v>22746</c:v>
                </c:pt>
                <c:pt idx="18">
                  <c:v>20599</c:v>
                </c:pt>
                <c:pt idx="19">
                  <c:v>22377</c:v>
                </c:pt>
                <c:pt idx="20">
                  <c:v>18660</c:v>
                </c:pt>
                <c:pt idx="21">
                  <c:v>21125</c:v>
                </c:pt>
              </c:numCache>
            </c:numRef>
          </c:val>
          <c:extLst>
            <c:ext xmlns:c16="http://schemas.microsoft.com/office/drawing/2014/chart" uri="{C3380CC4-5D6E-409C-BE32-E72D297353CC}">
              <c16:uniqueId val="{00000000-EEBE-49F1-9FDE-11B808D662A1}"/>
            </c:ext>
          </c:extLst>
        </c:ser>
        <c:ser>
          <c:idx val="1"/>
          <c:order val="1"/>
          <c:spPr>
            <a:solidFill>
              <a:srgbClr val="86BC25"/>
            </a:solidFill>
            <a:ln>
              <a:noFill/>
            </a:ln>
          </c:spPr>
          <c:val>
            <c:numRef>
              <c:f>Sheet1!$A$2:$V$2</c:f>
              <c:numCache>
                <c:formatCode>General</c:formatCode>
                <c:ptCount val="22"/>
                <c:pt idx="0">
                  <c:v>4</c:v>
                </c:pt>
                <c:pt idx="1">
                  <c:v>6</c:v>
                </c:pt>
                <c:pt idx="2">
                  <c:v>8</c:v>
                </c:pt>
                <c:pt idx="3">
                  <c:v>9</c:v>
                </c:pt>
                <c:pt idx="4">
                  <c:v>13</c:v>
                </c:pt>
                <c:pt idx="5">
                  <c:v>20</c:v>
                </c:pt>
                <c:pt idx="6">
                  <c:v>28</c:v>
                </c:pt>
                <c:pt idx="7">
                  <c:v>37</c:v>
                </c:pt>
                <c:pt idx="8">
                  <c:v>56</c:v>
                </c:pt>
                <c:pt idx="9">
                  <c:v>73</c:v>
                </c:pt>
                <c:pt idx="10">
                  <c:v>350</c:v>
                </c:pt>
                <c:pt idx="11">
                  <c:v>317</c:v>
                </c:pt>
                <c:pt idx="12">
                  <c:v>394</c:v>
                </c:pt>
                <c:pt idx="13">
                  <c:v>380</c:v>
                </c:pt>
                <c:pt idx="14">
                  <c:v>1616</c:v>
                </c:pt>
                <c:pt idx="15">
                  <c:v>2816</c:v>
                </c:pt>
                <c:pt idx="16">
                  <c:v>4702</c:v>
                </c:pt>
                <c:pt idx="17">
                  <c:v>6354</c:v>
                </c:pt>
                <c:pt idx="18">
                  <c:v>8845</c:v>
                </c:pt>
                <c:pt idx="19">
                  <c:v>13709</c:v>
                </c:pt>
                <c:pt idx="20">
                  <c:v>15474</c:v>
                </c:pt>
                <c:pt idx="21">
                  <c:v>17258</c:v>
                </c:pt>
              </c:numCache>
            </c:numRef>
          </c:val>
          <c:extLst>
            <c:ext xmlns:c16="http://schemas.microsoft.com/office/drawing/2014/chart" uri="{C3380CC4-5D6E-409C-BE32-E72D297353CC}">
              <c16:uniqueId val="{00000001-EEBE-49F1-9FDE-11B808D662A1}"/>
            </c:ext>
          </c:extLst>
        </c:ser>
        <c:ser>
          <c:idx val="2"/>
          <c:order val="2"/>
          <c:spPr>
            <a:solidFill>
              <a:srgbClr val="009A44"/>
            </a:solidFill>
            <a:ln>
              <a:noFill/>
            </a:ln>
          </c:spPr>
          <c:val>
            <c:numRef>
              <c:f>Sheet1!$A$3:$V$3</c:f>
              <c:numCache>
                <c:formatCode>General</c:formatCode>
                <c:ptCount val="22"/>
                <c:pt idx="0">
                  <c:v>232</c:v>
                </c:pt>
                <c:pt idx="1">
                  <c:v>457</c:v>
                </c:pt>
                <c:pt idx="2">
                  <c:v>434</c:v>
                </c:pt>
                <c:pt idx="3">
                  <c:v>615</c:v>
                </c:pt>
                <c:pt idx="4">
                  <c:v>784</c:v>
                </c:pt>
                <c:pt idx="5">
                  <c:v>819</c:v>
                </c:pt>
                <c:pt idx="6">
                  <c:v>861</c:v>
                </c:pt>
                <c:pt idx="7">
                  <c:v>1183</c:v>
                </c:pt>
                <c:pt idx="8">
                  <c:v>1295</c:v>
                </c:pt>
                <c:pt idx="9">
                  <c:v>1682</c:v>
                </c:pt>
                <c:pt idx="10">
                  <c:v>2372</c:v>
                </c:pt>
                <c:pt idx="11">
                  <c:v>2432</c:v>
                </c:pt>
                <c:pt idx="12">
                  <c:v>2362</c:v>
                </c:pt>
                <c:pt idx="13">
                  <c:v>3534</c:v>
                </c:pt>
                <c:pt idx="14">
                  <c:v>5544</c:v>
                </c:pt>
                <c:pt idx="15">
                  <c:v>8563</c:v>
                </c:pt>
                <c:pt idx="16">
                  <c:v>10471</c:v>
                </c:pt>
                <c:pt idx="17">
                  <c:v>11559</c:v>
                </c:pt>
                <c:pt idx="18">
                  <c:v>15276</c:v>
                </c:pt>
                <c:pt idx="19">
                  <c:v>18519</c:v>
                </c:pt>
                <c:pt idx="20">
                  <c:v>19557</c:v>
                </c:pt>
                <c:pt idx="21">
                  <c:v>23355</c:v>
                </c:pt>
              </c:numCache>
            </c:numRef>
          </c:val>
          <c:extLst>
            <c:ext xmlns:c16="http://schemas.microsoft.com/office/drawing/2014/chart" uri="{C3380CC4-5D6E-409C-BE32-E72D297353CC}">
              <c16:uniqueId val="{00000002-EEBE-49F1-9FDE-11B808D662A1}"/>
            </c:ext>
          </c:extLst>
        </c:ser>
        <c:ser>
          <c:idx val="3"/>
          <c:order val="3"/>
          <c:spPr>
            <a:solidFill>
              <a:srgbClr val="012169"/>
            </a:solidFill>
            <a:ln>
              <a:noFill/>
            </a:ln>
          </c:spPr>
          <c:val>
            <c:numRef>
              <c:f>Sheet1!$A$4:$V$4</c:f>
              <c:numCache>
                <c:formatCode>General</c:formatCode>
                <c:ptCount val="22"/>
                <c:pt idx="0">
                  <c:v>77707</c:v>
                </c:pt>
                <c:pt idx="1">
                  <c:v>83842</c:v>
                </c:pt>
                <c:pt idx="2">
                  <c:v>86206</c:v>
                </c:pt>
                <c:pt idx="3">
                  <c:v>85676</c:v>
                </c:pt>
                <c:pt idx="4">
                  <c:v>91024</c:v>
                </c:pt>
                <c:pt idx="5">
                  <c:v>92730</c:v>
                </c:pt>
                <c:pt idx="6">
                  <c:v>95792</c:v>
                </c:pt>
                <c:pt idx="7">
                  <c:v>98341</c:v>
                </c:pt>
                <c:pt idx="8">
                  <c:v>100040</c:v>
                </c:pt>
                <c:pt idx="9">
                  <c:v>102736</c:v>
                </c:pt>
                <c:pt idx="10">
                  <c:v>112756</c:v>
                </c:pt>
                <c:pt idx="11">
                  <c:v>113081</c:v>
                </c:pt>
                <c:pt idx="12">
                  <c:v>116596</c:v>
                </c:pt>
                <c:pt idx="13">
                  <c:v>120890</c:v>
                </c:pt>
                <c:pt idx="14">
                  <c:v>126242</c:v>
                </c:pt>
                <c:pt idx="15">
                  <c:v>124265</c:v>
                </c:pt>
                <c:pt idx="16">
                  <c:v>123719</c:v>
                </c:pt>
                <c:pt idx="17">
                  <c:v>129531</c:v>
                </c:pt>
                <c:pt idx="18">
                  <c:v>140232</c:v>
                </c:pt>
                <c:pt idx="19">
                  <c:v>146622</c:v>
                </c:pt>
                <c:pt idx="20">
                  <c:v>152034</c:v>
                </c:pt>
                <c:pt idx="21">
                  <c:v>155936</c:v>
                </c:pt>
              </c:numCache>
            </c:numRef>
          </c:val>
          <c:extLst>
            <c:ext xmlns:c16="http://schemas.microsoft.com/office/drawing/2014/chart" uri="{C3380CC4-5D6E-409C-BE32-E72D297353CC}">
              <c16:uniqueId val="{00000003-EEBE-49F1-9FDE-11B808D662A1}"/>
            </c:ext>
          </c:extLst>
        </c:ser>
        <c:ser>
          <c:idx val="4"/>
          <c:order val="4"/>
          <c:spPr>
            <a:solidFill>
              <a:srgbClr val="62B5E5"/>
            </a:solidFill>
            <a:ln>
              <a:noFill/>
            </a:ln>
          </c:spPr>
          <c:val>
            <c:numRef>
              <c:f>Sheet1!$A$5:$V$5</c:f>
              <c:numCache>
                <c:formatCode>General</c:formatCode>
                <c:ptCount val="22"/>
                <c:pt idx="0">
                  <c:v>106398</c:v>
                </c:pt>
                <c:pt idx="1">
                  <c:v>114734</c:v>
                </c:pt>
                <c:pt idx="2">
                  <c:v>127848</c:v>
                </c:pt>
                <c:pt idx="3">
                  <c:v>136332</c:v>
                </c:pt>
                <c:pt idx="4">
                  <c:v>139120</c:v>
                </c:pt>
                <c:pt idx="5">
                  <c:v>155857</c:v>
                </c:pt>
                <c:pt idx="6">
                  <c:v>167081</c:v>
                </c:pt>
                <c:pt idx="7">
                  <c:v>178654</c:v>
                </c:pt>
                <c:pt idx="8">
                  <c:v>184438</c:v>
                </c:pt>
                <c:pt idx="9">
                  <c:v>192731</c:v>
                </c:pt>
                <c:pt idx="10">
                  <c:v>233579</c:v>
                </c:pt>
                <c:pt idx="11">
                  <c:v>243475</c:v>
                </c:pt>
                <c:pt idx="12">
                  <c:v>260030</c:v>
                </c:pt>
                <c:pt idx="13">
                  <c:v>265023</c:v>
                </c:pt>
                <c:pt idx="14">
                  <c:v>274658</c:v>
                </c:pt>
                <c:pt idx="15">
                  <c:v>291042</c:v>
                </c:pt>
                <c:pt idx="16">
                  <c:v>312361</c:v>
                </c:pt>
                <c:pt idx="17">
                  <c:v>332317</c:v>
                </c:pt>
                <c:pt idx="18">
                  <c:v>348237</c:v>
                </c:pt>
                <c:pt idx="19">
                  <c:v>353184</c:v>
                </c:pt>
                <c:pt idx="20">
                  <c:v>349744</c:v>
                </c:pt>
                <c:pt idx="21">
                  <c:v>370963</c:v>
                </c:pt>
              </c:numCache>
            </c:numRef>
          </c:val>
          <c:extLst>
            <c:ext xmlns:c16="http://schemas.microsoft.com/office/drawing/2014/chart" uri="{C3380CC4-5D6E-409C-BE32-E72D297353CC}">
              <c16:uniqueId val="{00000004-EEBE-49F1-9FDE-11B808D662A1}"/>
            </c:ext>
          </c:extLst>
        </c:ser>
        <c:ser>
          <c:idx val="5"/>
          <c:order val="5"/>
          <c:spPr>
            <a:solidFill>
              <a:srgbClr val="75787B"/>
            </a:solidFill>
            <a:ln>
              <a:noFill/>
            </a:ln>
          </c:spPr>
          <c:val>
            <c:numRef>
              <c:f>Sheet1!$A$6:$V$6</c:f>
              <c:numCache>
                <c:formatCode>General</c:formatCode>
                <c:ptCount val="22"/>
                <c:pt idx="0">
                  <c:v>33726</c:v>
                </c:pt>
                <c:pt idx="1">
                  <c:v>32897</c:v>
                </c:pt>
                <c:pt idx="2">
                  <c:v>36190</c:v>
                </c:pt>
                <c:pt idx="3">
                  <c:v>35742</c:v>
                </c:pt>
                <c:pt idx="4">
                  <c:v>49717</c:v>
                </c:pt>
                <c:pt idx="5">
                  <c:v>50816</c:v>
                </c:pt>
                <c:pt idx="6">
                  <c:v>55080</c:v>
                </c:pt>
                <c:pt idx="7">
                  <c:v>57859</c:v>
                </c:pt>
                <c:pt idx="8">
                  <c:v>64393</c:v>
                </c:pt>
                <c:pt idx="9">
                  <c:v>67751</c:v>
                </c:pt>
                <c:pt idx="10">
                  <c:v>63823</c:v>
                </c:pt>
                <c:pt idx="11">
                  <c:v>55341</c:v>
                </c:pt>
                <c:pt idx="12">
                  <c:v>69621</c:v>
                </c:pt>
                <c:pt idx="13">
                  <c:v>76850</c:v>
                </c:pt>
                <c:pt idx="14">
                  <c:v>82846</c:v>
                </c:pt>
                <c:pt idx="15">
                  <c:v>89716</c:v>
                </c:pt>
                <c:pt idx="16">
                  <c:v>75495</c:v>
                </c:pt>
                <c:pt idx="17">
                  <c:v>70397</c:v>
                </c:pt>
                <c:pt idx="18">
                  <c:v>55238</c:v>
                </c:pt>
                <c:pt idx="19">
                  <c:v>50483</c:v>
                </c:pt>
                <c:pt idx="20">
                  <c:v>39700</c:v>
                </c:pt>
                <c:pt idx="21">
                  <c:v>55245</c:v>
                </c:pt>
              </c:numCache>
            </c:numRef>
          </c:val>
          <c:extLst>
            <c:ext xmlns:c16="http://schemas.microsoft.com/office/drawing/2014/chart" uri="{C3380CC4-5D6E-409C-BE32-E72D297353CC}">
              <c16:uniqueId val="{00000005-EEBE-49F1-9FDE-11B808D662A1}"/>
            </c:ext>
          </c:extLst>
        </c:ser>
        <c:ser>
          <c:idx val="6"/>
          <c:order val="6"/>
          <c:spPr>
            <a:solidFill>
              <a:srgbClr val="000000"/>
            </a:solidFill>
            <a:ln>
              <a:noFill/>
            </a:ln>
          </c:spPr>
          <c:val>
            <c:numRef>
              <c:f>Sheet1!$A$7:$V$7</c:f>
              <c:numCache>
                <c:formatCode>General</c:formatCode>
                <c:ptCount val="22"/>
                <c:pt idx="0">
                  <c:v>208440</c:v>
                </c:pt>
                <c:pt idx="1">
                  <c:v>214401</c:v>
                </c:pt>
                <c:pt idx="2">
                  <c:v>222946</c:v>
                </c:pt>
                <c:pt idx="3">
                  <c:v>235484</c:v>
                </c:pt>
                <c:pt idx="4">
                  <c:v>245603</c:v>
                </c:pt>
                <c:pt idx="5">
                  <c:v>249290</c:v>
                </c:pt>
                <c:pt idx="6">
                  <c:v>256337</c:v>
                </c:pt>
                <c:pt idx="7">
                  <c:v>264958</c:v>
                </c:pt>
                <c:pt idx="8">
                  <c:v>258058</c:v>
                </c:pt>
                <c:pt idx="9">
                  <c:v>248299</c:v>
                </c:pt>
                <c:pt idx="10">
                  <c:v>259035</c:v>
                </c:pt>
                <c:pt idx="11">
                  <c:v>261045</c:v>
                </c:pt>
                <c:pt idx="12">
                  <c:v>258854</c:v>
                </c:pt>
                <c:pt idx="13">
                  <c:v>256623</c:v>
                </c:pt>
                <c:pt idx="14">
                  <c:v>256785</c:v>
                </c:pt>
                <c:pt idx="15">
                  <c:v>255270</c:v>
                </c:pt>
                <c:pt idx="16">
                  <c:v>252924</c:v>
                </c:pt>
                <c:pt idx="17">
                  <c:v>253947</c:v>
                </c:pt>
                <c:pt idx="18">
                  <c:v>261058</c:v>
                </c:pt>
                <c:pt idx="19">
                  <c:v>260016</c:v>
                </c:pt>
                <c:pt idx="20">
                  <c:v>246180</c:v>
                </c:pt>
                <c:pt idx="21">
                  <c:v>246468</c:v>
                </c:pt>
              </c:numCache>
            </c:numRef>
          </c:val>
          <c:extLst>
            <c:ext xmlns:c16="http://schemas.microsoft.com/office/drawing/2014/chart" uri="{C3380CC4-5D6E-409C-BE32-E72D297353CC}">
              <c16:uniqueId val="{00000006-EEBE-49F1-9FDE-11B808D662A1}"/>
            </c:ext>
          </c:extLst>
        </c:ser>
        <c:dLbls>
          <c:showLegendKey val="0"/>
          <c:showVal val="0"/>
          <c:showCatName val="0"/>
          <c:showSerName val="0"/>
          <c:showPercent val="0"/>
          <c:showBubbleSize val="0"/>
        </c:dLbls>
        <c:axId val="253030607"/>
        <c:axId val="1"/>
      </c:areaChart>
      <c:catAx>
        <c:axId val="253030607"/>
        <c:scaling>
          <c:orientation val="minMax"/>
        </c:scaling>
        <c:delete val="0"/>
        <c:axPos val="b"/>
        <c:majorGridlines>
          <c:spPr>
            <a:ln>
              <a:noFill/>
            </a:ln>
          </c:spPr>
        </c:majorGridlines>
        <c:majorTickMark val="out"/>
        <c:minorTickMark val="none"/>
        <c:tickLblPos val="none"/>
        <c:spPr>
          <a:ln w="9525" cmpd="sng" algn="ctr">
            <a:solidFill>
              <a:schemeClr val="tx1"/>
            </a:solidFill>
            <a:prstDash val="solid"/>
          </a:ln>
        </c:spPr>
        <c:txPr>
          <a:bodyPr wrap="none"/>
          <a:lstStyle/>
          <a:p>
            <a:pPr>
              <a:defRPr sz="1200" kern="1200">
                <a:latin typeface="+mn-lt"/>
                <a:ea typeface="+mn-ea"/>
                <a:cs typeface="Calibri Light"/>
              </a:defRPr>
            </a:pPr>
            <a:endParaRPr lang="fr-FR"/>
          </a:p>
        </c:txPr>
        <c:crossAx val="1"/>
        <c:crosses val="min"/>
        <c:auto val="0"/>
        <c:lblAlgn val="ctr"/>
        <c:lblOffset val="100"/>
        <c:noMultiLvlLbl val="0"/>
      </c:catAx>
      <c:valAx>
        <c:axId val="1"/>
        <c:scaling>
          <c:orientation val="minMax"/>
          <c:max val="1000000"/>
          <c:min val="0"/>
        </c:scaling>
        <c:delete val="0"/>
        <c:axPos val="l"/>
        <c:majorGridlines>
          <c:spPr>
            <a:ln>
              <a:noFill/>
            </a:ln>
          </c:spPr>
        </c:majorGridlines>
        <c:numFmt formatCode="General" sourceLinked="1"/>
        <c:majorTickMark val="out"/>
        <c:minorTickMark val="none"/>
        <c:tickLblPos val="none"/>
        <c:spPr>
          <a:ln w="9525" cmpd="sng" algn="ctr">
            <a:solidFill>
              <a:schemeClr val="tx1"/>
            </a:solidFill>
            <a:prstDash val="solid"/>
          </a:ln>
        </c:spPr>
        <c:txPr>
          <a:bodyPr wrap="none"/>
          <a:lstStyle/>
          <a:p>
            <a:pPr>
              <a:defRPr sz="1200" kern="1200">
                <a:latin typeface="+mn-lt"/>
                <a:ea typeface="+mn-ea"/>
                <a:cs typeface="Calibri Light"/>
              </a:defRPr>
            </a:pPr>
            <a:endParaRPr lang="fr-FR"/>
          </a:p>
        </c:txPr>
        <c:crossAx val="253030607"/>
        <c:crosses val="min"/>
        <c:crossBetween val="midCat"/>
        <c:majorUnit val="200000"/>
      </c:valAx>
    </c:plotArea>
    <c:plotVisOnly val="0"/>
    <c:dispBlanksAs val="zero"/>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432208079690095"/>
          <c:y val="0.10714285714285714"/>
          <c:w val="0.79690094078583285"/>
          <c:h val="0.78477443609022557"/>
        </c:manualLayout>
      </c:layout>
      <c:barChart>
        <c:barDir val="col"/>
        <c:grouping val="stacked"/>
        <c:varyColors val="0"/>
        <c:ser>
          <c:idx val="0"/>
          <c:order val="0"/>
          <c:spPr>
            <a:solidFill>
              <a:srgbClr val="F2F2F2"/>
            </a:solidFill>
            <a:ln>
              <a:noFill/>
            </a:ln>
          </c:spPr>
          <c:invertIfNegative val="0"/>
          <c:val>
            <c:numRef>
              <c:f>Sheet1!$A$1:$C$1</c:f>
              <c:numCache>
                <c:formatCode>General</c:formatCode>
                <c:ptCount val="3"/>
                <c:pt idx="0">
                  <c:v>31</c:v>
                </c:pt>
                <c:pt idx="1">
                  <c:v>38</c:v>
                </c:pt>
                <c:pt idx="2">
                  <c:v>25</c:v>
                </c:pt>
              </c:numCache>
            </c:numRef>
          </c:val>
          <c:extLst>
            <c:ext xmlns:c16="http://schemas.microsoft.com/office/drawing/2014/chart" uri="{C3380CC4-5D6E-409C-BE32-E72D297353CC}">
              <c16:uniqueId val="{00000000-99C5-425E-B423-261E1C21BE0A}"/>
            </c:ext>
          </c:extLst>
        </c:ser>
        <c:ser>
          <c:idx val="1"/>
          <c:order val="1"/>
          <c:spPr>
            <a:solidFill>
              <a:srgbClr val="43B02A"/>
            </a:solidFill>
            <a:ln>
              <a:noFill/>
            </a:ln>
          </c:spPr>
          <c:invertIfNegative val="0"/>
          <c:dPt>
            <c:idx val="0"/>
            <c:invertIfNegative val="0"/>
            <c:bubble3D val="0"/>
            <c:spPr>
              <a:solidFill>
                <a:srgbClr val="CEEB9A"/>
              </a:solidFill>
              <a:ln>
                <a:noFill/>
              </a:ln>
            </c:spPr>
            <c:extLst>
              <c:ext xmlns:c16="http://schemas.microsoft.com/office/drawing/2014/chart" uri="{C3380CC4-5D6E-409C-BE32-E72D297353CC}">
                <c16:uniqueId val="{00000001-99C5-425E-B423-261E1C21BE0A}"/>
              </c:ext>
            </c:extLst>
          </c:dPt>
          <c:dPt>
            <c:idx val="2"/>
            <c:invertIfNegative val="0"/>
            <c:bubble3D val="0"/>
            <c:spPr>
              <a:solidFill>
                <a:srgbClr val="53565A"/>
              </a:solidFill>
              <a:ln>
                <a:noFill/>
              </a:ln>
            </c:spPr>
            <c:extLst>
              <c:ext xmlns:c16="http://schemas.microsoft.com/office/drawing/2014/chart" uri="{C3380CC4-5D6E-409C-BE32-E72D297353CC}">
                <c16:uniqueId val="{00000002-99C5-425E-B423-261E1C21BE0A}"/>
              </c:ext>
            </c:extLst>
          </c:dPt>
          <c:val>
            <c:numRef>
              <c:f>Sheet1!$A$2:$C$2</c:f>
              <c:numCache>
                <c:formatCode>General</c:formatCode>
                <c:ptCount val="3"/>
                <c:pt idx="0">
                  <c:v>62.000000000000014</c:v>
                </c:pt>
                <c:pt idx="1">
                  <c:v>63</c:v>
                </c:pt>
                <c:pt idx="2">
                  <c:v>58</c:v>
                </c:pt>
              </c:numCache>
            </c:numRef>
          </c:val>
          <c:extLst>
            <c:ext xmlns:c16="http://schemas.microsoft.com/office/drawing/2014/chart" uri="{C3380CC4-5D6E-409C-BE32-E72D297353CC}">
              <c16:uniqueId val="{00000003-99C5-425E-B423-261E1C21BE0A}"/>
            </c:ext>
          </c:extLst>
        </c:ser>
        <c:dLbls>
          <c:showLegendKey val="0"/>
          <c:showVal val="0"/>
          <c:showCatName val="0"/>
          <c:showSerName val="0"/>
          <c:showPercent val="0"/>
          <c:showBubbleSize val="0"/>
        </c:dLbls>
        <c:gapWidth val="80"/>
        <c:overlap val="100"/>
        <c:axId val="108963343"/>
        <c:axId val="1"/>
      </c:barChart>
      <c:catAx>
        <c:axId val="108963343"/>
        <c:scaling>
          <c:orientation val="minMax"/>
        </c:scaling>
        <c:delete val="0"/>
        <c:axPos val="b"/>
        <c:majorGridlines>
          <c:spPr>
            <a:ln>
              <a:noFill/>
            </a:ln>
          </c:spPr>
        </c:majorGridlines>
        <c:majorTickMark val="out"/>
        <c:minorTickMark val="none"/>
        <c:tickLblPos val="none"/>
        <c:spPr>
          <a:ln w="9525" cmpd="sng" algn="ctr">
            <a:solidFill>
              <a:schemeClr val="tx1"/>
            </a:solidFill>
            <a:prstDash val="solid"/>
          </a:ln>
        </c:spPr>
        <c:txPr>
          <a:bodyPr wrap="none"/>
          <a:lstStyle/>
          <a:p>
            <a:pPr>
              <a:defRPr sz="1200" kern="1200">
                <a:latin typeface="+mn-lt"/>
                <a:ea typeface="+mn-ea"/>
                <a:cs typeface="Calibri Light"/>
              </a:defRPr>
            </a:pPr>
            <a:endParaRPr lang="fr-FR"/>
          </a:p>
        </c:txPr>
        <c:crossAx val="1"/>
        <c:crosses val="min"/>
        <c:auto val="0"/>
        <c:lblAlgn val="ctr"/>
        <c:lblOffset val="100"/>
        <c:noMultiLvlLbl val="0"/>
      </c:catAx>
      <c:valAx>
        <c:axId val="1"/>
        <c:scaling>
          <c:orientation val="minMax"/>
          <c:max val="120"/>
          <c:min val="0"/>
        </c:scaling>
        <c:delete val="0"/>
        <c:axPos val="l"/>
        <c:majorGridlines>
          <c:spPr>
            <a:ln>
              <a:noFill/>
            </a:ln>
          </c:spPr>
        </c:majorGridlines>
        <c:numFmt formatCode="#,##0;&quot;-&quot;#,##0" sourceLinked="0"/>
        <c:majorTickMark val="out"/>
        <c:minorTickMark val="none"/>
        <c:tickLblPos val="nextTo"/>
        <c:spPr>
          <a:ln w="9525" cmpd="sng" algn="ctr">
            <a:solidFill>
              <a:schemeClr val="tx1"/>
            </a:solidFill>
            <a:prstDash val="solid"/>
          </a:ln>
        </c:spPr>
        <c:txPr>
          <a:bodyPr wrap="none"/>
          <a:lstStyle/>
          <a:p>
            <a:pPr>
              <a:defRPr sz="1200" kern="1200">
                <a:solidFill>
                  <a:schemeClr val="tx1"/>
                </a:solidFill>
                <a:latin typeface="+mn-lt"/>
                <a:ea typeface="+mn-ea"/>
                <a:cs typeface="Calibri Light"/>
              </a:defRPr>
            </a:pPr>
            <a:endParaRPr lang="fr-FR"/>
          </a:p>
        </c:txPr>
        <c:crossAx val="108963343"/>
        <c:crosses val="min"/>
        <c:crossBetween val="between"/>
        <c:majorUnit val="20"/>
      </c:valAx>
    </c:plotArea>
    <c:plotVisOnly val="0"/>
    <c:dispBlanksAs val="gap"/>
    <c:showDLblsOverMax val="1"/>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0197444831591175E-2"/>
          <c:y val="0.14482758620689656"/>
          <c:w val="0.93960511033681771"/>
          <c:h val="0.71034482758620687"/>
        </c:manualLayout>
      </c:layout>
      <c:barChart>
        <c:barDir val="bar"/>
        <c:grouping val="stacked"/>
        <c:varyColors val="0"/>
        <c:ser>
          <c:idx val="0"/>
          <c:order val="0"/>
          <c:spPr>
            <a:solidFill>
              <a:srgbClr val="62B5E5"/>
            </a:solidFill>
            <a:ln>
              <a:noFill/>
            </a:ln>
          </c:spPr>
          <c:invertIfNegative val="0"/>
          <c:dPt>
            <c:idx val="2"/>
            <c:invertIfNegative val="0"/>
            <c:bubble3D val="0"/>
            <c:spPr>
              <a:solidFill>
                <a:srgbClr val="86BC25"/>
              </a:solidFill>
              <a:ln>
                <a:noFill/>
              </a:ln>
            </c:spPr>
            <c:extLst>
              <c:ext xmlns:c16="http://schemas.microsoft.com/office/drawing/2014/chart" uri="{C3380CC4-5D6E-409C-BE32-E72D297353CC}">
                <c16:uniqueId val="{00000000-6266-43F0-A2CF-2A4BCE61D1D5}"/>
              </c:ext>
            </c:extLst>
          </c:dPt>
          <c:dLbls>
            <c:dLbl>
              <c:idx val="1"/>
              <c:layout>
                <c:manualLayout>
                  <c:x val="-5.8072009291521487E-4"/>
                  <c:y val="0"/>
                </c:manualLayout>
              </c:layout>
              <c:numFmt formatCode="#,##0.00;&quot;-&quot;#,##0.00" sourceLinked="0"/>
              <c:spPr>
                <a:noFill/>
                <a:ln>
                  <a:noFill/>
                </a:ln>
              </c:spPr>
              <c:txPr>
                <a:bodyPr wrap="none"/>
                <a:lstStyle/>
                <a:p>
                  <a:pPr>
                    <a:defRPr sz="1200" kern="1200">
                      <a:solidFill>
                        <a:schemeClr val="bg1"/>
                      </a:solidFill>
                      <a:latin typeface="+mn-lt"/>
                      <a:ea typeface="+mn-ea"/>
                      <a:cs typeface="Calibri Light"/>
                    </a:defRPr>
                  </a:pPr>
                  <a:endParaRPr lang="fr-F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266-43F0-A2CF-2A4BCE61D1D5}"/>
                </c:ext>
              </c:extLst>
            </c:dLbl>
            <c:dLbl>
              <c:idx val="2"/>
              <c:layout>
                <c:manualLayout>
                  <c:x val="0"/>
                  <c:y val="0"/>
                </c:manualLayout>
              </c:layout>
              <c:numFmt formatCode="#,##0.00;&quot;-&quot;#,##0.00" sourceLinked="0"/>
              <c:spPr>
                <a:noFill/>
                <a:ln>
                  <a:noFill/>
                </a:ln>
              </c:spPr>
              <c:txPr>
                <a:bodyPr wrap="none"/>
                <a:lstStyle/>
                <a:p>
                  <a:pPr>
                    <a:defRPr sz="1200" kern="1200">
                      <a:solidFill>
                        <a:schemeClr val="bg1"/>
                      </a:solidFill>
                      <a:latin typeface="+mn-lt"/>
                      <a:ea typeface="+mn-ea"/>
                      <a:cs typeface="Calibri Light"/>
                    </a:defRPr>
                  </a:pPr>
                  <a:endParaRPr lang="fr-F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266-43F0-A2CF-2A4BCE61D1D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Sheet1!$A$1:$C$1</c:f>
              <c:numCache>
                <c:formatCode>General</c:formatCode>
                <c:ptCount val="3"/>
                <c:pt idx="0">
                  <c:v>3.7200000000000011E-2</c:v>
                </c:pt>
                <c:pt idx="1">
                  <c:v>6.4599999999999991E-2</c:v>
                </c:pt>
                <c:pt idx="2">
                  <c:v>5.5000000000000021E-2</c:v>
                </c:pt>
              </c:numCache>
            </c:numRef>
          </c:val>
          <c:extLst>
            <c:ext xmlns:c16="http://schemas.microsoft.com/office/drawing/2014/chart" uri="{C3380CC4-5D6E-409C-BE32-E72D297353CC}">
              <c16:uniqueId val="{00000002-6266-43F0-A2CF-2A4BCE61D1D5}"/>
            </c:ext>
          </c:extLst>
        </c:ser>
        <c:ser>
          <c:idx val="1"/>
          <c:order val="1"/>
          <c:spPr>
            <a:solidFill>
              <a:srgbClr val="012169"/>
            </a:solidFill>
            <a:ln>
              <a:noFill/>
            </a:ln>
          </c:spPr>
          <c:invertIfNegative val="0"/>
          <c:dPt>
            <c:idx val="2"/>
            <c:invertIfNegative val="0"/>
            <c:bubble3D val="0"/>
            <c:spPr>
              <a:solidFill>
                <a:srgbClr val="046A38"/>
              </a:solidFill>
              <a:ln>
                <a:noFill/>
              </a:ln>
            </c:spPr>
            <c:extLst>
              <c:ext xmlns:c16="http://schemas.microsoft.com/office/drawing/2014/chart" uri="{C3380CC4-5D6E-409C-BE32-E72D297353CC}">
                <c16:uniqueId val="{00000003-6266-43F0-A2CF-2A4BCE61D1D5}"/>
              </c:ext>
            </c:extLst>
          </c:dPt>
          <c:dLbls>
            <c:dLbl>
              <c:idx val="0"/>
              <c:layout>
                <c:manualLayout>
                  <c:x val="0"/>
                  <c:y val="0"/>
                </c:manualLayout>
              </c:layout>
              <c:numFmt formatCode="#,##0.00;&quot;-&quot;#,##0.00" sourceLinked="0"/>
              <c:spPr>
                <a:noFill/>
                <a:ln>
                  <a:noFill/>
                </a:ln>
              </c:spPr>
              <c:txPr>
                <a:bodyPr wrap="none"/>
                <a:lstStyle/>
                <a:p>
                  <a:pPr>
                    <a:defRPr sz="1200" kern="1200">
                      <a:solidFill>
                        <a:schemeClr val="bg1"/>
                      </a:solidFill>
                      <a:latin typeface="+mn-lt"/>
                      <a:ea typeface="+mn-ea"/>
                      <a:cs typeface="Calibri Light"/>
                    </a:defRPr>
                  </a:pPr>
                  <a:endParaRPr lang="fr-F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266-43F0-A2CF-2A4BCE61D1D5}"/>
                </c:ext>
              </c:extLst>
            </c:dLbl>
            <c:dLbl>
              <c:idx val="1"/>
              <c:layout>
                <c:manualLayout>
                  <c:x val="-5.8072009291521487E-4"/>
                  <c:y val="0"/>
                </c:manualLayout>
              </c:layout>
              <c:numFmt formatCode="#,##0.00;&quot;-&quot;#,##0.00" sourceLinked="0"/>
              <c:spPr>
                <a:noFill/>
                <a:ln>
                  <a:noFill/>
                </a:ln>
              </c:spPr>
              <c:txPr>
                <a:bodyPr wrap="none"/>
                <a:lstStyle/>
                <a:p>
                  <a:pPr>
                    <a:defRPr sz="1200" kern="1200">
                      <a:solidFill>
                        <a:schemeClr val="bg1"/>
                      </a:solidFill>
                      <a:latin typeface="+mn-lt"/>
                      <a:ea typeface="+mn-ea"/>
                      <a:cs typeface="Calibri Light"/>
                    </a:defRPr>
                  </a:pPr>
                  <a:endParaRPr lang="fr-F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6266-43F0-A2CF-2A4BCE61D1D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Sheet1!$A$2:$C$2</c:f>
              <c:numCache>
                <c:formatCode>General</c:formatCode>
                <c:ptCount val="3"/>
                <c:pt idx="0">
                  <c:v>0.27279999999999999</c:v>
                </c:pt>
                <c:pt idx="1">
                  <c:v>0.31540000000000001</c:v>
                </c:pt>
                <c:pt idx="2">
                  <c:v>2.0000000000000004E-2</c:v>
                </c:pt>
              </c:numCache>
            </c:numRef>
          </c:val>
          <c:extLst>
            <c:ext xmlns:c16="http://schemas.microsoft.com/office/drawing/2014/chart" uri="{C3380CC4-5D6E-409C-BE32-E72D297353CC}">
              <c16:uniqueId val="{00000006-6266-43F0-A2CF-2A4BCE61D1D5}"/>
            </c:ext>
          </c:extLst>
        </c:ser>
        <c:ser>
          <c:idx val="2"/>
          <c:order val="2"/>
          <c:spPr>
            <a:solidFill>
              <a:srgbClr val="62B5E5"/>
            </a:solidFill>
            <a:ln>
              <a:noFill/>
            </a:ln>
          </c:spPr>
          <c:invertIfNegative val="0"/>
          <c:dLbls>
            <c:dLbl>
              <c:idx val="2"/>
              <c:layout>
                <c:manualLayout>
                  <c:x val="0"/>
                  <c:y val="0"/>
                </c:manualLayout>
              </c:layout>
              <c:numFmt formatCode="#,##0.00;&quot;-&quot;#,##0.00" sourceLinked="0"/>
              <c:spPr>
                <a:noFill/>
                <a:ln>
                  <a:noFill/>
                </a:ln>
              </c:spPr>
              <c:txPr>
                <a:bodyPr wrap="none"/>
                <a:lstStyle/>
                <a:p>
                  <a:pPr>
                    <a:defRPr sz="1200" kern="1200">
                      <a:solidFill>
                        <a:schemeClr val="bg1"/>
                      </a:solidFill>
                      <a:latin typeface="+mn-lt"/>
                      <a:ea typeface="+mn-ea"/>
                      <a:cs typeface="Calibri Light"/>
                    </a:defRPr>
                  </a:pPr>
                  <a:endParaRPr lang="fr-F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6266-43F0-A2CF-2A4BCE61D1D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Sheet1!$A$3:$C$3</c:f>
              <c:numCache>
                <c:formatCode>General</c:formatCode>
                <c:ptCount val="3"/>
                <c:pt idx="2">
                  <c:v>7.4999999999999997E-2</c:v>
                </c:pt>
              </c:numCache>
            </c:numRef>
          </c:val>
          <c:extLst>
            <c:ext xmlns:c16="http://schemas.microsoft.com/office/drawing/2014/chart" uri="{C3380CC4-5D6E-409C-BE32-E72D297353CC}">
              <c16:uniqueId val="{00000008-6266-43F0-A2CF-2A4BCE61D1D5}"/>
            </c:ext>
          </c:extLst>
        </c:ser>
        <c:ser>
          <c:idx val="3"/>
          <c:order val="3"/>
          <c:spPr>
            <a:solidFill>
              <a:srgbClr val="012169"/>
            </a:solidFill>
            <a:ln>
              <a:noFill/>
            </a:ln>
          </c:spPr>
          <c:invertIfNegative val="0"/>
          <c:dLbls>
            <c:dLbl>
              <c:idx val="2"/>
              <c:layout>
                <c:manualLayout>
                  <c:x val="-5.8072009291521487E-4"/>
                  <c:y val="0"/>
                </c:manualLayout>
              </c:layout>
              <c:numFmt formatCode="#,##0.00;&quot;-&quot;#,##0.00" sourceLinked="0"/>
              <c:spPr>
                <a:noFill/>
                <a:ln>
                  <a:noFill/>
                </a:ln>
              </c:spPr>
              <c:txPr>
                <a:bodyPr wrap="none"/>
                <a:lstStyle/>
                <a:p>
                  <a:pPr>
                    <a:defRPr sz="1200" kern="1200">
                      <a:solidFill>
                        <a:schemeClr val="bg1"/>
                      </a:solidFill>
                      <a:latin typeface="+mn-lt"/>
                      <a:ea typeface="+mn-ea"/>
                      <a:cs typeface="Calibri Light"/>
                    </a:defRPr>
                  </a:pPr>
                  <a:endParaRPr lang="fr-F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6266-43F0-A2CF-2A4BCE61D1D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Sheet1!$A$4:$C$4</c:f>
              <c:numCache>
                <c:formatCode>General</c:formatCode>
                <c:ptCount val="3"/>
                <c:pt idx="2">
                  <c:v>9.9999999999999978E-2</c:v>
                </c:pt>
              </c:numCache>
            </c:numRef>
          </c:val>
          <c:extLst>
            <c:ext xmlns:c16="http://schemas.microsoft.com/office/drawing/2014/chart" uri="{C3380CC4-5D6E-409C-BE32-E72D297353CC}">
              <c16:uniqueId val="{0000000A-6266-43F0-A2CF-2A4BCE61D1D5}"/>
            </c:ext>
          </c:extLst>
        </c:ser>
        <c:dLbls>
          <c:showLegendKey val="0"/>
          <c:showVal val="0"/>
          <c:showCatName val="0"/>
          <c:showSerName val="0"/>
          <c:showPercent val="0"/>
          <c:showBubbleSize val="0"/>
        </c:dLbls>
        <c:gapWidth val="80"/>
        <c:overlap val="100"/>
        <c:axId val="1235600623"/>
        <c:axId val="1"/>
      </c:barChart>
      <c:catAx>
        <c:axId val="1235600623"/>
        <c:scaling>
          <c:orientation val="maxMin"/>
        </c:scaling>
        <c:delete val="0"/>
        <c:axPos val="l"/>
        <c:majorGridlines>
          <c:spPr>
            <a:ln>
              <a:noFill/>
            </a:ln>
          </c:spPr>
        </c:majorGridlines>
        <c:majorTickMark val="out"/>
        <c:minorTickMark val="none"/>
        <c:tickLblPos val="none"/>
        <c:spPr>
          <a:ln w="9525" cmpd="sng" algn="ctr">
            <a:solidFill>
              <a:schemeClr val="tx1"/>
            </a:solidFill>
            <a:prstDash val="solid"/>
          </a:ln>
        </c:spPr>
        <c:txPr>
          <a:bodyPr wrap="none"/>
          <a:lstStyle/>
          <a:p>
            <a:pPr>
              <a:defRPr sz="1200" kern="1200">
                <a:latin typeface="+mn-lt"/>
                <a:ea typeface="+mn-ea"/>
                <a:cs typeface="Calibri Light"/>
              </a:defRPr>
            </a:pPr>
            <a:endParaRPr lang="fr-FR"/>
          </a:p>
        </c:txPr>
        <c:crossAx val="1"/>
        <c:crosses val="min"/>
        <c:auto val="0"/>
        <c:lblAlgn val="ctr"/>
        <c:lblOffset val="100"/>
        <c:noMultiLvlLbl val="0"/>
      </c:catAx>
      <c:valAx>
        <c:axId val="1"/>
        <c:scaling>
          <c:orientation val="minMax"/>
          <c:max val="0.38"/>
          <c:min val="0"/>
        </c:scaling>
        <c:delete val="1"/>
        <c:axPos val="b"/>
        <c:numFmt formatCode="General" sourceLinked="1"/>
        <c:majorTickMark val="out"/>
        <c:minorTickMark val="none"/>
        <c:tickLblPos val="nextTo"/>
        <c:crossAx val="1235600623"/>
        <c:crosses val="max"/>
        <c:crossBetween val="between"/>
      </c:valAx>
    </c:plotArea>
    <c:plotVisOnly val="0"/>
    <c:dispBlanksAs val="gap"/>
    <c:showDLblsOverMax val="1"/>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044350580781415"/>
          <c:y val="9.6365173288250214E-2"/>
          <c:w val="0.83210137275607177"/>
          <c:h val="0.80642434488588333"/>
        </c:manualLayout>
      </c:layout>
      <c:barChart>
        <c:barDir val="col"/>
        <c:grouping val="stacked"/>
        <c:varyColors val="0"/>
        <c:ser>
          <c:idx val="0"/>
          <c:order val="0"/>
          <c:spPr>
            <a:solidFill>
              <a:srgbClr val="F2F2F2"/>
            </a:solidFill>
            <a:ln>
              <a:noFill/>
            </a:ln>
          </c:spPr>
          <c:invertIfNegative val="0"/>
          <c:val>
            <c:numRef>
              <c:f>Sheet1!$A$1:$C$1</c:f>
              <c:numCache>
                <c:formatCode>General</c:formatCode>
                <c:ptCount val="3"/>
                <c:pt idx="0">
                  <c:v>30</c:v>
                </c:pt>
                <c:pt idx="1">
                  <c:v>10</c:v>
                </c:pt>
                <c:pt idx="2">
                  <c:v>23</c:v>
                </c:pt>
              </c:numCache>
            </c:numRef>
          </c:val>
          <c:extLst>
            <c:ext xmlns:c16="http://schemas.microsoft.com/office/drawing/2014/chart" uri="{C3380CC4-5D6E-409C-BE32-E72D297353CC}">
              <c16:uniqueId val="{00000000-B12B-4150-AE3D-141E4B22D9DA}"/>
            </c:ext>
          </c:extLst>
        </c:ser>
        <c:ser>
          <c:idx val="1"/>
          <c:order val="1"/>
          <c:spPr>
            <a:solidFill>
              <a:srgbClr val="43B02A"/>
            </a:solidFill>
            <a:ln>
              <a:noFill/>
            </a:ln>
          </c:spPr>
          <c:invertIfNegative val="0"/>
          <c:dPt>
            <c:idx val="0"/>
            <c:invertIfNegative val="0"/>
            <c:bubble3D val="0"/>
            <c:spPr>
              <a:solidFill>
                <a:srgbClr val="62B5E5"/>
              </a:solidFill>
              <a:ln>
                <a:noFill/>
              </a:ln>
            </c:spPr>
            <c:extLst>
              <c:ext xmlns:c16="http://schemas.microsoft.com/office/drawing/2014/chart" uri="{C3380CC4-5D6E-409C-BE32-E72D297353CC}">
                <c16:uniqueId val="{00000001-B12B-4150-AE3D-141E4B22D9DA}"/>
              </c:ext>
            </c:extLst>
          </c:dPt>
          <c:dPt>
            <c:idx val="1"/>
            <c:invertIfNegative val="0"/>
            <c:bubble3D val="0"/>
            <c:spPr>
              <a:solidFill>
                <a:srgbClr val="CEEB9A"/>
              </a:solidFill>
              <a:ln>
                <a:noFill/>
              </a:ln>
            </c:spPr>
            <c:extLst>
              <c:ext xmlns:c16="http://schemas.microsoft.com/office/drawing/2014/chart" uri="{C3380CC4-5D6E-409C-BE32-E72D297353CC}">
                <c16:uniqueId val="{00000002-B12B-4150-AE3D-141E4B22D9DA}"/>
              </c:ext>
            </c:extLst>
          </c:dPt>
          <c:val>
            <c:numRef>
              <c:f>Sheet1!$A$2:$C$2</c:f>
              <c:numCache>
                <c:formatCode>General</c:formatCode>
                <c:ptCount val="3"/>
                <c:pt idx="0">
                  <c:v>33</c:v>
                </c:pt>
                <c:pt idx="1">
                  <c:v>11</c:v>
                </c:pt>
                <c:pt idx="2">
                  <c:v>21</c:v>
                </c:pt>
              </c:numCache>
            </c:numRef>
          </c:val>
          <c:extLst>
            <c:ext xmlns:c16="http://schemas.microsoft.com/office/drawing/2014/chart" uri="{C3380CC4-5D6E-409C-BE32-E72D297353CC}">
              <c16:uniqueId val="{00000003-B12B-4150-AE3D-141E4B22D9DA}"/>
            </c:ext>
          </c:extLst>
        </c:ser>
        <c:dLbls>
          <c:showLegendKey val="0"/>
          <c:showVal val="0"/>
          <c:showCatName val="0"/>
          <c:showSerName val="0"/>
          <c:showPercent val="0"/>
          <c:showBubbleSize val="0"/>
        </c:dLbls>
        <c:gapWidth val="80"/>
        <c:overlap val="100"/>
        <c:axId val="110585279"/>
        <c:axId val="1"/>
      </c:barChart>
      <c:catAx>
        <c:axId val="110585279"/>
        <c:scaling>
          <c:orientation val="minMax"/>
        </c:scaling>
        <c:delete val="0"/>
        <c:axPos val="b"/>
        <c:majorGridlines>
          <c:spPr>
            <a:ln>
              <a:noFill/>
            </a:ln>
          </c:spPr>
        </c:majorGridlines>
        <c:majorTickMark val="out"/>
        <c:minorTickMark val="none"/>
        <c:tickLblPos val="none"/>
        <c:spPr>
          <a:ln w="9525" cmpd="sng" algn="ctr">
            <a:solidFill>
              <a:schemeClr val="tx1"/>
            </a:solidFill>
            <a:prstDash val="solid"/>
          </a:ln>
        </c:spPr>
        <c:txPr>
          <a:bodyPr wrap="none"/>
          <a:lstStyle/>
          <a:p>
            <a:pPr>
              <a:defRPr sz="1200" kern="1200">
                <a:latin typeface="+mn-lt"/>
                <a:ea typeface="+mn-ea"/>
                <a:cs typeface="Calibri Light"/>
              </a:defRPr>
            </a:pPr>
            <a:endParaRPr lang="fr-FR"/>
          </a:p>
        </c:txPr>
        <c:crossAx val="1"/>
        <c:crosses val="min"/>
        <c:auto val="0"/>
        <c:lblAlgn val="ctr"/>
        <c:lblOffset val="100"/>
        <c:noMultiLvlLbl val="0"/>
      </c:catAx>
      <c:valAx>
        <c:axId val="1"/>
        <c:scaling>
          <c:orientation val="minMax"/>
          <c:max val="80"/>
          <c:min val="0"/>
        </c:scaling>
        <c:delete val="0"/>
        <c:axPos val="l"/>
        <c:majorGridlines>
          <c:spPr>
            <a:ln>
              <a:noFill/>
            </a:ln>
          </c:spPr>
        </c:majorGridlines>
        <c:numFmt formatCode="#,##0;&quot;-&quot;#,##0" sourceLinked="0"/>
        <c:majorTickMark val="out"/>
        <c:minorTickMark val="none"/>
        <c:tickLblPos val="nextTo"/>
        <c:spPr>
          <a:ln w="9525" cmpd="sng" algn="ctr">
            <a:solidFill>
              <a:schemeClr val="tx1"/>
            </a:solidFill>
            <a:prstDash val="solid"/>
          </a:ln>
        </c:spPr>
        <c:txPr>
          <a:bodyPr wrap="none"/>
          <a:lstStyle/>
          <a:p>
            <a:pPr>
              <a:defRPr sz="1200" kern="1200">
                <a:solidFill>
                  <a:schemeClr val="tx1"/>
                </a:solidFill>
                <a:latin typeface="+mn-lt"/>
                <a:ea typeface="+mn-ea"/>
                <a:cs typeface="Calibri Light"/>
              </a:defRPr>
            </a:pPr>
            <a:endParaRPr lang="fr-FR"/>
          </a:p>
        </c:txPr>
        <c:crossAx val="110585279"/>
        <c:crosses val="min"/>
        <c:crossBetween val="between"/>
        <c:majorUnit val="20"/>
      </c:valAx>
    </c:plotArea>
    <c:plotVisOnly val="0"/>
    <c:dispBlanksAs val="gap"/>
    <c:showDLblsOverMax val="1"/>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631463146314633"/>
          <c:y val="8.520179372197309E-2"/>
          <c:w val="0.82508250825082508"/>
          <c:h val="0.82884902840059793"/>
        </c:manualLayout>
      </c:layout>
      <c:barChart>
        <c:barDir val="col"/>
        <c:grouping val="stacked"/>
        <c:varyColors val="0"/>
        <c:ser>
          <c:idx val="0"/>
          <c:order val="0"/>
          <c:spPr>
            <a:solidFill>
              <a:srgbClr val="F2F2F2"/>
            </a:solidFill>
            <a:ln>
              <a:noFill/>
            </a:ln>
          </c:spPr>
          <c:invertIfNegative val="0"/>
          <c:val>
            <c:numRef>
              <c:f>Sheet1!$A$1:$B$1</c:f>
              <c:numCache>
                <c:formatCode>General</c:formatCode>
                <c:ptCount val="2"/>
                <c:pt idx="0">
                  <c:v>9</c:v>
                </c:pt>
                <c:pt idx="1">
                  <c:v>4.7</c:v>
                </c:pt>
              </c:numCache>
            </c:numRef>
          </c:val>
          <c:extLst>
            <c:ext xmlns:c16="http://schemas.microsoft.com/office/drawing/2014/chart" uri="{C3380CC4-5D6E-409C-BE32-E72D297353CC}">
              <c16:uniqueId val="{00000000-9F82-456B-AAE7-B8002C8B206E}"/>
            </c:ext>
          </c:extLst>
        </c:ser>
        <c:ser>
          <c:idx val="1"/>
          <c:order val="1"/>
          <c:spPr>
            <a:solidFill>
              <a:srgbClr val="43B02A"/>
            </a:solidFill>
            <a:ln>
              <a:noFill/>
            </a:ln>
          </c:spPr>
          <c:invertIfNegative val="0"/>
          <c:dPt>
            <c:idx val="1"/>
            <c:invertIfNegative val="0"/>
            <c:bubble3D val="0"/>
            <c:spPr>
              <a:solidFill>
                <a:srgbClr val="00A3E0"/>
              </a:solidFill>
              <a:ln>
                <a:noFill/>
              </a:ln>
            </c:spPr>
            <c:extLst>
              <c:ext xmlns:c16="http://schemas.microsoft.com/office/drawing/2014/chart" uri="{C3380CC4-5D6E-409C-BE32-E72D297353CC}">
                <c16:uniqueId val="{00000001-9F82-456B-AAE7-B8002C8B206E}"/>
              </c:ext>
            </c:extLst>
          </c:dPt>
          <c:val>
            <c:numRef>
              <c:f>Sheet1!$A$2:$B$2</c:f>
              <c:numCache>
                <c:formatCode>General</c:formatCode>
                <c:ptCount val="2"/>
                <c:pt idx="0">
                  <c:v>3</c:v>
                </c:pt>
                <c:pt idx="1">
                  <c:v>2.3000000000000007</c:v>
                </c:pt>
              </c:numCache>
            </c:numRef>
          </c:val>
          <c:extLst>
            <c:ext xmlns:c16="http://schemas.microsoft.com/office/drawing/2014/chart" uri="{C3380CC4-5D6E-409C-BE32-E72D297353CC}">
              <c16:uniqueId val="{00000002-9F82-456B-AAE7-B8002C8B206E}"/>
            </c:ext>
          </c:extLst>
        </c:ser>
        <c:dLbls>
          <c:showLegendKey val="0"/>
          <c:showVal val="0"/>
          <c:showCatName val="0"/>
          <c:showSerName val="0"/>
          <c:showPercent val="0"/>
          <c:showBubbleSize val="0"/>
        </c:dLbls>
        <c:gapWidth val="80"/>
        <c:overlap val="100"/>
        <c:axId val="1895630319"/>
        <c:axId val="1"/>
      </c:barChart>
      <c:catAx>
        <c:axId val="1895630319"/>
        <c:scaling>
          <c:orientation val="minMax"/>
        </c:scaling>
        <c:delete val="0"/>
        <c:axPos val="b"/>
        <c:majorGridlines>
          <c:spPr>
            <a:ln>
              <a:noFill/>
            </a:ln>
          </c:spPr>
        </c:majorGridlines>
        <c:majorTickMark val="out"/>
        <c:minorTickMark val="none"/>
        <c:tickLblPos val="none"/>
        <c:spPr>
          <a:ln w="9525" cmpd="sng" algn="ctr">
            <a:solidFill>
              <a:schemeClr val="tx1"/>
            </a:solidFill>
            <a:prstDash val="solid"/>
          </a:ln>
        </c:spPr>
        <c:txPr>
          <a:bodyPr wrap="none"/>
          <a:lstStyle/>
          <a:p>
            <a:pPr>
              <a:defRPr sz="1200" kern="1200">
                <a:latin typeface="+mn-lt"/>
                <a:ea typeface="+mn-ea"/>
                <a:cs typeface="Calibri Light"/>
              </a:defRPr>
            </a:pPr>
            <a:endParaRPr lang="fr-FR"/>
          </a:p>
        </c:txPr>
        <c:crossAx val="1"/>
        <c:crosses val="min"/>
        <c:auto val="0"/>
        <c:lblAlgn val="ctr"/>
        <c:lblOffset val="100"/>
        <c:noMultiLvlLbl val="0"/>
      </c:catAx>
      <c:valAx>
        <c:axId val="1"/>
        <c:scaling>
          <c:orientation val="minMax"/>
          <c:max val="15"/>
          <c:min val="0"/>
        </c:scaling>
        <c:delete val="0"/>
        <c:axPos val="l"/>
        <c:majorGridlines>
          <c:spPr>
            <a:ln>
              <a:noFill/>
            </a:ln>
          </c:spPr>
        </c:majorGridlines>
        <c:numFmt formatCode="#,##0;&quot;-&quot;#,##0" sourceLinked="0"/>
        <c:majorTickMark val="out"/>
        <c:minorTickMark val="none"/>
        <c:tickLblPos val="nextTo"/>
        <c:spPr>
          <a:ln w="9525" cmpd="sng" algn="ctr">
            <a:solidFill>
              <a:schemeClr val="tx1"/>
            </a:solidFill>
            <a:prstDash val="solid"/>
          </a:ln>
        </c:spPr>
        <c:txPr>
          <a:bodyPr wrap="none"/>
          <a:lstStyle/>
          <a:p>
            <a:pPr>
              <a:defRPr sz="1200" kern="1200">
                <a:solidFill>
                  <a:schemeClr val="tx1"/>
                </a:solidFill>
                <a:latin typeface="+mn-lt"/>
                <a:ea typeface="+mn-ea"/>
                <a:cs typeface="Calibri Light"/>
              </a:defRPr>
            </a:pPr>
            <a:endParaRPr lang="fr-FR"/>
          </a:p>
        </c:txPr>
        <c:crossAx val="1895630319"/>
        <c:crosses val="min"/>
        <c:crossBetween val="between"/>
        <c:majorUnit val="5"/>
      </c:valAx>
    </c:plotArea>
    <c:plotVisOnly val="0"/>
    <c:dispBlanksAs val="gap"/>
    <c:showDLblsOverMax val="1"/>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4255599472990776E-2"/>
          <c:y val="0.1193058568329718"/>
          <c:w val="0.92490118577075098"/>
          <c:h val="0.76138828633405642"/>
        </c:manualLayout>
      </c:layout>
      <c:doughnutChart>
        <c:varyColors val="0"/>
        <c:ser>
          <c:idx val="0"/>
          <c:order val="0"/>
          <c:dPt>
            <c:idx val="0"/>
            <c:bubble3D val="0"/>
            <c:spPr>
              <a:solidFill>
                <a:srgbClr val="000000"/>
              </a:solidFill>
              <a:ln>
                <a:noFill/>
              </a:ln>
            </c:spPr>
            <c:extLst>
              <c:ext xmlns:c16="http://schemas.microsoft.com/office/drawing/2014/chart" uri="{C3380CC4-5D6E-409C-BE32-E72D297353CC}">
                <c16:uniqueId val="{00000000-DB42-4E9E-A2FE-356830BF194E}"/>
              </c:ext>
            </c:extLst>
          </c:dPt>
          <c:dPt>
            <c:idx val="1"/>
            <c:bubble3D val="0"/>
            <c:spPr>
              <a:solidFill>
                <a:srgbClr val="75787B"/>
              </a:solidFill>
              <a:ln>
                <a:noFill/>
              </a:ln>
            </c:spPr>
            <c:extLst>
              <c:ext xmlns:c16="http://schemas.microsoft.com/office/drawing/2014/chart" uri="{C3380CC4-5D6E-409C-BE32-E72D297353CC}">
                <c16:uniqueId val="{00000001-DB42-4E9E-A2FE-356830BF194E}"/>
              </c:ext>
            </c:extLst>
          </c:dPt>
          <c:dPt>
            <c:idx val="2"/>
            <c:bubble3D val="0"/>
            <c:spPr>
              <a:solidFill>
                <a:srgbClr val="046A38"/>
              </a:solidFill>
              <a:ln>
                <a:noFill/>
              </a:ln>
            </c:spPr>
            <c:extLst>
              <c:ext xmlns:c16="http://schemas.microsoft.com/office/drawing/2014/chart" uri="{C3380CC4-5D6E-409C-BE32-E72D297353CC}">
                <c16:uniqueId val="{00000002-DB42-4E9E-A2FE-356830BF194E}"/>
              </c:ext>
            </c:extLst>
          </c:dPt>
          <c:dPt>
            <c:idx val="3"/>
            <c:bubble3D val="0"/>
            <c:spPr>
              <a:solidFill>
                <a:srgbClr val="86BC25"/>
              </a:solidFill>
              <a:ln>
                <a:noFill/>
              </a:ln>
            </c:spPr>
            <c:extLst>
              <c:ext xmlns:c16="http://schemas.microsoft.com/office/drawing/2014/chart" uri="{C3380CC4-5D6E-409C-BE32-E72D297353CC}">
                <c16:uniqueId val="{00000003-DB42-4E9E-A2FE-356830BF194E}"/>
              </c:ext>
            </c:extLst>
          </c:dPt>
          <c:dPt>
            <c:idx val="4"/>
            <c:bubble3D val="0"/>
            <c:spPr>
              <a:solidFill>
                <a:srgbClr val="62B5E5"/>
              </a:solidFill>
              <a:ln>
                <a:noFill/>
              </a:ln>
            </c:spPr>
            <c:extLst>
              <c:ext xmlns:c16="http://schemas.microsoft.com/office/drawing/2014/chart" uri="{C3380CC4-5D6E-409C-BE32-E72D297353CC}">
                <c16:uniqueId val="{00000004-DB42-4E9E-A2FE-356830BF194E}"/>
              </c:ext>
            </c:extLst>
          </c:dPt>
          <c:dLbls>
            <c:dLbl>
              <c:idx val="0"/>
              <c:layout>
                <c:manualLayout>
                  <c:x val="7.246376811594203E-3"/>
                  <c:y val="-5.4772234273318871E-2"/>
                </c:manualLayout>
              </c:layout>
              <c:numFmt formatCode="#,##0&quot;%&quot;;&quot;-&quot;#,##0&quot;%&quot;" sourceLinked="0"/>
              <c:spPr>
                <a:noFill/>
                <a:ln>
                  <a:noFill/>
                </a:ln>
              </c:spPr>
              <c:txPr>
                <a:bodyPr wrap="none"/>
                <a:lstStyle/>
                <a:p>
                  <a:pPr>
                    <a:defRPr sz="1200" kern="1200">
                      <a:solidFill>
                        <a:schemeClr val="bg1"/>
                      </a:solidFill>
                      <a:latin typeface="+mn-lt"/>
                      <a:ea typeface="+mn-ea"/>
                      <a:cs typeface="Calibri Light"/>
                    </a:defRPr>
                  </a:pPr>
                  <a:endParaRPr lang="fr-FR"/>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DB42-4E9E-A2FE-356830BF194E}"/>
                </c:ext>
              </c:extLst>
            </c:dLbl>
            <c:dLbl>
              <c:idx val="2"/>
              <c:layout>
                <c:manualLayout>
                  <c:x val="4.9407114624505928E-2"/>
                  <c:y val="-4.3383947939262474E-3"/>
                </c:manualLayout>
              </c:layout>
              <c:numFmt formatCode="#,##0&quot;%&quot;;&quot;-&quot;#,##0&quot;%&quot;" sourceLinked="0"/>
              <c:spPr>
                <a:noFill/>
                <a:ln>
                  <a:noFill/>
                </a:ln>
              </c:spPr>
              <c:txPr>
                <a:bodyPr wrap="none"/>
                <a:lstStyle/>
                <a:p>
                  <a:pPr>
                    <a:defRPr sz="1200" kern="1200">
                      <a:solidFill>
                        <a:schemeClr val="bg1"/>
                      </a:solidFill>
                      <a:latin typeface="+mn-lt"/>
                      <a:ea typeface="+mn-ea"/>
                      <a:cs typeface="Calibri Light"/>
                    </a:defRPr>
                  </a:pPr>
                  <a:endParaRPr lang="fr-FR"/>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DB42-4E9E-A2FE-356830BF194E}"/>
                </c:ext>
              </c:extLst>
            </c:dLbl>
            <c:dLbl>
              <c:idx val="3"/>
              <c:layout>
                <c:manualLayout>
                  <c:x val="-3.1620553359683792E-2"/>
                  <c:y val="2.4945770065075923E-2"/>
                </c:manualLayout>
              </c:layout>
              <c:numFmt formatCode="#,##0&quot;%&quot;;&quot;-&quot;#,##0&quot;%&quot;" sourceLinked="0"/>
              <c:spPr>
                <a:noFill/>
                <a:ln>
                  <a:noFill/>
                </a:ln>
              </c:spPr>
              <c:txPr>
                <a:bodyPr wrap="none"/>
                <a:lstStyle/>
                <a:p>
                  <a:pPr>
                    <a:defRPr sz="1200" kern="1200">
                      <a:solidFill>
                        <a:schemeClr val="bg1"/>
                      </a:solidFill>
                      <a:latin typeface="+mn-lt"/>
                      <a:ea typeface="+mn-ea"/>
                      <a:cs typeface="Calibri Light"/>
                    </a:defRPr>
                  </a:pPr>
                  <a:endParaRPr lang="fr-FR"/>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DB42-4E9E-A2FE-356830BF194E}"/>
                </c:ext>
              </c:extLst>
            </c:dLbl>
            <c:dLbl>
              <c:idx val="4"/>
              <c:layout>
                <c:manualLayout>
                  <c:x val="-2.1739130434782608E-2"/>
                  <c:y val="-3.9045553145336226E-2"/>
                </c:manualLayout>
              </c:layout>
              <c:numFmt formatCode="#,##0&quot;%&quot;;&quot;-&quot;#,##0&quot;%&quot;" sourceLinked="0"/>
              <c:spPr>
                <a:noFill/>
                <a:ln>
                  <a:noFill/>
                </a:ln>
              </c:spPr>
              <c:txPr>
                <a:bodyPr wrap="none"/>
                <a:lstStyle/>
                <a:p>
                  <a:pPr>
                    <a:defRPr sz="1200" kern="1200">
                      <a:solidFill>
                        <a:schemeClr val="bg1"/>
                      </a:solidFill>
                      <a:latin typeface="+mn-lt"/>
                      <a:ea typeface="+mn-ea"/>
                      <a:cs typeface="Calibri Light"/>
                    </a:defRPr>
                  </a:pPr>
                  <a:endParaRPr lang="fr-FR"/>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DB42-4E9E-A2FE-356830BF194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val>
            <c:numRef>
              <c:f>Sheet1!$A$1:$A$5</c:f>
              <c:numCache>
                <c:formatCode>General</c:formatCode>
                <c:ptCount val="5"/>
                <c:pt idx="0">
                  <c:v>3.4482758620689653</c:v>
                </c:pt>
                <c:pt idx="1">
                  <c:v>3.4482758620689653</c:v>
                </c:pt>
                <c:pt idx="2">
                  <c:v>32.758620689655174</c:v>
                </c:pt>
                <c:pt idx="3">
                  <c:v>46.551724137931032</c:v>
                </c:pt>
                <c:pt idx="4">
                  <c:v>13.793103448275861</c:v>
                </c:pt>
              </c:numCache>
            </c:numRef>
          </c:val>
          <c:extLst>
            <c:ext xmlns:c16="http://schemas.microsoft.com/office/drawing/2014/chart" uri="{C3380CC4-5D6E-409C-BE32-E72D297353CC}">
              <c16:uniqueId val="{00000005-DB42-4E9E-A2FE-356830BF194E}"/>
            </c:ext>
          </c:extLst>
        </c:ser>
        <c:dLbls>
          <c:showLegendKey val="0"/>
          <c:showVal val="0"/>
          <c:showCatName val="0"/>
          <c:showSerName val="0"/>
          <c:showPercent val="0"/>
          <c:showBubbleSize val="0"/>
          <c:showLeaderLines val="1"/>
        </c:dLbls>
        <c:firstSliceAng val="0"/>
        <c:holeSize val="50"/>
      </c:doughnutChart>
    </c:plotArea>
    <c:plotVisOnly val="0"/>
    <c:dispBlanksAs val="gap"/>
    <c:showDLblsOverMax val="1"/>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584493041749503E-2"/>
          <c:y val="0.11626297577854672"/>
          <c:w val="0.94831013916500995"/>
          <c:h val="0.76747404844290656"/>
        </c:manualLayout>
      </c:layout>
      <c:barChart>
        <c:barDir val="col"/>
        <c:grouping val="stacked"/>
        <c:varyColors val="0"/>
        <c:ser>
          <c:idx val="0"/>
          <c:order val="0"/>
          <c:spPr>
            <a:solidFill>
              <a:srgbClr val="86BC25"/>
            </a:solidFill>
            <a:ln>
              <a:noFill/>
            </a:ln>
          </c:spPr>
          <c:invertIfNegative val="0"/>
          <c:dPt>
            <c:idx val="1"/>
            <c:invertIfNegative val="0"/>
            <c:bubble3D val="0"/>
            <c:spPr>
              <a:solidFill>
                <a:srgbClr val="046A38"/>
              </a:solidFill>
              <a:ln>
                <a:noFill/>
              </a:ln>
            </c:spPr>
            <c:extLst>
              <c:ext xmlns:c16="http://schemas.microsoft.com/office/drawing/2014/chart" uri="{C3380CC4-5D6E-409C-BE32-E72D297353CC}">
                <c16:uniqueId val="{00000000-0021-4A24-95CC-72C973D2579F}"/>
              </c:ext>
            </c:extLst>
          </c:dPt>
          <c:dLbls>
            <c:dLbl>
              <c:idx val="0"/>
              <c:layout>
                <c:manualLayout>
                  <c:x val="0"/>
                  <c:y val="-6.9204152249134946E-4"/>
                </c:manualLayout>
              </c:layout>
              <c:numFmt formatCode="#,##0;&quot;-&quot;#,##0" sourceLinked="0"/>
              <c:spPr>
                <a:noFill/>
                <a:ln>
                  <a:noFill/>
                </a:ln>
              </c:spPr>
              <c:txPr>
                <a:bodyPr wrap="none"/>
                <a:lstStyle/>
                <a:p>
                  <a:pPr>
                    <a:defRPr sz="1200" kern="1200">
                      <a:solidFill>
                        <a:schemeClr val="bg1"/>
                      </a:solidFill>
                      <a:latin typeface="+mn-lt"/>
                      <a:ea typeface="+mn-ea"/>
                      <a:cs typeface="Calibri Light"/>
                    </a:defRPr>
                  </a:pPr>
                  <a:endParaRPr lang="fr-F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0021-4A24-95CC-72C973D2579F}"/>
                </c:ext>
              </c:extLst>
            </c:dLbl>
            <c:dLbl>
              <c:idx val="1"/>
              <c:layout>
                <c:manualLayout>
                  <c:x val="0"/>
                  <c:y val="-0.30311418685121105"/>
                </c:manualLayout>
              </c:layout>
              <c:numFmt formatCode="#,##0;&quot;-&quot;#,##0" sourceLinked="0"/>
              <c:spPr>
                <a:noFill/>
                <a:ln>
                  <a:noFill/>
                </a:ln>
              </c:spPr>
              <c:txPr>
                <a:bodyPr wrap="none"/>
                <a:lstStyle/>
                <a:p>
                  <a:pPr>
                    <a:defRPr sz="1200" kern="1200">
                      <a:solidFill>
                        <a:schemeClr val="tx1"/>
                      </a:solidFill>
                      <a:latin typeface="+mn-lt"/>
                      <a:ea typeface="+mn-ea"/>
                      <a:cs typeface="Calibri Light"/>
                    </a:defRPr>
                  </a:pPr>
                  <a:endParaRPr lang="fr-F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0021-4A24-95CC-72C973D2579F}"/>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Sheet1!$A$1:$B$1</c:f>
              <c:numCache>
                <c:formatCode>General</c:formatCode>
                <c:ptCount val="2"/>
                <c:pt idx="0">
                  <c:v>18.05</c:v>
                </c:pt>
                <c:pt idx="1">
                  <c:v>21.029999999999998</c:v>
                </c:pt>
              </c:numCache>
            </c:numRef>
          </c:val>
          <c:extLst>
            <c:ext xmlns:c16="http://schemas.microsoft.com/office/drawing/2014/chart" uri="{C3380CC4-5D6E-409C-BE32-E72D297353CC}">
              <c16:uniqueId val="{00000002-0021-4A24-95CC-72C973D2579F}"/>
            </c:ext>
          </c:extLst>
        </c:ser>
        <c:ser>
          <c:idx val="1"/>
          <c:order val="1"/>
          <c:spPr>
            <a:solidFill>
              <a:srgbClr val="046A38"/>
            </a:solidFill>
            <a:ln>
              <a:noFill/>
            </a:ln>
          </c:spPr>
          <c:invertIfNegative val="0"/>
          <c:dLbls>
            <c:dLbl>
              <c:idx val="0"/>
              <c:layout>
                <c:manualLayout>
                  <c:x val="0"/>
                  <c:y val="0"/>
                </c:manualLayout>
              </c:layout>
              <c:numFmt formatCode="#,##0;&quot;-&quot;#,##0" sourceLinked="0"/>
              <c:spPr>
                <a:noFill/>
                <a:ln>
                  <a:noFill/>
                </a:ln>
              </c:spPr>
              <c:txPr>
                <a:bodyPr wrap="none"/>
                <a:lstStyle/>
                <a:p>
                  <a:pPr>
                    <a:defRPr sz="1200" kern="1200">
                      <a:solidFill>
                        <a:schemeClr val="bg1"/>
                      </a:solidFill>
                      <a:latin typeface="+mn-lt"/>
                      <a:ea typeface="+mn-ea"/>
                      <a:cs typeface="Calibri Light"/>
                    </a:defRPr>
                  </a:pPr>
                  <a:endParaRPr lang="fr-FR"/>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0021-4A24-95CC-72C973D2579F}"/>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Sheet1!$A$2:$B$2</c:f>
              <c:numCache>
                <c:formatCode>General</c:formatCode>
                <c:ptCount val="2"/>
                <c:pt idx="0">
                  <c:v>14.000000000000004</c:v>
                </c:pt>
              </c:numCache>
            </c:numRef>
          </c:val>
          <c:extLst>
            <c:ext xmlns:c16="http://schemas.microsoft.com/office/drawing/2014/chart" uri="{C3380CC4-5D6E-409C-BE32-E72D297353CC}">
              <c16:uniqueId val="{00000004-0021-4A24-95CC-72C973D2579F}"/>
            </c:ext>
          </c:extLst>
        </c:ser>
        <c:dLbls>
          <c:showLegendKey val="0"/>
          <c:showVal val="0"/>
          <c:showCatName val="0"/>
          <c:showSerName val="0"/>
          <c:showPercent val="0"/>
          <c:showBubbleSize val="0"/>
        </c:dLbls>
        <c:gapWidth val="80"/>
        <c:overlap val="100"/>
        <c:axId val="497901039"/>
        <c:axId val="1"/>
      </c:barChart>
      <c:catAx>
        <c:axId val="497901039"/>
        <c:scaling>
          <c:orientation val="minMax"/>
        </c:scaling>
        <c:delete val="0"/>
        <c:axPos val="b"/>
        <c:majorGridlines>
          <c:spPr>
            <a:ln>
              <a:noFill/>
            </a:ln>
          </c:spPr>
        </c:majorGridlines>
        <c:majorTickMark val="out"/>
        <c:minorTickMark val="none"/>
        <c:tickLblPos val="none"/>
        <c:spPr>
          <a:ln w="9525" cmpd="sng" algn="ctr">
            <a:solidFill>
              <a:schemeClr val="tx1"/>
            </a:solidFill>
            <a:prstDash val="solid"/>
          </a:ln>
        </c:spPr>
        <c:txPr>
          <a:bodyPr wrap="none"/>
          <a:lstStyle/>
          <a:p>
            <a:pPr>
              <a:defRPr sz="1200" kern="1200">
                <a:latin typeface="+mn-lt"/>
                <a:ea typeface="+mn-ea"/>
                <a:cs typeface="Calibri Light"/>
              </a:defRPr>
            </a:pPr>
            <a:endParaRPr lang="fr-FR"/>
          </a:p>
        </c:txPr>
        <c:crossAx val="1"/>
        <c:crosses val="min"/>
        <c:auto val="0"/>
        <c:lblAlgn val="ctr"/>
        <c:lblOffset val="100"/>
        <c:noMultiLvlLbl val="0"/>
      </c:catAx>
      <c:valAx>
        <c:axId val="1"/>
        <c:scaling>
          <c:orientation val="minMax"/>
          <c:max val="32.050000000000004"/>
          <c:min val="0"/>
        </c:scaling>
        <c:delete val="1"/>
        <c:axPos val="l"/>
        <c:numFmt formatCode="General" sourceLinked="1"/>
        <c:majorTickMark val="out"/>
        <c:minorTickMark val="none"/>
        <c:tickLblPos val="nextTo"/>
        <c:crossAx val="497901039"/>
        <c:crosses val="min"/>
        <c:crossBetween val="between"/>
      </c:valAx>
    </c:plotArea>
    <c:plotVisOnly val="0"/>
    <c:dispBlanksAs val="gap"/>
    <c:showDLblsOverMax val="1"/>
  </c:chart>
  <c:externalData r:id="rId1">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Waterfall!$B$13:$B$26</cx:f>
        <cx:lvl ptCount="14">
          <cx:pt idx="0">Tarif final Scatec </cx:pt>
          <cx:pt idx="1">Formule des dividendes </cx:pt>
          <cx:pt idx="2">Baisse de l'inflation </cx:pt>
          <cx:pt idx="3">Réductions de capital anticipées </cx:pt>
          <cx:pt idx="4">Retenue sur div. et comptes courants </cx:pt>
          <cx:pt idx="5">Tarif DTT - Lacunes avérées </cx:pt>
          <cx:pt idx="6">Baisse des coûts d'investissement </cx:pt>
          <cx:pt idx="7">Baisse du TRI cible </cx:pt>
          <cx:pt idx="8">Diminution du facteur de dégradation </cx:pt>
          <cx:pt idx="9">Tarif DTT - Hyp. Discutables </cx:pt>
          <cx:pt idx="10">Suppr. de la retenue sur dividendes </cx:pt>
          <cx:pt idx="11">Diminution du coût de la dette </cx:pt>
          <cx:pt idx="12">Crédits Carbone </cx:pt>
          <cx:pt idx="13">Tarif DTT - Autres points d'attention </cx:pt>
        </cx:lvl>
      </cx:strDim>
      <cx:numDim type="val">
        <cx:f>Waterfall!$C$13:$C$26</cx:f>
        <cx:lvl ptCount="14" formatCode="#,##0.0_);\(#,##0.0\);\-_);@_)">
          <cx:pt idx="0">17</cx:pt>
          <cx:pt idx="1">-1.3354117140570025</cx:pt>
          <cx:pt idx="2">-1.0703268909885395</cx:pt>
          <cx:pt idx="3">-0.17840365004863656</cx:pt>
          <cx:pt idx="4">-0.19067071422912818</cx:pt>
          <cx:pt idx="5">14.225187030676693</cx:pt>
          <cx:pt idx="6">-1.2069535087623819</cx:pt>
          <cx:pt idx="7">-0.94530077695384307</cx:pt>
          <cx:pt idx="8">-0.47858551977225261</cx:pt>
          <cx:pt idx="9">11.594347225188216</cx:pt>
          <cx:pt idx="10">-1.6316705956228503</cx:pt>
          <cx:pt idx="11">-1.2398329503494807</cx:pt>
          <cx:pt idx="12">-5.1600000000000001</cx:pt>
          <cx:pt idx="13">3.5628436792158844</cx:pt>
        </cx:lvl>
      </cx:numDim>
    </cx:data>
    <cx:data id="1">
      <cx:strDim type="cat">
        <cx:f>Waterfall!$B$13:$B$26</cx:f>
        <cx:lvl ptCount="14">
          <cx:pt idx="0">Tarif final Scatec </cx:pt>
          <cx:pt idx="1">Formule des dividendes </cx:pt>
          <cx:pt idx="2">Baisse de l'inflation </cx:pt>
          <cx:pt idx="3">Réductions de capital anticipées </cx:pt>
          <cx:pt idx="4">Retenue sur div. et comptes courants </cx:pt>
          <cx:pt idx="5">Tarif DTT - Lacunes avérées </cx:pt>
          <cx:pt idx="6">Baisse des coûts d'investissement </cx:pt>
          <cx:pt idx="7">Baisse du TRI cible </cx:pt>
          <cx:pt idx="8">Diminution du facteur de dégradation </cx:pt>
          <cx:pt idx="9">Tarif DTT - Hyp. Discutables </cx:pt>
          <cx:pt idx="10">Suppr. de la retenue sur dividendes </cx:pt>
          <cx:pt idx="11">Diminution du coût de la dette </cx:pt>
          <cx:pt idx="12">Crédits Carbone </cx:pt>
          <cx:pt idx="13">Tarif DTT - Autres points d'attention </cx:pt>
        </cx:lvl>
      </cx:strDim>
      <cx:numDim type="val">
        <cx:f>Waterfall!$D$13:$D$26</cx:f>
        <cx:lvl ptCount="14" formatCode="#,##0.0_);\(#,##0.0\);\-_);@_)">
          <cx:pt idx="0">17</cx:pt>
          <cx:pt idx="1">15.664588285942997</cx:pt>
          <cx:pt idx="2">14.594261394954458</cx:pt>
          <cx:pt idx="3">14.415857744905821</cx:pt>
          <cx:pt idx="4">14.225187030676693</cx:pt>
          <cx:pt idx="5">14.225187030676693</cx:pt>
          <cx:pt idx="6">13.018233521914311</cx:pt>
          <cx:pt idx="7">12.072932744960468</cx:pt>
          <cx:pt idx="8">12.539648002142059</cx:pt>
          <cx:pt idx="9">11.594347225188216</cx:pt>
          <cx:pt idx="10">9.9626766295653653</cx:pt>
          <cx:pt idx="11">8.7228436792158845</cx:pt>
          <cx:pt idx="12">3.5628436792158844</cx:pt>
          <cx:pt idx="13">3.5628436792158844</cx:pt>
        </cx:lvl>
      </cx:numDim>
    </cx:data>
  </cx:chartData>
  <cx:chart>
    <cx:plotArea>
      <cx:plotAreaRegion>
        <cx:series layoutId="waterfall" uniqueId="{B1137106-ED3F-474E-A722-C121E72C0287}" formatIdx="0">
          <cx:dataPt idx="0">
            <cx:spPr>
              <a:solidFill>
                <a:srgbClr val="53565A"/>
              </a:solidFill>
            </cx:spPr>
          </cx:dataPt>
          <cx:dataPt idx="1">
            <cx:spPr>
              <a:solidFill>
                <a:srgbClr val="FFFFFF">
                  <a:lumMod val="85000"/>
                </a:srgbClr>
              </a:solidFill>
            </cx:spPr>
          </cx:dataPt>
          <cx:dataPt idx="2">
            <cx:spPr>
              <a:solidFill>
                <a:srgbClr val="FFFFFF">
                  <a:lumMod val="85000"/>
                </a:srgbClr>
              </a:solidFill>
            </cx:spPr>
          </cx:dataPt>
          <cx:dataPt idx="3">
            <cx:spPr>
              <a:solidFill>
                <a:srgbClr val="FFFFFF">
                  <a:lumMod val="85000"/>
                </a:srgbClr>
              </a:solidFill>
            </cx:spPr>
          </cx:dataPt>
          <cx:dataPt idx="4">
            <cx:spPr>
              <a:solidFill>
                <a:srgbClr val="FFFFFF">
                  <a:lumMod val="85000"/>
                </a:srgbClr>
              </a:solidFill>
            </cx:spPr>
          </cx:dataPt>
          <cx:dataPt idx="5">
            <cx:spPr>
              <a:solidFill>
                <a:srgbClr val="53565A"/>
              </a:solidFill>
            </cx:spPr>
          </cx:dataPt>
          <cx:dataPt idx="6">
            <cx:spPr>
              <a:solidFill>
                <a:srgbClr val="FFFFFF">
                  <a:lumMod val="85000"/>
                </a:srgbClr>
              </a:solidFill>
            </cx:spPr>
          </cx:dataPt>
          <cx:dataPt idx="7">
            <cx:spPr>
              <a:solidFill>
                <a:srgbClr val="FFFFFF">
                  <a:lumMod val="85000"/>
                </a:srgbClr>
              </a:solidFill>
            </cx:spPr>
          </cx:dataPt>
          <cx:dataPt idx="8">
            <cx:spPr>
              <a:solidFill>
                <a:srgbClr val="FFFFFF">
                  <a:lumMod val="85000"/>
                </a:srgbClr>
              </a:solidFill>
            </cx:spPr>
          </cx:dataPt>
          <cx:dataPt idx="9">
            <cx:spPr>
              <a:solidFill>
                <a:srgbClr val="53565A"/>
              </a:solidFill>
            </cx:spPr>
          </cx:dataPt>
          <cx:dataPt idx="10">
            <cx:spPr>
              <a:solidFill>
                <a:srgbClr val="FFFFFF">
                  <a:lumMod val="85000"/>
                </a:srgbClr>
              </a:solidFill>
            </cx:spPr>
          </cx:dataPt>
          <cx:dataPt idx="11">
            <cx:spPr>
              <a:solidFill>
                <a:srgbClr val="FFFFFF">
                  <a:lumMod val="85000"/>
                </a:srgbClr>
              </a:solidFill>
            </cx:spPr>
          </cx:dataPt>
          <cx:dataPt idx="12">
            <cx:spPr>
              <a:solidFill>
                <a:srgbClr val="FFFFFF">
                  <a:lumMod val="85000"/>
                </a:srgbClr>
              </a:solidFill>
              <a:ln w="12700">
                <a:noFill/>
                <a:prstDash val="sysDash"/>
              </a:ln>
            </cx:spPr>
          </cx:dataPt>
          <cx:dataPt idx="13">
            <cx:spPr>
              <a:solidFill>
                <a:srgbClr val="53565A">
                  <a:alpha val="95000"/>
                </a:srgbClr>
              </a:solidFill>
            </cx:spPr>
          </cx:dataPt>
          <cx:dataId val="0"/>
          <cx:layoutPr>
            <cx:subtotals>
              <cx:idx val="0"/>
              <cx:idx val="5"/>
              <cx:idx val="9"/>
              <cx:idx val="13"/>
            </cx:subtotals>
          </cx:layoutPr>
        </cx:series>
        <cx:series layoutId="waterfall" hidden="1" uniqueId="{2471193B-3174-46F2-AF52-FC9548311D32}" formatIdx="1">
          <cx:dataLabels pos="outEnd">
            <cx:txPr>
              <a:bodyPr vertOverflow="overflow" horzOverflow="overflow" wrap="square" lIns="0" tIns="0" rIns="0" bIns="0"/>
              <a:lstStyle/>
              <a:p>
                <a:pPr algn="ctr" rtl="0">
                  <a:defRPr sz="1050" b="0">
                    <a:solidFill>
                      <a:srgbClr val="595959"/>
                    </a:solidFill>
                    <a:latin typeface="Verdana" panose="020B0604030504040204" pitchFamily="34" charset="0"/>
                    <a:ea typeface="Verdana" panose="020B0604030504040204" pitchFamily="34" charset="0"/>
                    <a:cs typeface="Verdana" panose="020B0604030504040204" pitchFamily="34" charset="0"/>
                  </a:defRPr>
                </a:pPr>
                <a:endParaRPr lang="fr-FR" sz="1050"/>
              </a:p>
            </cx:txPr>
            <cx:visibility seriesName="0" categoryName="0" value="1"/>
          </cx:dataLabels>
          <cx:dataId val="1"/>
          <cx:layoutPr>
            <cx:subtotals/>
          </cx:layoutPr>
        </cx:series>
      </cx:plotAreaRegion>
      <cx:axis id="0" hidden="1">
        <cx:catScaling gapWidth="0"/>
        <cx:tickLabels/>
        <cx:txPr>
          <a:bodyPr spcFirstLastPara="1" vertOverflow="ellipsis" horzOverflow="overflow" wrap="square" lIns="0" tIns="0" rIns="0" bIns="0" anchor="ctr" anchorCtr="1"/>
          <a:lstStyle/>
          <a:p>
            <a:pPr algn="ctr" rtl="0">
              <a:defRPr sz="1050" b="1" i="0" baseline="0"/>
            </a:pPr>
            <a:endParaRPr lang="en-US" sz="1050" b="1" i="0" u="none" strike="noStrike" baseline="0">
              <a:solidFill>
                <a:sysClr val="windowText" lastClr="000000">
                  <a:lumMod val="65000"/>
                  <a:lumOff val="35000"/>
                </a:sysClr>
              </a:solidFill>
              <a:latin typeface="Calibri" panose="020F0502020204030204"/>
            </a:endParaRPr>
          </a:p>
        </cx:txPr>
      </cx:axis>
      <cx:axis id="1" hidden="1">
        <cx:valScaling/>
        <cx:title>
          <cx:tx>
            <cx:txData>
              <cx:v>Tarif (UM*/kWh)</cx:v>
            </cx:txData>
          </cx:tx>
          <cx:txPr>
            <a:bodyPr spcFirstLastPara="1" vertOverflow="ellipsis" horzOverflow="overflow" wrap="square" lIns="0" tIns="0" rIns="0" bIns="0" anchor="ctr" anchorCtr="1"/>
            <a:lstStyle/>
            <a:p>
              <a:pPr algn="ctr" rtl="0">
                <a:defRPr sz="800"/>
              </a:pPr>
              <a:r>
                <a:rPr lang="en-US" sz="800" b="0" i="0" u="none" strike="noStrike" baseline="0">
                  <a:solidFill>
                    <a:sysClr val="windowText" lastClr="000000">
                      <a:lumMod val="65000"/>
                      <a:lumOff val="35000"/>
                    </a:sysClr>
                  </a:solidFill>
                  <a:latin typeface="Calibri" panose="020F0502020204030204"/>
                </a:rPr>
                <a:t>Tarif (UM*/kWh)</a:t>
              </a:r>
            </a:p>
          </cx:txPr>
        </cx:title>
        <cx:tickLabels/>
        <cx:txPr>
          <a:bodyPr vertOverflow="overflow" horzOverflow="overflow" wrap="square" lIns="0" tIns="0" rIns="0" bIns="0"/>
          <a:lstStyle/>
          <a:p>
            <a:pPr algn="ctr" rtl="0">
              <a:defRPr sz="1050" b="0">
                <a:solidFill>
                  <a:srgbClr val="595959"/>
                </a:solidFill>
                <a:latin typeface="Verdana" panose="020B0604030504040204" pitchFamily="34" charset="0"/>
                <a:ea typeface="Verdana" panose="020B0604030504040204" pitchFamily="34" charset="0"/>
                <a:cs typeface="Verdana" panose="020B0604030504040204" pitchFamily="34" charset="0"/>
              </a:defRPr>
            </a:pPr>
            <a:endParaRPr lang="fr-FR" sz="1050"/>
          </a:p>
        </cx:txPr>
      </cx:axis>
    </cx:plotArea>
  </cx:chart>
  <cx:spPr>
    <a:noFill/>
    <a:ln>
      <a:noFill/>
    </a:ln>
  </cx:spPr>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95">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2"/>
            <a:ext cx="2945862" cy="495793"/>
          </a:xfrm>
          <a:prstGeom prst="rect">
            <a:avLst/>
          </a:prstGeom>
        </p:spPr>
        <p:txBody>
          <a:bodyPr vert="horz" lIns="90913" tIns="45457" rIns="90913" bIns="45457" rtlCol="0"/>
          <a:lstStyle>
            <a:lvl1pPr algn="l">
              <a:defRPr sz="1100"/>
            </a:lvl1pPr>
          </a:lstStyle>
          <a:p>
            <a:endParaRPr lang="en-US">
              <a:latin typeface="Arial" panose="020B0604020202020204" pitchFamily="34" charset="0"/>
            </a:endParaRPr>
          </a:p>
        </p:txBody>
      </p:sp>
      <p:sp>
        <p:nvSpPr>
          <p:cNvPr id="3" name="Date Placeholder 2"/>
          <p:cNvSpPr>
            <a:spLocks noGrp="1"/>
          </p:cNvSpPr>
          <p:nvPr>
            <p:ph type="dt" sz="quarter" idx="1"/>
          </p:nvPr>
        </p:nvSpPr>
        <p:spPr>
          <a:xfrm>
            <a:off x="3850294" y="2"/>
            <a:ext cx="2945862" cy="495793"/>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6/20/2024</a:t>
            </a:fld>
            <a:endParaRPr lang="en-US">
              <a:latin typeface="Arial" panose="020B0604020202020204" pitchFamily="34" charset="0"/>
            </a:endParaRPr>
          </a:p>
        </p:txBody>
      </p:sp>
      <p:sp>
        <p:nvSpPr>
          <p:cNvPr id="4" name="Footer Placeholder 3"/>
          <p:cNvSpPr>
            <a:spLocks noGrp="1"/>
          </p:cNvSpPr>
          <p:nvPr>
            <p:ph type="ftr" sz="quarter" idx="2"/>
          </p:nvPr>
        </p:nvSpPr>
        <p:spPr>
          <a:xfrm>
            <a:off x="4" y="9429307"/>
            <a:ext cx="2945862" cy="495793"/>
          </a:xfrm>
          <a:prstGeom prst="rect">
            <a:avLst/>
          </a:prstGeom>
        </p:spPr>
        <p:txBody>
          <a:bodyPr vert="horz" lIns="90913" tIns="45457" rIns="90913" bIns="45457" rtlCol="0" anchor="b"/>
          <a:lstStyle>
            <a:lvl1pPr algn="l">
              <a:defRPr sz="1100"/>
            </a:lvl1pPr>
          </a:lstStyle>
          <a:p>
            <a:endParaRPr lang="en-US">
              <a:latin typeface="Arial" panose="020B0604020202020204" pitchFamily="34" charset="0"/>
            </a:endParaRPr>
          </a:p>
        </p:txBody>
      </p:sp>
      <p:sp>
        <p:nvSpPr>
          <p:cNvPr id="5" name="Slide Number Placeholder 4"/>
          <p:cNvSpPr>
            <a:spLocks noGrp="1"/>
          </p:cNvSpPr>
          <p:nvPr>
            <p:ph type="sldNum" sz="quarter" idx="3"/>
          </p:nvPr>
        </p:nvSpPr>
        <p:spPr>
          <a:xfrm>
            <a:off x="3850294" y="9429307"/>
            <a:ext cx="2945862" cy="495793"/>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a:t>
            </a:fld>
            <a:endParaRPr lang="en-US">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332"/>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a:p>
        </p:txBody>
      </p:sp>
      <p:sp>
        <p:nvSpPr>
          <p:cNvPr id="3" name="Date Placeholder 2"/>
          <p:cNvSpPr>
            <a:spLocks noGrp="1"/>
          </p:cNvSpPr>
          <p:nvPr>
            <p:ph type="dt" idx="1"/>
          </p:nvPr>
        </p:nvSpPr>
        <p:spPr>
          <a:xfrm>
            <a:off x="3850445" y="1"/>
            <a:ext cx="2945659" cy="496332"/>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6/20/2024</a:t>
            </a:fld>
            <a:endParaRPr lang="en-US"/>
          </a:p>
        </p:txBody>
      </p:sp>
      <p:sp>
        <p:nvSpPr>
          <p:cNvPr id="4" name="Slide Image Placeholder 3"/>
          <p:cNvSpPr>
            <a:spLocks noGrp="1" noRot="1" noChangeAspect="1"/>
          </p:cNvSpPr>
          <p:nvPr>
            <p:ph type="sldImg" idx="2"/>
          </p:nvPr>
        </p:nvSpPr>
        <p:spPr>
          <a:xfrm>
            <a:off x="92075" y="744538"/>
            <a:ext cx="6613525" cy="3721100"/>
          </a:xfrm>
          <a:prstGeom prst="rect">
            <a:avLst/>
          </a:prstGeom>
          <a:noFill/>
          <a:ln w="12700">
            <a:solidFill>
              <a:prstClr val="black"/>
            </a:solidFill>
          </a:ln>
        </p:spPr>
        <p:txBody>
          <a:bodyPr vert="horz" lIns="98478" tIns="49238" rIns="98478" bIns="49238" rtlCol="0" anchor="ctr"/>
          <a:lstStyle/>
          <a:p>
            <a:endParaRPr lang="en-GB"/>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8478" tIns="49238" rIns="98478" bIns="4923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5"/>
            <a:ext cx="2945659" cy="496332"/>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3850445" y="9428585"/>
            <a:ext cx="2945659" cy="496332"/>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a:t>
            </a:fld>
            <a:endParaRPr lang="en-US"/>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1219170" rtl="0" eaLnBrk="1" latinLnBrk="0" hangingPunct="1">
      <a:defRPr sz="1600" kern="1200">
        <a:solidFill>
          <a:schemeClr val="tx1"/>
        </a:solidFill>
        <a:latin typeface="Arial" panose="020B0604020202020204" pitchFamily="34" charset="0"/>
        <a:ea typeface="+mn-ea"/>
        <a:cs typeface="+mn-cs"/>
      </a:defRPr>
    </a:lvl1pPr>
    <a:lvl2pPr marL="609585" algn="l" defTabSz="1219170" rtl="0" eaLnBrk="1" latinLnBrk="0" hangingPunct="1">
      <a:defRPr sz="1600" kern="1200">
        <a:solidFill>
          <a:schemeClr val="tx1"/>
        </a:solidFill>
        <a:latin typeface="Arial" panose="020B0604020202020204" pitchFamily="34" charset="0"/>
        <a:ea typeface="+mn-ea"/>
        <a:cs typeface="+mn-cs"/>
      </a:defRPr>
    </a:lvl2pPr>
    <a:lvl3pPr marL="1219170" algn="l" defTabSz="1219170" rtl="0" eaLnBrk="1" latinLnBrk="0" hangingPunct="1">
      <a:defRPr sz="1600" kern="1200">
        <a:solidFill>
          <a:schemeClr val="tx1"/>
        </a:solidFill>
        <a:latin typeface="Arial" panose="020B0604020202020204" pitchFamily="34" charset="0"/>
        <a:ea typeface="+mn-ea"/>
        <a:cs typeface="+mn-cs"/>
      </a:defRPr>
    </a:lvl3pPr>
    <a:lvl4pPr marL="1828754" algn="l" defTabSz="1219170" rtl="0" eaLnBrk="1" latinLnBrk="0" hangingPunct="1">
      <a:defRPr sz="1600" kern="1200">
        <a:solidFill>
          <a:schemeClr val="tx1"/>
        </a:solidFill>
        <a:latin typeface="Arial" panose="020B0604020202020204" pitchFamily="34" charset="0"/>
        <a:ea typeface="+mn-ea"/>
        <a:cs typeface="+mn-cs"/>
      </a:defRPr>
    </a:lvl4pPr>
    <a:lvl5pPr marL="2438339" algn="l" defTabSz="1219170" rtl="0" eaLnBrk="1" latinLnBrk="0" hangingPunct="1">
      <a:defRPr sz="1600" kern="1200">
        <a:solidFill>
          <a:schemeClr val="tx1"/>
        </a:solidFill>
        <a:latin typeface="Arial" panose="020B0604020202020204" pitchFamily="34"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fld id="{C0F4A2C8-6C88-4E71-83EE-698B9D4FE22F}" type="slidenum">
              <a:rPr lang="fr-FR" smtClean="0"/>
              <a:pPr/>
              <a:t>1</a:t>
            </a:fld>
            <a:endParaRPr lang="fr-FR"/>
          </a:p>
        </p:txBody>
      </p:sp>
    </p:spTree>
    <p:extLst>
      <p:ext uri="{BB962C8B-B14F-4D97-AF65-F5344CB8AC3E}">
        <p14:creationId xmlns:p14="http://schemas.microsoft.com/office/powerpoint/2010/main" val="1430121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13</a:t>
            </a:fld>
            <a:endParaRPr lang="en-US"/>
          </a:p>
        </p:txBody>
      </p:sp>
    </p:spTree>
    <p:extLst>
      <p:ext uri="{BB962C8B-B14F-4D97-AF65-F5344CB8AC3E}">
        <p14:creationId xmlns:p14="http://schemas.microsoft.com/office/powerpoint/2010/main" val="3430228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14</a:t>
            </a:fld>
            <a:endParaRPr lang="en-US"/>
          </a:p>
        </p:txBody>
      </p:sp>
    </p:spTree>
    <p:extLst>
      <p:ext uri="{BB962C8B-B14F-4D97-AF65-F5344CB8AC3E}">
        <p14:creationId xmlns:p14="http://schemas.microsoft.com/office/powerpoint/2010/main" val="6120750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0F4A2C8-6C88-4E71-83EE-698B9D4FE22F}" type="slidenum">
              <a:rPr lang="en-US" smtClean="0"/>
              <a:pPr/>
              <a:t>15</a:t>
            </a:fld>
            <a:endParaRPr lang="en-US"/>
          </a:p>
        </p:txBody>
      </p:sp>
    </p:spTree>
    <p:extLst>
      <p:ext uri="{BB962C8B-B14F-4D97-AF65-F5344CB8AC3E}">
        <p14:creationId xmlns:p14="http://schemas.microsoft.com/office/powerpoint/2010/main" val="1671509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a:buSzPct val="100000"/>
              <a:buFont typeface="+mj-lt"/>
              <a:buAutoNum type="arabicPeriod"/>
            </a:pPr>
            <a:r>
              <a:rPr lang="en-GB" sz="1600" i="1" spc="-20" dirty="0" err="1"/>
              <a:t>Problème</a:t>
            </a:r>
            <a:r>
              <a:rPr lang="en-GB" sz="1600" i="1" spc="-20" dirty="0"/>
              <a:t> </a:t>
            </a:r>
            <a:r>
              <a:rPr lang="en-GB" sz="1600" i="1" spc="-20" dirty="0" err="1"/>
              <a:t>d’accès</a:t>
            </a:r>
            <a:r>
              <a:rPr lang="en-GB" sz="1600" i="1" spc="-20" dirty="0"/>
              <a:t> à </a:t>
            </a:r>
            <a:r>
              <a:rPr lang="en-GB" sz="1600" i="1" spc="-20" dirty="0" err="1"/>
              <a:t>l’électricité</a:t>
            </a:r>
            <a:endParaRPr lang="en-GB" sz="1600" i="1" spc="-20" dirty="0"/>
          </a:p>
          <a:p>
            <a:pPr marL="342900" indent="-342900">
              <a:buSzPct val="100000"/>
              <a:buFont typeface="+mj-lt"/>
              <a:buAutoNum type="arabicPeriod"/>
            </a:pPr>
            <a:r>
              <a:rPr lang="en-GB" sz="1600" i="1" spc="-20" dirty="0"/>
              <a:t>Mix </a:t>
            </a:r>
            <a:r>
              <a:rPr lang="en-GB" sz="1600" i="1" spc="-20" dirty="0" err="1"/>
              <a:t>électrique</a:t>
            </a:r>
            <a:r>
              <a:rPr lang="en-GB" sz="1600" i="1" spc="-20" dirty="0"/>
              <a:t> global </a:t>
            </a:r>
            <a:r>
              <a:rPr lang="en-GB" sz="1600" i="1" spc="-20" dirty="0" err="1"/>
              <a:t>dominé</a:t>
            </a:r>
            <a:r>
              <a:rPr lang="en-GB" sz="1600" i="1" spc="-20" dirty="0"/>
              <a:t> par le fossil</a:t>
            </a:r>
          </a:p>
          <a:p>
            <a:pPr marL="342900" indent="-342900">
              <a:buSzPct val="100000"/>
              <a:buFont typeface="+mj-lt"/>
              <a:buAutoNum type="arabicPeriod"/>
            </a:pPr>
            <a:r>
              <a:rPr lang="en-GB" sz="1600" i="1" spc="-20" dirty="0" err="1"/>
              <a:t>Viabilité</a:t>
            </a:r>
            <a:r>
              <a:rPr lang="en-GB" sz="1600" i="1" spc="-20" dirty="0"/>
              <a:t> financière des </a:t>
            </a:r>
            <a:r>
              <a:rPr lang="en-GB" sz="1600" i="1" spc="-20" dirty="0" err="1"/>
              <a:t>secteurs</a:t>
            </a:r>
            <a:endParaRPr lang="en-GB" sz="1600" i="1" spc="-20" dirty="0"/>
          </a:p>
          <a:p>
            <a:endParaRPr lang="en-U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2</a:t>
            </a:fld>
            <a:endParaRPr lang="en-US"/>
          </a:p>
        </p:txBody>
      </p:sp>
    </p:spTree>
    <p:extLst>
      <p:ext uri="{BB962C8B-B14F-4D97-AF65-F5344CB8AC3E}">
        <p14:creationId xmlns:p14="http://schemas.microsoft.com/office/powerpoint/2010/main" val="4229043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indent="-342900">
              <a:buSzPct val="100000"/>
              <a:buFont typeface="+mj-lt"/>
              <a:buAutoNum type="arabicPeriod"/>
            </a:pPr>
            <a:r>
              <a:rPr lang="en-GB" sz="1600" i="1" spc="-20" dirty="0" err="1"/>
              <a:t>Problème</a:t>
            </a:r>
            <a:r>
              <a:rPr lang="en-GB" sz="1600" i="1" spc="-20" dirty="0"/>
              <a:t> </a:t>
            </a:r>
            <a:r>
              <a:rPr lang="en-GB" sz="1600" i="1" spc="-20" dirty="0" err="1"/>
              <a:t>d’accès</a:t>
            </a:r>
            <a:r>
              <a:rPr lang="en-GB" sz="1600" i="1" spc="-20" dirty="0"/>
              <a:t> à </a:t>
            </a:r>
            <a:r>
              <a:rPr lang="en-GB" sz="1600" i="1" spc="-20" dirty="0" err="1"/>
              <a:t>l’électricité</a:t>
            </a:r>
            <a:endParaRPr lang="en-GB" sz="1600" i="1" spc="-20" dirty="0"/>
          </a:p>
          <a:p>
            <a:pPr marL="342900" indent="-342900">
              <a:buSzPct val="100000"/>
              <a:buFont typeface="+mj-lt"/>
              <a:buAutoNum type="arabicPeriod"/>
            </a:pPr>
            <a:r>
              <a:rPr lang="en-GB" sz="1600" i="1" spc="-20" dirty="0"/>
              <a:t>Mix </a:t>
            </a:r>
            <a:r>
              <a:rPr lang="en-GB" sz="1600" i="1" spc="-20" dirty="0" err="1"/>
              <a:t>électrique</a:t>
            </a:r>
            <a:r>
              <a:rPr lang="en-GB" sz="1600" i="1" spc="-20" dirty="0"/>
              <a:t> global </a:t>
            </a:r>
            <a:r>
              <a:rPr lang="en-GB" sz="1600" i="1" spc="-20" dirty="0" err="1"/>
              <a:t>dominé</a:t>
            </a:r>
            <a:r>
              <a:rPr lang="en-GB" sz="1600" i="1" spc="-20" dirty="0"/>
              <a:t> par le fossil</a:t>
            </a:r>
          </a:p>
          <a:p>
            <a:pPr marL="342900" indent="-342900">
              <a:buSzPct val="100000"/>
              <a:buFont typeface="+mj-lt"/>
              <a:buAutoNum type="arabicPeriod"/>
            </a:pPr>
            <a:r>
              <a:rPr lang="en-GB" sz="1600" i="1" spc="-20" dirty="0" err="1"/>
              <a:t>Viabilité</a:t>
            </a:r>
            <a:r>
              <a:rPr lang="en-GB" sz="1600" i="1" spc="-20" dirty="0"/>
              <a:t> financière des </a:t>
            </a:r>
            <a:r>
              <a:rPr lang="en-GB" sz="1600" i="1" spc="-20" dirty="0" err="1"/>
              <a:t>secteurs</a:t>
            </a:r>
            <a:endParaRPr lang="en-GB" sz="1600" i="1" spc="-20" dirty="0"/>
          </a:p>
          <a:p>
            <a:endParaRPr lang="en-U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3</a:t>
            </a:fld>
            <a:endParaRPr lang="en-US"/>
          </a:p>
        </p:txBody>
      </p:sp>
    </p:spTree>
    <p:extLst>
      <p:ext uri="{BB962C8B-B14F-4D97-AF65-F5344CB8AC3E}">
        <p14:creationId xmlns:p14="http://schemas.microsoft.com/office/powerpoint/2010/main" val="231343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4</a:t>
            </a:fld>
            <a:endParaRPr lang="en-US"/>
          </a:p>
        </p:txBody>
      </p:sp>
    </p:spTree>
    <p:extLst>
      <p:ext uri="{BB962C8B-B14F-4D97-AF65-F5344CB8AC3E}">
        <p14:creationId xmlns:p14="http://schemas.microsoft.com/office/powerpoint/2010/main" val="3153407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6</a:t>
            </a:fld>
            <a:endParaRPr lang="en-US"/>
          </a:p>
        </p:txBody>
      </p:sp>
    </p:spTree>
    <p:extLst>
      <p:ext uri="{BB962C8B-B14F-4D97-AF65-F5344CB8AC3E}">
        <p14:creationId xmlns:p14="http://schemas.microsoft.com/office/powerpoint/2010/main" val="363764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7</a:t>
            </a:fld>
            <a:endParaRPr lang="en-US"/>
          </a:p>
        </p:txBody>
      </p:sp>
    </p:spTree>
    <p:extLst>
      <p:ext uri="{BB962C8B-B14F-4D97-AF65-F5344CB8AC3E}">
        <p14:creationId xmlns:p14="http://schemas.microsoft.com/office/powerpoint/2010/main" val="3509190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https://iea.blob.core.windows.net/assets/220b2862-33a6-47bd-81e9-00e586f4d384/AfricaEnergyOutlook2022.pdf</a:t>
            </a:r>
          </a:p>
          <a:p>
            <a:r>
              <a:rPr lang="en-US" dirty="0"/>
              <a:t>https://www.lazard.com/media/typdgxmm/lazards-lcoeplus-april-2023.pdf</a:t>
            </a:r>
          </a:p>
          <a:p>
            <a:endParaRPr lang="en-U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9</a:t>
            </a:fld>
            <a:endParaRPr lang="en-US"/>
          </a:p>
        </p:txBody>
      </p:sp>
    </p:spTree>
    <p:extLst>
      <p:ext uri="{BB962C8B-B14F-4D97-AF65-F5344CB8AC3E}">
        <p14:creationId xmlns:p14="http://schemas.microsoft.com/office/powerpoint/2010/main" val="2479193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https://iea.blob.core.windows.net/assets/227da10f-c527-406d-b94f-dbaa38ae9abb/ReducingtheCostofCapital.pdf</a:t>
            </a:r>
          </a:p>
          <a:p>
            <a:r>
              <a:rPr lang="en-US" dirty="0"/>
              <a:t>https://www.iea.org/reports/financing-clean-energy-in-africa/executive-summary</a:t>
            </a:r>
          </a:p>
          <a:p>
            <a:endParaRPr lang="en-US" dirty="0"/>
          </a:p>
        </p:txBody>
      </p:sp>
      <p:sp>
        <p:nvSpPr>
          <p:cNvPr id="4" name="Slide Number Placeholder 3"/>
          <p:cNvSpPr>
            <a:spLocks noGrp="1"/>
          </p:cNvSpPr>
          <p:nvPr>
            <p:ph type="sldNum" sz="quarter" idx="5"/>
          </p:nvPr>
        </p:nvSpPr>
        <p:spPr/>
        <p:txBody>
          <a:bodyPr/>
          <a:lstStyle/>
          <a:p>
            <a:fld id="{C0F4A2C8-6C88-4E71-83EE-698B9D4FE22F}" type="slidenum">
              <a:rPr lang="en-US" smtClean="0"/>
              <a:pPr/>
              <a:t>10</a:t>
            </a:fld>
            <a:endParaRPr lang="en-US"/>
          </a:p>
        </p:txBody>
      </p:sp>
    </p:spTree>
    <p:extLst>
      <p:ext uri="{BB962C8B-B14F-4D97-AF65-F5344CB8AC3E}">
        <p14:creationId xmlns:p14="http://schemas.microsoft.com/office/powerpoint/2010/main" val="14621500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https://www.ca-cib.com/sites/default/files/2018-11/Project%20Bond%20Focus%20-%20Fundamentals%202018%20FINAL%20v2.pdf</a:t>
            </a:r>
          </a:p>
        </p:txBody>
      </p:sp>
      <p:sp>
        <p:nvSpPr>
          <p:cNvPr id="4" name="Slide Number Placeholder 3"/>
          <p:cNvSpPr>
            <a:spLocks noGrp="1"/>
          </p:cNvSpPr>
          <p:nvPr>
            <p:ph type="sldNum" sz="quarter" idx="5"/>
          </p:nvPr>
        </p:nvSpPr>
        <p:spPr/>
        <p:txBody>
          <a:bodyPr/>
          <a:lstStyle/>
          <a:p>
            <a:fld id="{C0F4A2C8-6C88-4E71-83EE-698B9D4FE22F}" type="slidenum">
              <a:rPr lang="en-US" smtClean="0"/>
              <a:pPr/>
              <a:t>12</a:t>
            </a:fld>
            <a:endParaRPr lang="en-US"/>
          </a:p>
        </p:txBody>
      </p:sp>
    </p:spTree>
    <p:extLst>
      <p:ext uri="{BB962C8B-B14F-4D97-AF65-F5344CB8AC3E}">
        <p14:creationId xmlns:p14="http://schemas.microsoft.com/office/powerpoint/2010/main" val="3588034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White">
    <p:bg bwMode="gray">
      <p:bgPr>
        <a:solidFill>
          <a:schemeClr val="bg1"/>
        </a:solidFill>
        <a:effectLst/>
      </p:bgPr>
    </p:bg>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E9ED29CA-6A60-490D-9D54-EA7CC7AF832C}"/>
              </a:ext>
            </a:extLst>
          </p:cNvPr>
          <p:cNvGrpSpPr>
            <a:grpSpLocks noChangeAspect="1"/>
          </p:cNvGrpSpPr>
          <p:nvPr userDrawn="1"/>
        </p:nvGrpSpPr>
        <p:grpSpPr>
          <a:xfrm>
            <a:off x="475325" y="457200"/>
            <a:ext cx="1998000" cy="374400"/>
            <a:chOff x="398463" y="404813"/>
            <a:chExt cx="1627187" cy="307976"/>
          </a:xfrm>
          <a:solidFill>
            <a:schemeClr val="tx1"/>
          </a:solidFill>
        </p:grpSpPr>
        <p:sp>
          <p:nvSpPr>
            <p:cNvPr id="31" name="Oval 5">
              <a:extLst>
                <a:ext uri="{FF2B5EF4-FFF2-40B4-BE49-F238E27FC236}">
                  <a16:creationId xmlns:a16="http://schemas.microsoft.com/office/drawing/2014/main" id="{119E2360-A688-44DF-A6BB-76D18177CCFF}"/>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600" noProof="0">
                <a:solidFill>
                  <a:schemeClr val="bg1"/>
                </a:solidFill>
              </a:endParaRPr>
            </a:p>
          </p:txBody>
        </p:sp>
        <p:sp>
          <p:nvSpPr>
            <p:cNvPr id="32" name="Freeform 6">
              <a:extLst>
                <a:ext uri="{FF2B5EF4-FFF2-40B4-BE49-F238E27FC236}">
                  <a16:creationId xmlns:a16="http://schemas.microsoft.com/office/drawing/2014/main" id="{4265C3C7-34A9-47F1-AB5F-2771E187891E}"/>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600" noProof="0">
                <a:solidFill>
                  <a:schemeClr val="bg1"/>
                </a:solidFill>
              </a:endParaRPr>
            </a:p>
          </p:txBody>
        </p:sp>
        <p:sp>
          <p:nvSpPr>
            <p:cNvPr id="33" name="Rectangle 7">
              <a:extLst>
                <a:ext uri="{FF2B5EF4-FFF2-40B4-BE49-F238E27FC236}">
                  <a16:creationId xmlns:a16="http://schemas.microsoft.com/office/drawing/2014/main" id="{A9400861-EDC5-4A80-9569-C20320CE006A}"/>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600" noProof="0">
                <a:solidFill>
                  <a:schemeClr val="bg1"/>
                </a:solidFill>
              </a:endParaRPr>
            </a:p>
          </p:txBody>
        </p:sp>
        <p:sp>
          <p:nvSpPr>
            <p:cNvPr id="34" name="Freeform 8">
              <a:extLst>
                <a:ext uri="{FF2B5EF4-FFF2-40B4-BE49-F238E27FC236}">
                  <a16:creationId xmlns:a16="http://schemas.microsoft.com/office/drawing/2014/main" id="{64DC9296-DBBC-4C4E-ACB4-7DA2607D524B}"/>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600" noProof="0">
                <a:solidFill>
                  <a:schemeClr val="bg1"/>
                </a:solidFill>
              </a:endParaRPr>
            </a:p>
          </p:txBody>
        </p:sp>
        <p:sp>
          <p:nvSpPr>
            <p:cNvPr id="35" name="Rectangle 9">
              <a:extLst>
                <a:ext uri="{FF2B5EF4-FFF2-40B4-BE49-F238E27FC236}">
                  <a16:creationId xmlns:a16="http://schemas.microsoft.com/office/drawing/2014/main" id="{3E26591B-8E9F-4856-8284-BF3F8DB6ABC1}"/>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600" noProof="0">
                <a:solidFill>
                  <a:schemeClr val="bg1"/>
                </a:solidFill>
              </a:endParaRPr>
            </a:p>
          </p:txBody>
        </p:sp>
        <p:sp>
          <p:nvSpPr>
            <p:cNvPr id="36" name="Rectangle 10">
              <a:extLst>
                <a:ext uri="{FF2B5EF4-FFF2-40B4-BE49-F238E27FC236}">
                  <a16:creationId xmlns:a16="http://schemas.microsoft.com/office/drawing/2014/main" id="{43F42271-5510-4D15-B07B-133237928BB4}"/>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600" noProof="0">
                <a:solidFill>
                  <a:schemeClr val="bg1"/>
                </a:solidFill>
              </a:endParaRPr>
            </a:p>
          </p:txBody>
        </p:sp>
        <p:sp>
          <p:nvSpPr>
            <p:cNvPr id="37" name="Freeform 11">
              <a:extLst>
                <a:ext uri="{FF2B5EF4-FFF2-40B4-BE49-F238E27FC236}">
                  <a16:creationId xmlns:a16="http://schemas.microsoft.com/office/drawing/2014/main" id="{00E9FD99-54D9-422B-9717-D0DD3442A0DF}"/>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600" noProof="0">
                <a:solidFill>
                  <a:schemeClr val="bg1"/>
                </a:solidFill>
              </a:endParaRPr>
            </a:p>
          </p:txBody>
        </p:sp>
        <p:sp>
          <p:nvSpPr>
            <p:cNvPr id="38" name="Freeform 12">
              <a:extLst>
                <a:ext uri="{FF2B5EF4-FFF2-40B4-BE49-F238E27FC236}">
                  <a16:creationId xmlns:a16="http://schemas.microsoft.com/office/drawing/2014/main" id="{BAF30821-90D3-436A-8DDF-D130E66447E2}"/>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600" noProof="0">
                <a:solidFill>
                  <a:schemeClr val="bg1"/>
                </a:solidFill>
              </a:endParaRPr>
            </a:p>
          </p:txBody>
        </p:sp>
        <p:sp>
          <p:nvSpPr>
            <p:cNvPr id="39" name="Freeform 13">
              <a:extLst>
                <a:ext uri="{FF2B5EF4-FFF2-40B4-BE49-F238E27FC236}">
                  <a16:creationId xmlns:a16="http://schemas.microsoft.com/office/drawing/2014/main" id="{5C1A565D-B22B-4EE2-ACC9-C993D581F00C}"/>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600" noProof="0">
                <a:solidFill>
                  <a:schemeClr val="bg1"/>
                </a:solidFill>
              </a:endParaRPr>
            </a:p>
          </p:txBody>
        </p:sp>
        <p:sp>
          <p:nvSpPr>
            <p:cNvPr id="40" name="Freeform 14">
              <a:extLst>
                <a:ext uri="{FF2B5EF4-FFF2-40B4-BE49-F238E27FC236}">
                  <a16:creationId xmlns:a16="http://schemas.microsoft.com/office/drawing/2014/main" id="{666738FD-9737-43F5-8E36-896FD725FE08}"/>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600" noProof="0">
                <a:solidFill>
                  <a:schemeClr val="bg1"/>
                </a:solidFill>
              </a:endParaRPr>
            </a:p>
          </p:txBody>
        </p:sp>
      </p:grpSp>
      <p:sp>
        <p:nvSpPr>
          <p:cNvPr id="41" name="Picture Placeholder 8">
            <a:extLst>
              <a:ext uri="{FF2B5EF4-FFF2-40B4-BE49-F238E27FC236}">
                <a16:creationId xmlns:a16="http://schemas.microsoft.com/office/drawing/2014/main" id="{AC175F74-77C8-4969-BBF5-920619ED7628}"/>
              </a:ext>
            </a:extLst>
          </p:cNvPr>
          <p:cNvSpPr>
            <a:spLocks noGrp="1"/>
          </p:cNvSpPr>
          <p:nvPr>
            <p:ph type="pic" sz="quarter" idx="11"/>
          </p:nvPr>
        </p:nvSpPr>
        <p:spPr>
          <a:xfrm>
            <a:off x="3393716" y="727595"/>
            <a:ext cx="5400000" cy="5400000"/>
          </a:xfrm>
          <a:prstGeom prst="rect">
            <a:avLst/>
          </a:prstGeom>
        </p:spPr>
        <p:txBody>
          <a:bodyPr/>
          <a:lstStyle/>
          <a:p>
            <a:r>
              <a:rPr lang="en-US" noProof="0"/>
              <a:t>Click icon to add picture</a:t>
            </a:r>
          </a:p>
        </p:txBody>
      </p:sp>
      <p:sp>
        <p:nvSpPr>
          <p:cNvPr id="42" name="Title 1">
            <a:extLst>
              <a:ext uri="{FF2B5EF4-FFF2-40B4-BE49-F238E27FC236}">
                <a16:creationId xmlns:a16="http://schemas.microsoft.com/office/drawing/2014/main" id="{B345DB50-CB94-4421-9E14-33DABF973475}"/>
              </a:ext>
            </a:extLst>
          </p:cNvPr>
          <p:cNvSpPr>
            <a:spLocks noGrp="1"/>
          </p:cNvSpPr>
          <p:nvPr>
            <p:ph type="ctrTitle"/>
          </p:nvPr>
        </p:nvSpPr>
        <p:spPr bwMode="gray">
          <a:xfrm>
            <a:off x="501651" y="5216987"/>
            <a:ext cx="4910321" cy="464044"/>
          </a:xfrm>
        </p:spPr>
        <p:txBody>
          <a:bodyPr anchor="t" anchorCtr="0">
            <a:noAutofit/>
          </a:bodyPr>
          <a:lstStyle>
            <a:lvl1pPr algn="l">
              <a:lnSpc>
                <a:spcPct val="100000"/>
              </a:lnSpc>
              <a:defRPr sz="2200" b="0">
                <a:solidFill>
                  <a:schemeClr val="accent1"/>
                </a:solidFill>
                <a:latin typeface="+mn-lt"/>
                <a:ea typeface="Open Sans" panose="020B0606030504020204" pitchFamily="34" charset="0"/>
                <a:cs typeface="Calibri" panose="020F0502020204030204" pitchFamily="34" charset="0"/>
              </a:defRPr>
            </a:lvl1pPr>
          </a:lstStyle>
          <a:p>
            <a:r>
              <a:rPr lang="en-US" noProof="0"/>
              <a:t>Click to edit Master title style</a:t>
            </a:r>
          </a:p>
        </p:txBody>
      </p:sp>
      <p:sp>
        <p:nvSpPr>
          <p:cNvPr id="43" name="Text Placeholder 4">
            <a:extLst>
              <a:ext uri="{FF2B5EF4-FFF2-40B4-BE49-F238E27FC236}">
                <a16:creationId xmlns:a16="http://schemas.microsoft.com/office/drawing/2014/main" id="{470C5F18-5824-4737-AA04-AA61C1FBBF1A}"/>
              </a:ext>
            </a:extLst>
          </p:cNvPr>
          <p:cNvSpPr>
            <a:spLocks noGrp="1"/>
          </p:cNvSpPr>
          <p:nvPr>
            <p:ph type="body" sz="quarter" idx="10" hasCustomPrompt="1"/>
          </p:nvPr>
        </p:nvSpPr>
        <p:spPr>
          <a:xfrm>
            <a:off x="501651" y="6393080"/>
            <a:ext cx="4910321" cy="261720"/>
          </a:xfrm>
          <a:prstGeom prst="rect">
            <a:avLst/>
          </a:prstGeom>
        </p:spPr>
        <p:txBody>
          <a:bodyPr anchor="b">
            <a:noAutofit/>
          </a:bodyPr>
          <a:lstStyle>
            <a:lvl1pPr>
              <a:spcAft>
                <a:spcPts val="0"/>
              </a:spcAft>
              <a:defRPr sz="1400">
                <a:solidFill>
                  <a:schemeClr val="tx1"/>
                </a:solidFill>
                <a:latin typeface="Calibri Light" panose="020F0302020204030204" pitchFamily="34" charset="0"/>
                <a:cs typeface="Calibri Light" panose="020F03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Direction owning the document</a:t>
            </a:r>
          </a:p>
        </p:txBody>
      </p:sp>
      <p:sp>
        <p:nvSpPr>
          <p:cNvPr id="16" name="Footer Placeholder 8">
            <a:extLst>
              <a:ext uri="{FF2B5EF4-FFF2-40B4-BE49-F238E27FC236}">
                <a16:creationId xmlns:a16="http://schemas.microsoft.com/office/drawing/2014/main" id="{A372D284-74D9-43D5-91AA-28AFBADBACFD}"/>
              </a:ext>
            </a:extLst>
          </p:cNvPr>
          <p:cNvSpPr>
            <a:spLocks noGrp="1"/>
          </p:cNvSpPr>
          <p:nvPr>
            <p:ph type="ftr" sz="quarter" idx="3"/>
          </p:nvPr>
        </p:nvSpPr>
        <p:spPr>
          <a:xfrm>
            <a:off x="6989549" y="6516301"/>
            <a:ext cx="4696232" cy="138499"/>
          </a:xfrm>
          <a:prstGeom prst="rect">
            <a:avLst/>
          </a:prstGeom>
          <a:noFill/>
        </p:spPr>
        <p:txBody>
          <a:bodyPr wrap="square" lIns="0" tIns="0" rIns="0" bIns="0" rtlCol="0">
            <a:spAutoFit/>
          </a:bodyPr>
          <a:lstStyle>
            <a:lvl1pPr algn="r">
              <a:defRPr lang="fr-FR" sz="900">
                <a:latin typeface="Calibri" panose="020F0502020204030204" pitchFamily="34" charset="0"/>
                <a:cs typeface="Calibri" panose="020F0502020204030204" pitchFamily="34" charset="0"/>
              </a:defRPr>
            </a:lvl1pPr>
          </a:lstStyle>
          <a:p>
            <a:pPr>
              <a:spcBef>
                <a:spcPts val="774"/>
              </a:spcBef>
              <a:buSzPct val="100000"/>
              <a:buFont typeface="Arial"/>
              <a:buNone/>
            </a:pPr>
            <a:r>
              <a:rPr lang="pt-BR" noProof="0"/>
              <a:t>© 2023 Deloitte Finance</a:t>
            </a:r>
            <a:endParaRPr lang="en-US" noProof="0"/>
          </a:p>
        </p:txBody>
      </p:sp>
      <p:sp>
        <p:nvSpPr>
          <p:cNvPr id="18" name="Text Placeholder 5">
            <a:extLst>
              <a:ext uri="{FF2B5EF4-FFF2-40B4-BE49-F238E27FC236}">
                <a16:creationId xmlns:a16="http://schemas.microsoft.com/office/drawing/2014/main" id="{A61CD9C7-4E50-433E-B832-DF6CFB43D0C2}"/>
              </a:ext>
            </a:extLst>
          </p:cNvPr>
          <p:cNvSpPr>
            <a:spLocks noGrp="1"/>
          </p:cNvSpPr>
          <p:nvPr>
            <p:ph type="body" sz="quarter" idx="13" hasCustomPrompt="1"/>
          </p:nvPr>
        </p:nvSpPr>
        <p:spPr>
          <a:xfrm>
            <a:off x="6989549" y="5216987"/>
            <a:ext cx="2985226" cy="1093285"/>
          </a:xfrm>
        </p:spPr>
        <p:txBody>
          <a:bodyPr>
            <a:noAutofit/>
          </a:bodyPr>
          <a:lstStyle>
            <a:lvl1pPr>
              <a:spcAft>
                <a:spcPts val="600"/>
              </a:spcAft>
              <a:defRPr sz="1200" b="0">
                <a:solidFill>
                  <a:schemeClr val="tx1"/>
                </a:solidFill>
              </a:defRPr>
            </a:lvl1pPr>
            <a:lvl2pPr marL="171450" indent="-171450">
              <a:spcAft>
                <a:spcPts val="600"/>
              </a:spcAft>
              <a:buFont typeface="Arial" panose="020B0604020202020204" pitchFamily="34" charset="0"/>
              <a:buChar char="•"/>
              <a:defRPr sz="1000" b="0">
                <a:solidFill>
                  <a:schemeClr val="bg1"/>
                </a:solidFill>
              </a:defRPr>
            </a:lvl2pPr>
            <a:lvl3pPr>
              <a:spcAft>
                <a:spcPts val="600"/>
              </a:spcAft>
              <a:defRPr sz="1000">
                <a:solidFill>
                  <a:schemeClr val="bg1"/>
                </a:solidFill>
              </a:defRPr>
            </a:lvl3pPr>
            <a:lvl4pPr>
              <a:spcAft>
                <a:spcPts val="600"/>
              </a:spcAft>
              <a:defRPr sz="1000">
                <a:solidFill>
                  <a:schemeClr val="bg1"/>
                </a:solidFill>
              </a:defRPr>
            </a:lvl4pPr>
            <a:lvl5pPr>
              <a:spcAft>
                <a:spcPts val="600"/>
              </a:spcAft>
              <a:defRPr sz="1000">
                <a:solidFill>
                  <a:schemeClr val="bg1"/>
                </a:solidFill>
              </a:defRPr>
            </a:lvl5pPr>
          </a:lstStyle>
          <a:p>
            <a:r>
              <a:rPr lang="en-US" noProof="0"/>
              <a:t>“Recipient(s): Recipient1; Recipient2”</a:t>
            </a:r>
          </a:p>
        </p:txBody>
      </p:sp>
    </p:spTree>
    <p:extLst>
      <p:ext uri="{BB962C8B-B14F-4D97-AF65-F5344CB8AC3E}">
        <p14:creationId xmlns:p14="http://schemas.microsoft.com/office/powerpoint/2010/main" val="1209295223"/>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49" y="651600"/>
            <a:ext cx="11188702"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14" name="Title Placeholder 1"/>
          <p:cNvSpPr>
            <a:spLocks noGrp="1"/>
          </p:cNvSpPr>
          <p:nvPr>
            <p:ph type="title"/>
          </p:nvPr>
        </p:nvSpPr>
        <p:spPr>
          <a:xfrm>
            <a:off x="501648" y="317500"/>
            <a:ext cx="11188800" cy="338554"/>
          </a:xfrm>
          <a:prstGeom prst="rect">
            <a:avLst/>
          </a:prstGeom>
        </p:spPr>
        <p:txBody>
          <a:bodyPr vert="horz" wrap="square" lIns="0" tIns="0" rIns="0" bIns="0" rtlCol="0" anchor="t" anchorCtr="0">
            <a:spAutoFit/>
          </a:bodyPr>
          <a:lstStyle>
            <a:lvl1pPr>
              <a:defRPr/>
            </a:lvl1pPr>
          </a:lstStyle>
          <a:p>
            <a:r>
              <a:rPr lang="en-US" noProof="0"/>
              <a:t>Click to edit Master title style</a:t>
            </a:r>
          </a:p>
        </p:txBody>
      </p:sp>
      <p:sp>
        <p:nvSpPr>
          <p:cNvPr id="8" name="Text Placeholder 18"/>
          <p:cNvSpPr>
            <a:spLocks noGrp="1"/>
          </p:cNvSpPr>
          <p:nvPr>
            <p:ph idx="1"/>
          </p:nvPr>
        </p:nvSpPr>
        <p:spPr>
          <a:xfrm>
            <a:off x="501648" y="1626224"/>
            <a:ext cx="11188703" cy="4752975"/>
          </a:xfrm>
          <a:prstGeom prst="rect">
            <a:avLst/>
          </a:prstGeom>
        </p:spPr>
        <p:txBody>
          <a:bodyPr vert="horz" lIns="0" tIns="0" rIns="0" bIns="0" rtlCol="0">
            <a:normAutofit/>
          </a:bodyPr>
          <a:lstStyle>
            <a:lvl3pPr marL="180000" indent="-180000">
              <a:defRPr/>
            </a:lvl3pPr>
            <a:lvl4pPr marL="360000" indent="-180000">
              <a:defRPr/>
            </a:lvl4pPr>
            <a:lvl5pPr marL="540000" indent="-18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Footer Placeholder 1">
            <a:extLst>
              <a:ext uri="{FF2B5EF4-FFF2-40B4-BE49-F238E27FC236}">
                <a16:creationId xmlns:a16="http://schemas.microsoft.com/office/drawing/2014/main" id="{5DD408E8-9BBA-462A-9700-60649B088B64}"/>
              </a:ext>
            </a:extLst>
          </p:cNvPr>
          <p:cNvSpPr>
            <a:spLocks noGrp="1"/>
          </p:cNvSpPr>
          <p:nvPr>
            <p:ph type="ftr" sz="quarter" idx="14"/>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382554EE-47D5-4878-B187-9F834B60BF8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93EBDF63-064F-4A6E-BA74-23314D91DE1D}"/>
              </a:ext>
            </a:extLst>
          </p:cNvPr>
          <p:cNvSpPr>
            <a:spLocks noGrp="1"/>
          </p:cNvSpPr>
          <p:nvPr>
            <p:ph type="dt" sz="half" idx="16"/>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246047867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49" y="651600"/>
            <a:ext cx="11188700"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16" name="Title Placeholder 1"/>
          <p:cNvSpPr>
            <a:spLocks noGrp="1"/>
          </p:cNvSpPr>
          <p:nvPr>
            <p:ph type="title" hasCustomPrompt="1"/>
          </p:nvPr>
        </p:nvSpPr>
        <p:spPr>
          <a:xfrm>
            <a:off x="501649" y="317500"/>
            <a:ext cx="11188700" cy="338554"/>
          </a:xfrm>
          <a:prstGeom prst="rect">
            <a:avLst/>
          </a:prstGeom>
        </p:spPr>
        <p:txBody>
          <a:bodyPr vert="horz" lIns="0" tIns="0" rIns="0" bIns="0" rtlCol="0" anchor="t" anchorCtr="0">
            <a:spAutoFit/>
          </a:bodyPr>
          <a:lstStyle>
            <a:lvl1pPr>
              <a:defRPr sz="2200"/>
            </a:lvl1pPr>
          </a:lstStyle>
          <a:p>
            <a:r>
              <a:rPr lang="en-US"/>
              <a:t>Click to add title</a:t>
            </a:r>
          </a:p>
        </p:txBody>
      </p:sp>
      <p:sp>
        <p:nvSpPr>
          <p:cNvPr id="17" name="Chart Placeholder 3"/>
          <p:cNvSpPr>
            <a:spLocks noGrp="1"/>
          </p:cNvSpPr>
          <p:nvPr>
            <p:ph type="chart" sz="quarter" idx="15"/>
          </p:nvPr>
        </p:nvSpPr>
        <p:spPr>
          <a:xfrm>
            <a:off x="501649" y="1998836"/>
            <a:ext cx="11188699" cy="4100400"/>
          </a:xfrm>
          <a:prstGeom prst="rect">
            <a:avLst/>
          </a:prstGeom>
        </p:spPr>
        <p:txBody>
          <a:bodyPr/>
          <a:lstStyle/>
          <a:p>
            <a:r>
              <a:rPr lang="en-US"/>
              <a:t>Click icon to add chart</a:t>
            </a:r>
            <a:endParaRPr lang="en-GB"/>
          </a:p>
        </p:txBody>
      </p:sp>
      <p:sp>
        <p:nvSpPr>
          <p:cNvPr id="18" name="Text Placeholder 8"/>
          <p:cNvSpPr>
            <a:spLocks noGrp="1"/>
          </p:cNvSpPr>
          <p:nvPr>
            <p:ph type="body" sz="quarter" idx="18"/>
          </p:nvPr>
        </p:nvSpPr>
        <p:spPr>
          <a:xfrm>
            <a:off x="501649" y="1628775"/>
            <a:ext cx="11188699" cy="357187"/>
          </a:xfrm>
        </p:spPr>
        <p:txBody>
          <a:bodyPr/>
          <a:lstStyle/>
          <a:p>
            <a:pPr lvl="0"/>
            <a:r>
              <a:rPr lang="en-US" noProof="0"/>
              <a:t>Click to edit Master text styles</a:t>
            </a:r>
          </a:p>
        </p:txBody>
      </p:sp>
      <p:sp>
        <p:nvSpPr>
          <p:cNvPr id="19" name="Text Placeholder 7"/>
          <p:cNvSpPr>
            <a:spLocks noGrp="1"/>
          </p:cNvSpPr>
          <p:nvPr>
            <p:ph type="body" sz="quarter" idx="23"/>
          </p:nvPr>
        </p:nvSpPr>
        <p:spPr>
          <a:xfrm>
            <a:off x="501649" y="6121014"/>
            <a:ext cx="11188700" cy="260737"/>
          </a:xfrm>
        </p:spPr>
        <p:txBody>
          <a:bodyPr>
            <a:normAutofit/>
          </a:bodyPr>
          <a:lstStyle>
            <a:lvl1pPr>
              <a:spcAft>
                <a:spcPts val="0"/>
              </a:spcAft>
              <a:defRPr sz="900"/>
            </a:lvl1pPr>
          </a:lstStyle>
          <a:p>
            <a:pPr lvl="0"/>
            <a:r>
              <a:rPr lang="en-US"/>
              <a:t>Click to edit Master text styles</a:t>
            </a:r>
          </a:p>
        </p:txBody>
      </p:sp>
      <p:sp>
        <p:nvSpPr>
          <p:cNvPr id="2" name="Footer Placeholder 1">
            <a:extLst>
              <a:ext uri="{FF2B5EF4-FFF2-40B4-BE49-F238E27FC236}">
                <a16:creationId xmlns:a16="http://schemas.microsoft.com/office/drawing/2014/main" id="{99E45375-2F2C-46B0-8F78-8D3B9A2D4FF7}"/>
              </a:ext>
            </a:extLst>
          </p:cNvPr>
          <p:cNvSpPr>
            <a:spLocks noGrp="1"/>
          </p:cNvSpPr>
          <p:nvPr>
            <p:ph type="ftr" sz="quarter" idx="24"/>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448A9575-432D-4199-91EC-6C01A99913EC}"/>
              </a:ext>
            </a:extLst>
          </p:cNvPr>
          <p:cNvSpPr>
            <a:spLocks noGrp="1"/>
          </p:cNvSpPr>
          <p:nvPr>
            <p:ph type="sldNum" sz="quarter" idx="2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9E2F28A3-8963-4602-8A26-5781F4D35CF1}"/>
              </a:ext>
            </a:extLst>
          </p:cNvPr>
          <p:cNvSpPr>
            <a:spLocks noGrp="1"/>
          </p:cNvSpPr>
          <p:nvPr>
            <p:ph type="dt" sz="half" idx="26"/>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316609816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748" y="651600"/>
            <a:ext cx="11188700"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16" name="Title Placeholder 1"/>
          <p:cNvSpPr>
            <a:spLocks noGrp="1"/>
          </p:cNvSpPr>
          <p:nvPr>
            <p:ph type="title" hasCustomPrompt="1"/>
          </p:nvPr>
        </p:nvSpPr>
        <p:spPr>
          <a:xfrm>
            <a:off x="501748" y="317500"/>
            <a:ext cx="11188700" cy="338554"/>
          </a:xfrm>
          <a:prstGeom prst="rect">
            <a:avLst/>
          </a:prstGeom>
        </p:spPr>
        <p:txBody>
          <a:bodyPr vert="horz" lIns="0" tIns="0" rIns="0" bIns="0" rtlCol="0" anchor="t" anchorCtr="0">
            <a:spAutoFit/>
          </a:bodyPr>
          <a:lstStyle>
            <a:lvl1pPr>
              <a:defRPr/>
            </a:lvl1pPr>
          </a:lstStyle>
          <a:p>
            <a:r>
              <a:rPr lang="en-US"/>
              <a:t>Click to add title</a:t>
            </a:r>
          </a:p>
        </p:txBody>
      </p:sp>
      <p:sp>
        <p:nvSpPr>
          <p:cNvPr id="17" name="Chart Placeholder 3"/>
          <p:cNvSpPr>
            <a:spLocks noGrp="1"/>
          </p:cNvSpPr>
          <p:nvPr>
            <p:ph type="chart" sz="quarter" idx="15"/>
          </p:nvPr>
        </p:nvSpPr>
        <p:spPr>
          <a:xfrm>
            <a:off x="501648" y="1998834"/>
            <a:ext cx="3564000" cy="4100400"/>
          </a:xfrm>
          <a:prstGeom prst="rect">
            <a:avLst/>
          </a:prstGeom>
        </p:spPr>
        <p:txBody>
          <a:bodyPr/>
          <a:lstStyle/>
          <a:p>
            <a:r>
              <a:rPr lang="en-US" noProof="0"/>
              <a:t>Click icon to add chart</a:t>
            </a:r>
          </a:p>
        </p:txBody>
      </p:sp>
      <p:sp>
        <p:nvSpPr>
          <p:cNvPr id="18" name="Text Placeholder 8"/>
          <p:cNvSpPr>
            <a:spLocks noGrp="1"/>
          </p:cNvSpPr>
          <p:nvPr>
            <p:ph type="body" sz="quarter" idx="18"/>
          </p:nvPr>
        </p:nvSpPr>
        <p:spPr>
          <a:xfrm>
            <a:off x="501648" y="1628775"/>
            <a:ext cx="3562351" cy="356400"/>
          </a:xfrm>
        </p:spPr>
        <p:txBody>
          <a:bodyPr/>
          <a:lstStyle/>
          <a:p>
            <a:pPr lvl="0"/>
            <a:r>
              <a:rPr lang="en-US" noProof="0"/>
              <a:t>Click to edit Master text styles</a:t>
            </a:r>
          </a:p>
        </p:txBody>
      </p:sp>
      <p:sp>
        <p:nvSpPr>
          <p:cNvPr id="7" name="Chart Placeholder 3"/>
          <p:cNvSpPr>
            <a:spLocks noGrp="1"/>
          </p:cNvSpPr>
          <p:nvPr>
            <p:ph type="chart" sz="quarter" idx="19"/>
          </p:nvPr>
        </p:nvSpPr>
        <p:spPr>
          <a:xfrm>
            <a:off x="4314070" y="1998834"/>
            <a:ext cx="3564000" cy="4100400"/>
          </a:xfrm>
          <a:prstGeom prst="rect">
            <a:avLst/>
          </a:prstGeom>
        </p:spPr>
        <p:txBody>
          <a:bodyPr/>
          <a:lstStyle/>
          <a:p>
            <a:r>
              <a:rPr lang="en-US" noProof="0"/>
              <a:t>Click icon to add chart</a:t>
            </a:r>
          </a:p>
        </p:txBody>
      </p:sp>
      <p:sp>
        <p:nvSpPr>
          <p:cNvPr id="8" name="Text Placeholder 8"/>
          <p:cNvSpPr>
            <a:spLocks noGrp="1"/>
          </p:cNvSpPr>
          <p:nvPr>
            <p:ph type="body" sz="quarter" idx="20"/>
          </p:nvPr>
        </p:nvSpPr>
        <p:spPr>
          <a:xfrm>
            <a:off x="4313246" y="1628775"/>
            <a:ext cx="3564000" cy="356400"/>
          </a:xfrm>
        </p:spPr>
        <p:txBody>
          <a:bodyPr vert="horz" lIns="0" tIns="0" rIns="0" bIns="0" rtlCol="0">
            <a:normAutofit/>
          </a:bodyPr>
          <a:lstStyle>
            <a:lvl1pPr>
              <a:defRPr lang="en-US" noProof="0"/>
            </a:lvl1pPr>
          </a:lstStyle>
          <a:p>
            <a:pPr lvl="0"/>
            <a:r>
              <a:rPr lang="en-US" noProof="0"/>
              <a:t>Click to edit Master text styles</a:t>
            </a:r>
          </a:p>
        </p:txBody>
      </p:sp>
      <p:sp>
        <p:nvSpPr>
          <p:cNvPr id="9" name="Chart Placeholder 3"/>
          <p:cNvSpPr>
            <a:spLocks noGrp="1"/>
          </p:cNvSpPr>
          <p:nvPr>
            <p:ph type="chart" sz="quarter" idx="21"/>
          </p:nvPr>
        </p:nvSpPr>
        <p:spPr>
          <a:xfrm>
            <a:off x="8126493" y="1998834"/>
            <a:ext cx="3563953" cy="4100400"/>
          </a:xfrm>
          <a:prstGeom prst="rect">
            <a:avLst/>
          </a:prstGeom>
        </p:spPr>
        <p:txBody>
          <a:bodyPr/>
          <a:lstStyle/>
          <a:p>
            <a:r>
              <a:rPr lang="en-US" noProof="0"/>
              <a:t>Click icon to add chart</a:t>
            </a:r>
          </a:p>
        </p:txBody>
      </p:sp>
      <p:sp>
        <p:nvSpPr>
          <p:cNvPr id="10" name="Text Placeholder 8"/>
          <p:cNvSpPr>
            <a:spLocks noGrp="1"/>
          </p:cNvSpPr>
          <p:nvPr>
            <p:ph type="body" sz="quarter" idx="22"/>
          </p:nvPr>
        </p:nvSpPr>
        <p:spPr>
          <a:xfrm>
            <a:off x="8126493" y="1628775"/>
            <a:ext cx="3563955" cy="356400"/>
          </a:xfrm>
        </p:spPr>
        <p:txBody>
          <a:bodyPr vert="horz" lIns="0" tIns="0" rIns="0" bIns="0" rtlCol="0">
            <a:normAutofit/>
          </a:bodyPr>
          <a:lstStyle>
            <a:lvl1pPr>
              <a:defRPr lang="en-US" noProof="0"/>
            </a:lvl1pPr>
          </a:lstStyle>
          <a:p>
            <a:pPr lvl="0"/>
            <a:r>
              <a:rPr lang="en-US" noProof="0"/>
              <a:t>Click to edit Master text styles</a:t>
            </a:r>
          </a:p>
        </p:txBody>
      </p:sp>
      <p:sp>
        <p:nvSpPr>
          <p:cNvPr id="12" name="Text Placeholder 7"/>
          <p:cNvSpPr>
            <a:spLocks noGrp="1"/>
          </p:cNvSpPr>
          <p:nvPr>
            <p:ph type="body" sz="quarter" idx="23"/>
          </p:nvPr>
        </p:nvSpPr>
        <p:spPr>
          <a:xfrm>
            <a:off x="501648" y="6121014"/>
            <a:ext cx="11188800" cy="260737"/>
          </a:xfrm>
        </p:spPr>
        <p:txBody>
          <a:bodyPr>
            <a:normAutofit/>
          </a:bodyPr>
          <a:lstStyle>
            <a:lvl1pPr>
              <a:spcAft>
                <a:spcPts val="0"/>
              </a:spcAft>
              <a:defRPr sz="900"/>
            </a:lvl1pPr>
          </a:lstStyle>
          <a:p>
            <a:pPr lvl="0"/>
            <a:r>
              <a:rPr lang="en-US" noProof="0"/>
              <a:t>Click to edit Master text styles</a:t>
            </a:r>
          </a:p>
        </p:txBody>
      </p:sp>
      <p:sp>
        <p:nvSpPr>
          <p:cNvPr id="2" name="Footer Placeholder 1">
            <a:extLst>
              <a:ext uri="{FF2B5EF4-FFF2-40B4-BE49-F238E27FC236}">
                <a16:creationId xmlns:a16="http://schemas.microsoft.com/office/drawing/2014/main" id="{ED830468-F218-48F9-A988-80B639B45521}"/>
              </a:ext>
            </a:extLst>
          </p:cNvPr>
          <p:cNvSpPr>
            <a:spLocks noGrp="1"/>
          </p:cNvSpPr>
          <p:nvPr>
            <p:ph type="ftr" sz="quarter" idx="24"/>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D186A505-8178-488C-84EC-245FA078931F}"/>
              </a:ext>
            </a:extLst>
          </p:cNvPr>
          <p:cNvSpPr>
            <a:spLocks noGrp="1"/>
          </p:cNvSpPr>
          <p:nvPr>
            <p:ph type="sldNum" sz="quarter" idx="2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05A52E8A-9461-4882-AB30-42BF1DEEF098}"/>
              </a:ext>
            </a:extLst>
          </p:cNvPr>
          <p:cNvSpPr>
            <a:spLocks noGrp="1"/>
          </p:cNvSpPr>
          <p:nvPr>
            <p:ph type="dt" sz="half" idx="26"/>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320932364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s of text">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501649" y="317500"/>
            <a:ext cx="11188800" cy="338554"/>
          </a:xfrm>
          <a:prstGeom prst="rect">
            <a:avLst/>
          </a:prstGeom>
        </p:spPr>
        <p:txBody>
          <a:bodyPr vert="horz" wrap="square" lIns="0" tIns="0" rIns="0" bIns="0" rtlCol="0" anchor="t" anchorCtr="0">
            <a:spAutoFit/>
          </a:bodyPr>
          <a:lstStyle>
            <a:lvl1pPr>
              <a:defRPr/>
            </a:lvl1pPr>
          </a:lstStyle>
          <a:p>
            <a:r>
              <a:rPr lang="en-US"/>
              <a:t>Click to add title</a:t>
            </a:r>
          </a:p>
        </p:txBody>
      </p:sp>
      <p:sp>
        <p:nvSpPr>
          <p:cNvPr id="9" name="Text Placeholder 8"/>
          <p:cNvSpPr>
            <a:spLocks noGrp="1"/>
          </p:cNvSpPr>
          <p:nvPr>
            <p:ph type="body" sz="quarter" idx="13" hasCustomPrompt="1"/>
          </p:nvPr>
        </p:nvSpPr>
        <p:spPr>
          <a:xfrm>
            <a:off x="501649" y="651600"/>
            <a:ext cx="11188800"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13" name="Content Placeholder 3"/>
          <p:cNvSpPr>
            <a:spLocks noGrp="1"/>
          </p:cNvSpPr>
          <p:nvPr>
            <p:ph sz="quarter" idx="10"/>
          </p:nvPr>
        </p:nvSpPr>
        <p:spPr>
          <a:xfrm>
            <a:off x="501648" y="1628775"/>
            <a:ext cx="5324400" cy="4752976"/>
          </a:xfrm>
          <a:prstGeom prst="rect">
            <a:avLst/>
          </a:prstGeom>
        </p:spPr>
        <p:txBody>
          <a:bodyPr/>
          <a:lstStyle>
            <a:lvl1pPr>
              <a:tabLst>
                <a:tab pos="5029200" algn="r"/>
              </a:tabLst>
              <a:defRPr/>
            </a:lvl1pPr>
            <a:lvl2pPr>
              <a:tabLst>
                <a:tab pos="5029200" algn="r"/>
              </a:tabLst>
              <a:defRPr/>
            </a:lvl2pPr>
            <a:lvl3pPr marL="180000" indent="-180000">
              <a:tabLst>
                <a:tab pos="5029200" algn="r"/>
              </a:tabLst>
              <a:defRPr/>
            </a:lvl3pPr>
            <a:lvl4pPr marL="360000" indent="-180000">
              <a:tabLst>
                <a:tab pos="5029200" algn="r"/>
              </a:tabLst>
              <a:defRPr/>
            </a:lvl4pPr>
            <a:lvl5pPr marL="540000" indent="-180000">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Content Placeholder 3"/>
          <p:cNvSpPr>
            <a:spLocks noGrp="1"/>
          </p:cNvSpPr>
          <p:nvPr>
            <p:ph sz="quarter" idx="20"/>
          </p:nvPr>
        </p:nvSpPr>
        <p:spPr>
          <a:xfrm>
            <a:off x="6367668" y="1628775"/>
            <a:ext cx="5322781" cy="4752976"/>
          </a:xfrm>
          <a:prstGeom prst="rect">
            <a:avLst/>
          </a:prstGeom>
        </p:spPr>
        <p:txBody>
          <a:bodyPr/>
          <a:lstStyle>
            <a:lvl1pPr>
              <a:tabLst>
                <a:tab pos="5029200" algn="r"/>
              </a:tabLst>
              <a:defRPr/>
            </a:lvl1pPr>
            <a:lvl2pPr>
              <a:tabLst>
                <a:tab pos="5029200" algn="r"/>
              </a:tabLst>
              <a:defRPr/>
            </a:lvl2pPr>
            <a:lvl3pPr marL="180000" indent="-180000">
              <a:tabLst>
                <a:tab pos="5029200" algn="r"/>
              </a:tabLst>
              <a:defRPr/>
            </a:lvl3pPr>
            <a:lvl4pPr marL="360000" indent="-180000">
              <a:tabLst>
                <a:tab pos="5029200" algn="r"/>
              </a:tabLst>
              <a:defRPr/>
            </a:lvl4pPr>
            <a:lvl5pPr marL="540000" indent="-180000">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ooter Placeholder 1">
            <a:extLst>
              <a:ext uri="{FF2B5EF4-FFF2-40B4-BE49-F238E27FC236}">
                <a16:creationId xmlns:a16="http://schemas.microsoft.com/office/drawing/2014/main" id="{1EBBF14D-15D5-45C6-9B07-0F7B37D3A909}"/>
              </a:ext>
            </a:extLst>
          </p:cNvPr>
          <p:cNvSpPr>
            <a:spLocks noGrp="1"/>
          </p:cNvSpPr>
          <p:nvPr>
            <p:ph type="ftr" sz="quarter" idx="21"/>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3B8C7BA7-A839-4EC3-88E3-7A9295730BF6}"/>
              </a:ext>
            </a:extLst>
          </p:cNvPr>
          <p:cNvSpPr>
            <a:spLocks noGrp="1"/>
          </p:cNvSpPr>
          <p:nvPr>
            <p:ph type="sldNum" sz="quarter" idx="22"/>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0D437E77-B30A-45AF-8DB3-5C93C90E1C8F}"/>
              </a:ext>
            </a:extLst>
          </p:cNvPr>
          <p:cNvSpPr>
            <a:spLocks noGrp="1"/>
          </p:cNvSpPr>
          <p:nvPr>
            <p:ph type="dt" sz="half" idx="23"/>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66434826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ns - larg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501649" y="651600"/>
            <a:ext cx="11188700"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8" name="Title Placeholder 1"/>
          <p:cNvSpPr>
            <a:spLocks noGrp="1"/>
          </p:cNvSpPr>
          <p:nvPr>
            <p:ph type="title" hasCustomPrompt="1"/>
          </p:nvPr>
        </p:nvSpPr>
        <p:spPr>
          <a:xfrm>
            <a:off x="501649" y="317500"/>
            <a:ext cx="11188700" cy="338554"/>
          </a:xfrm>
          <a:prstGeom prst="rect">
            <a:avLst/>
          </a:prstGeom>
        </p:spPr>
        <p:txBody>
          <a:bodyPr vert="horz" lIns="0" tIns="0" rIns="0" bIns="0" rtlCol="0" anchor="t" anchorCtr="0">
            <a:spAutoFit/>
          </a:bodyPr>
          <a:lstStyle>
            <a:lvl1pPr>
              <a:defRPr/>
            </a:lvl1pPr>
          </a:lstStyle>
          <a:p>
            <a:r>
              <a:rPr lang="en-US"/>
              <a:t>Click to add title</a:t>
            </a:r>
          </a:p>
        </p:txBody>
      </p:sp>
      <p:sp>
        <p:nvSpPr>
          <p:cNvPr id="11" name="Content Placeholder 3"/>
          <p:cNvSpPr>
            <a:spLocks noGrp="1"/>
          </p:cNvSpPr>
          <p:nvPr>
            <p:ph sz="quarter" idx="10"/>
          </p:nvPr>
        </p:nvSpPr>
        <p:spPr>
          <a:xfrm>
            <a:off x="501649" y="1628775"/>
            <a:ext cx="5324400" cy="4752976"/>
          </a:xfrm>
          <a:prstGeom prst="rect">
            <a:avLst/>
          </a:prstGeom>
        </p:spPr>
        <p:txBody>
          <a:bodyPr>
            <a:normAutofit/>
          </a:bodyPr>
          <a:lstStyle>
            <a:lvl1pPr>
              <a:tabLst>
                <a:tab pos="5029200" algn="r"/>
              </a:tabLst>
              <a:defRPr sz="1600"/>
            </a:lvl1pPr>
            <a:lvl2pPr>
              <a:tabLst>
                <a:tab pos="5029200" algn="r"/>
              </a:tabLst>
              <a:defRPr sz="1600"/>
            </a:lvl2pPr>
            <a:lvl3pPr marL="180000" indent="-180000">
              <a:tabLst>
                <a:tab pos="5029200" algn="r"/>
              </a:tabLst>
              <a:defRPr sz="1600"/>
            </a:lvl3pPr>
            <a:lvl4pPr marL="360000" indent="-180000">
              <a:tabLst>
                <a:tab pos="5029200" algn="r"/>
              </a:tabLst>
              <a:defRPr sz="1600"/>
            </a:lvl4pPr>
            <a:lvl5pPr marL="540000" indent="-180000">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Content Placeholder 3"/>
          <p:cNvSpPr>
            <a:spLocks noGrp="1"/>
          </p:cNvSpPr>
          <p:nvPr>
            <p:ph sz="quarter" idx="20"/>
          </p:nvPr>
        </p:nvSpPr>
        <p:spPr>
          <a:xfrm>
            <a:off x="6365952" y="1628775"/>
            <a:ext cx="5324400" cy="4752976"/>
          </a:xfrm>
          <a:prstGeom prst="rect">
            <a:avLst/>
          </a:prstGeom>
        </p:spPr>
        <p:txBody>
          <a:bodyPr>
            <a:normAutofit/>
          </a:bodyPr>
          <a:lstStyle>
            <a:lvl1pPr>
              <a:tabLst>
                <a:tab pos="5029200" algn="r"/>
              </a:tabLst>
              <a:defRPr sz="1600"/>
            </a:lvl1pPr>
            <a:lvl2pPr>
              <a:tabLst>
                <a:tab pos="5029200" algn="r"/>
              </a:tabLst>
              <a:defRPr sz="1600"/>
            </a:lvl2pPr>
            <a:lvl3pPr marL="180000" indent="-180000">
              <a:tabLst>
                <a:tab pos="5029200" algn="r"/>
              </a:tabLst>
              <a:defRPr sz="1600"/>
            </a:lvl3pPr>
            <a:lvl4pPr marL="360000" indent="-180000">
              <a:tabLst>
                <a:tab pos="5029200" algn="r"/>
              </a:tabLst>
              <a:defRPr sz="1600"/>
            </a:lvl4pPr>
            <a:lvl5pPr marL="540000" indent="-180000">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ooter Placeholder 1">
            <a:extLst>
              <a:ext uri="{FF2B5EF4-FFF2-40B4-BE49-F238E27FC236}">
                <a16:creationId xmlns:a16="http://schemas.microsoft.com/office/drawing/2014/main" id="{AA6DECE5-B6E5-4DE3-84F0-0CA006B41036}"/>
              </a:ext>
            </a:extLst>
          </p:cNvPr>
          <p:cNvSpPr>
            <a:spLocks noGrp="1"/>
          </p:cNvSpPr>
          <p:nvPr>
            <p:ph type="ftr" sz="quarter" idx="21"/>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448F0540-2D2C-4AB0-8777-9F3A3A137B9A}"/>
              </a:ext>
            </a:extLst>
          </p:cNvPr>
          <p:cNvSpPr>
            <a:spLocks noGrp="1"/>
          </p:cNvSpPr>
          <p:nvPr>
            <p:ph type="sldNum" sz="quarter" idx="22"/>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E39200A8-FA5D-40E2-8D22-F49007077652}"/>
              </a:ext>
            </a:extLst>
          </p:cNvPr>
          <p:cNvSpPr>
            <a:spLocks noGrp="1"/>
          </p:cNvSpPr>
          <p:nvPr>
            <p:ph type="dt" sz="half" idx="23"/>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8845475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365952" y="2093113"/>
            <a:ext cx="5324400" cy="4027899"/>
          </a:xfrm>
        </p:spPr>
        <p:txBody>
          <a:bodyPr/>
          <a:lstStyle/>
          <a:p>
            <a:r>
              <a:rPr lang="en-US" noProof="0"/>
              <a:t>Click icon to add chart</a:t>
            </a:r>
          </a:p>
        </p:txBody>
      </p:sp>
      <p:sp>
        <p:nvSpPr>
          <p:cNvPr id="6" name="Text Placeholder 5"/>
          <p:cNvSpPr>
            <a:spLocks noGrp="1"/>
          </p:cNvSpPr>
          <p:nvPr>
            <p:ph type="body" sz="quarter" idx="22"/>
          </p:nvPr>
        </p:nvSpPr>
        <p:spPr>
          <a:xfrm>
            <a:off x="6365952" y="1628775"/>
            <a:ext cx="5324400" cy="420687"/>
          </a:xfrm>
        </p:spPr>
        <p:txBody>
          <a:bodyPr/>
          <a:lstStyle/>
          <a:p>
            <a:pPr lvl="0"/>
            <a:r>
              <a:rPr lang="en-US" noProof="0"/>
              <a:t>Click to edit Master text styles</a:t>
            </a:r>
          </a:p>
        </p:txBody>
      </p:sp>
      <p:sp>
        <p:nvSpPr>
          <p:cNvPr id="11"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13" name="Title Placeholder 1"/>
          <p:cNvSpPr>
            <a:spLocks noGrp="1"/>
          </p:cNvSpPr>
          <p:nvPr>
            <p:ph type="title" hasCustomPrompt="1"/>
          </p:nvPr>
        </p:nvSpPr>
        <p:spPr>
          <a:xfrm>
            <a:off x="501650" y="317500"/>
            <a:ext cx="11188700" cy="338554"/>
          </a:xfrm>
          <a:prstGeom prst="rect">
            <a:avLst/>
          </a:prstGeom>
        </p:spPr>
        <p:txBody>
          <a:bodyPr vert="horz" lIns="0" tIns="0" rIns="0" bIns="0" rtlCol="0" anchor="t" anchorCtr="0">
            <a:spAutoFit/>
          </a:bodyPr>
          <a:lstStyle>
            <a:lvl1pPr>
              <a:defRPr/>
            </a:lvl1pPr>
          </a:lstStyle>
          <a:p>
            <a:r>
              <a:rPr lang="en-US"/>
              <a:t>Click to add title</a:t>
            </a:r>
          </a:p>
        </p:txBody>
      </p:sp>
      <p:sp>
        <p:nvSpPr>
          <p:cNvPr id="15" name="Text Placeholder 7"/>
          <p:cNvSpPr>
            <a:spLocks noGrp="1"/>
          </p:cNvSpPr>
          <p:nvPr>
            <p:ph type="body" sz="quarter" idx="23"/>
          </p:nvPr>
        </p:nvSpPr>
        <p:spPr>
          <a:xfrm>
            <a:off x="501652" y="6121014"/>
            <a:ext cx="11188700" cy="260737"/>
          </a:xfrm>
        </p:spPr>
        <p:txBody>
          <a:bodyPr>
            <a:normAutofit/>
          </a:bodyPr>
          <a:lstStyle>
            <a:lvl1pPr>
              <a:spcAft>
                <a:spcPts val="0"/>
              </a:spcAft>
              <a:defRPr sz="1100"/>
            </a:lvl1pPr>
          </a:lstStyle>
          <a:p>
            <a:pPr lvl="0"/>
            <a:r>
              <a:rPr lang="en-US"/>
              <a:t>Click to edit Master text styles</a:t>
            </a:r>
          </a:p>
        </p:txBody>
      </p:sp>
      <p:sp>
        <p:nvSpPr>
          <p:cNvPr id="14" name="Content Placeholder 3">
            <a:extLst>
              <a:ext uri="{FF2B5EF4-FFF2-40B4-BE49-F238E27FC236}">
                <a16:creationId xmlns:a16="http://schemas.microsoft.com/office/drawing/2014/main" id="{81A54C94-0E19-456D-90CB-27AE17C5A06F}"/>
              </a:ext>
            </a:extLst>
          </p:cNvPr>
          <p:cNvSpPr>
            <a:spLocks noGrp="1"/>
          </p:cNvSpPr>
          <p:nvPr>
            <p:ph sz="quarter" idx="10"/>
          </p:nvPr>
        </p:nvSpPr>
        <p:spPr>
          <a:xfrm>
            <a:off x="501649" y="1628775"/>
            <a:ext cx="5324400" cy="4492238"/>
          </a:xfrm>
          <a:prstGeom prst="rect">
            <a:avLst/>
          </a:prstGeom>
        </p:spPr>
        <p:txBody>
          <a:bodyPr/>
          <a:lstStyle>
            <a:lvl1pPr>
              <a:tabLst>
                <a:tab pos="5029200" algn="r"/>
              </a:tabLst>
              <a:defRPr/>
            </a:lvl1pPr>
            <a:lvl2pPr>
              <a:tabLst>
                <a:tab pos="5029200" algn="r"/>
              </a:tabLst>
              <a:defRPr/>
            </a:lvl2pPr>
            <a:lvl3pPr marL="180000" indent="-180000">
              <a:tabLst>
                <a:tab pos="5029200" algn="r"/>
              </a:tabLst>
              <a:defRPr/>
            </a:lvl3pPr>
            <a:lvl4pPr marL="360000" indent="-180000">
              <a:tabLst>
                <a:tab pos="5029200" algn="r"/>
              </a:tabLst>
              <a:defRPr/>
            </a:lvl4pPr>
            <a:lvl5pPr marL="540000" indent="-180000">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ooter Placeholder 1">
            <a:extLst>
              <a:ext uri="{FF2B5EF4-FFF2-40B4-BE49-F238E27FC236}">
                <a16:creationId xmlns:a16="http://schemas.microsoft.com/office/drawing/2014/main" id="{D4E7EE15-1A01-4BD0-9991-F0EC64541C8A}"/>
              </a:ext>
            </a:extLst>
          </p:cNvPr>
          <p:cNvSpPr>
            <a:spLocks noGrp="1"/>
          </p:cNvSpPr>
          <p:nvPr>
            <p:ph type="ftr" sz="quarter" idx="24"/>
          </p:nvPr>
        </p:nvSpPr>
        <p:spPr/>
        <p:txBody>
          <a:bodyPr/>
          <a:lstStyle/>
          <a:p>
            <a:pPr>
              <a:spcBef>
                <a:spcPts val="774"/>
              </a:spcBef>
              <a:buSzPct val="100000"/>
              <a:buFont typeface="Arial"/>
              <a:buNone/>
            </a:pPr>
            <a:r>
              <a:rPr lang="pt-BR"/>
              <a:t>© 2023 Deloitte Finance</a:t>
            </a:r>
            <a:endParaRPr lang="fr-FR"/>
          </a:p>
        </p:txBody>
      </p:sp>
      <p:sp>
        <p:nvSpPr>
          <p:cNvPr id="4" name="Slide Number Placeholder 3">
            <a:extLst>
              <a:ext uri="{FF2B5EF4-FFF2-40B4-BE49-F238E27FC236}">
                <a16:creationId xmlns:a16="http://schemas.microsoft.com/office/drawing/2014/main" id="{1CC16DCF-040C-4E06-A534-D180F476A90F}"/>
              </a:ext>
            </a:extLst>
          </p:cNvPr>
          <p:cNvSpPr>
            <a:spLocks noGrp="1"/>
          </p:cNvSpPr>
          <p:nvPr>
            <p:ph type="sldNum" sz="quarter" idx="2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5" name="Date Placeholder 4">
            <a:extLst>
              <a:ext uri="{FF2B5EF4-FFF2-40B4-BE49-F238E27FC236}">
                <a16:creationId xmlns:a16="http://schemas.microsoft.com/office/drawing/2014/main" id="{7C70BF31-BD22-44AE-A906-8406A6C826DF}"/>
              </a:ext>
            </a:extLst>
          </p:cNvPr>
          <p:cNvSpPr>
            <a:spLocks noGrp="1"/>
          </p:cNvSpPr>
          <p:nvPr>
            <p:ph type="dt" sz="half" idx="26"/>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339627153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11" name="Text Placeholder 8"/>
          <p:cNvSpPr>
            <a:spLocks noGrp="1"/>
          </p:cNvSpPr>
          <p:nvPr>
            <p:ph type="body" sz="quarter" idx="13" hasCustomPrompt="1"/>
          </p:nvPr>
        </p:nvSpPr>
        <p:spPr>
          <a:xfrm>
            <a:off x="501649" y="651600"/>
            <a:ext cx="11188700"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13" name="Title Placeholder 1"/>
          <p:cNvSpPr>
            <a:spLocks noGrp="1"/>
          </p:cNvSpPr>
          <p:nvPr>
            <p:ph type="title" hasCustomPrompt="1"/>
          </p:nvPr>
        </p:nvSpPr>
        <p:spPr>
          <a:xfrm>
            <a:off x="501650" y="317500"/>
            <a:ext cx="11188700" cy="338554"/>
          </a:xfrm>
          <a:prstGeom prst="rect">
            <a:avLst/>
          </a:prstGeom>
        </p:spPr>
        <p:txBody>
          <a:bodyPr vert="horz" lIns="0" tIns="0" rIns="0" bIns="0" rtlCol="0" anchor="t" anchorCtr="0">
            <a:spAutoFit/>
          </a:bodyPr>
          <a:lstStyle>
            <a:lvl1pPr>
              <a:defRPr/>
            </a:lvl1pPr>
          </a:lstStyle>
          <a:p>
            <a:r>
              <a:rPr lang="en-US"/>
              <a:t>Click to add title</a:t>
            </a:r>
          </a:p>
        </p:txBody>
      </p:sp>
      <p:sp>
        <p:nvSpPr>
          <p:cNvPr id="9" name="Chart Placeholder 2"/>
          <p:cNvSpPr>
            <a:spLocks noGrp="1"/>
          </p:cNvSpPr>
          <p:nvPr>
            <p:ph type="chart" sz="quarter" idx="24"/>
          </p:nvPr>
        </p:nvSpPr>
        <p:spPr>
          <a:xfrm>
            <a:off x="501649" y="2093113"/>
            <a:ext cx="5324400" cy="4027900"/>
          </a:xfrm>
        </p:spPr>
        <p:txBody>
          <a:bodyPr/>
          <a:lstStyle/>
          <a:p>
            <a:r>
              <a:rPr lang="en-US"/>
              <a:t>Click icon to add chart</a:t>
            </a:r>
            <a:endParaRPr lang="en-GB"/>
          </a:p>
        </p:txBody>
      </p:sp>
      <p:sp>
        <p:nvSpPr>
          <p:cNvPr id="12" name="Text Placeholder 5"/>
          <p:cNvSpPr>
            <a:spLocks noGrp="1"/>
          </p:cNvSpPr>
          <p:nvPr>
            <p:ph type="body" sz="quarter" idx="25"/>
          </p:nvPr>
        </p:nvSpPr>
        <p:spPr>
          <a:xfrm>
            <a:off x="501649" y="1628775"/>
            <a:ext cx="5324400" cy="420687"/>
          </a:xfrm>
        </p:spPr>
        <p:txBody>
          <a:bodyPr/>
          <a:lstStyle/>
          <a:p>
            <a:pPr lvl="0"/>
            <a:r>
              <a:rPr lang="en-US" noProof="0"/>
              <a:t>Click to edit Master text styles</a:t>
            </a:r>
          </a:p>
        </p:txBody>
      </p:sp>
      <p:sp>
        <p:nvSpPr>
          <p:cNvPr id="17" name="Chart Placeholder 2">
            <a:extLst>
              <a:ext uri="{FF2B5EF4-FFF2-40B4-BE49-F238E27FC236}">
                <a16:creationId xmlns:a16="http://schemas.microsoft.com/office/drawing/2014/main" id="{DAB1A93D-E2D3-402E-ACCE-C2138CE454DE}"/>
              </a:ext>
            </a:extLst>
          </p:cNvPr>
          <p:cNvSpPr>
            <a:spLocks noGrp="1"/>
          </p:cNvSpPr>
          <p:nvPr>
            <p:ph type="chart" sz="quarter" idx="21"/>
          </p:nvPr>
        </p:nvSpPr>
        <p:spPr>
          <a:xfrm>
            <a:off x="6365952" y="2093113"/>
            <a:ext cx="5324400" cy="4027899"/>
          </a:xfrm>
        </p:spPr>
        <p:txBody>
          <a:bodyPr/>
          <a:lstStyle/>
          <a:p>
            <a:r>
              <a:rPr lang="en-US" noProof="0"/>
              <a:t>Click icon to add chart</a:t>
            </a:r>
          </a:p>
        </p:txBody>
      </p:sp>
      <p:sp>
        <p:nvSpPr>
          <p:cNvPr id="18" name="Text Placeholder 5">
            <a:extLst>
              <a:ext uri="{FF2B5EF4-FFF2-40B4-BE49-F238E27FC236}">
                <a16:creationId xmlns:a16="http://schemas.microsoft.com/office/drawing/2014/main" id="{29E5AC1C-93AD-4B40-9EE3-4AECD6E8DA3C}"/>
              </a:ext>
            </a:extLst>
          </p:cNvPr>
          <p:cNvSpPr>
            <a:spLocks noGrp="1"/>
          </p:cNvSpPr>
          <p:nvPr>
            <p:ph type="body" sz="quarter" idx="22"/>
          </p:nvPr>
        </p:nvSpPr>
        <p:spPr>
          <a:xfrm>
            <a:off x="6365952" y="1628775"/>
            <a:ext cx="5324400" cy="420687"/>
          </a:xfrm>
        </p:spPr>
        <p:txBody>
          <a:bodyPr/>
          <a:lstStyle/>
          <a:p>
            <a:pPr lvl="0"/>
            <a:r>
              <a:rPr lang="en-US" noProof="0"/>
              <a:t>Click to edit Master text styles</a:t>
            </a:r>
          </a:p>
        </p:txBody>
      </p:sp>
      <p:sp>
        <p:nvSpPr>
          <p:cNvPr id="19" name="Text Placeholder 7">
            <a:extLst>
              <a:ext uri="{FF2B5EF4-FFF2-40B4-BE49-F238E27FC236}">
                <a16:creationId xmlns:a16="http://schemas.microsoft.com/office/drawing/2014/main" id="{2CBE1F63-9013-4D7D-88E1-04A1DE8D69CB}"/>
              </a:ext>
            </a:extLst>
          </p:cNvPr>
          <p:cNvSpPr>
            <a:spLocks noGrp="1"/>
          </p:cNvSpPr>
          <p:nvPr>
            <p:ph type="body" sz="quarter" idx="23"/>
          </p:nvPr>
        </p:nvSpPr>
        <p:spPr>
          <a:xfrm>
            <a:off x="501649" y="6121014"/>
            <a:ext cx="11188700" cy="260737"/>
          </a:xfrm>
        </p:spPr>
        <p:txBody>
          <a:bodyPr>
            <a:normAutofit/>
          </a:bodyPr>
          <a:lstStyle>
            <a:lvl1pPr>
              <a:spcAft>
                <a:spcPts val="0"/>
              </a:spcAft>
              <a:defRPr sz="1100"/>
            </a:lvl1pPr>
          </a:lstStyle>
          <a:p>
            <a:pPr lvl="0"/>
            <a:r>
              <a:rPr lang="en-US"/>
              <a:t>Click to edit Master text styles</a:t>
            </a:r>
          </a:p>
        </p:txBody>
      </p:sp>
      <p:sp>
        <p:nvSpPr>
          <p:cNvPr id="2" name="Footer Placeholder 1">
            <a:extLst>
              <a:ext uri="{FF2B5EF4-FFF2-40B4-BE49-F238E27FC236}">
                <a16:creationId xmlns:a16="http://schemas.microsoft.com/office/drawing/2014/main" id="{0532EA9C-42DE-4DE3-B2F9-1933CB43B4E9}"/>
              </a:ext>
            </a:extLst>
          </p:cNvPr>
          <p:cNvSpPr>
            <a:spLocks noGrp="1"/>
          </p:cNvSpPr>
          <p:nvPr>
            <p:ph type="ftr" sz="quarter" idx="26"/>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86C386A0-273F-4C06-B778-2CA9C720694B}"/>
              </a:ext>
            </a:extLst>
          </p:cNvPr>
          <p:cNvSpPr>
            <a:spLocks noGrp="1"/>
          </p:cNvSpPr>
          <p:nvPr>
            <p:ph type="sldNum" sz="quarter" idx="27"/>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FA125291-784A-4810-87C3-E8C11E5639E7}"/>
              </a:ext>
            </a:extLst>
          </p:cNvPr>
          <p:cNvSpPr>
            <a:spLocks noGrp="1"/>
          </p:cNvSpPr>
          <p:nvPr>
            <p:ph type="dt" sz="half" idx="28"/>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287894044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3" y="317500"/>
            <a:ext cx="11188699" cy="338554"/>
          </a:xfrm>
          <a:prstGeom prst="rect">
            <a:avLst/>
          </a:prstGeom>
        </p:spPr>
        <p:txBody>
          <a:bodyPr vert="horz" lIns="0" tIns="0" rIns="0" bIns="0" rtlCol="0" anchor="t" anchorCtr="0">
            <a:spAutoFit/>
          </a:bodyPr>
          <a:lstStyle>
            <a:lvl1pPr>
              <a:defRPr/>
            </a:lvl1pPr>
          </a:lstStyle>
          <a:p>
            <a:r>
              <a:rPr lang="en-US"/>
              <a:t>Click to add title</a:t>
            </a:r>
          </a:p>
        </p:txBody>
      </p:sp>
      <p:sp>
        <p:nvSpPr>
          <p:cNvPr id="8" name="Content Placeholder 3"/>
          <p:cNvSpPr>
            <a:spLocks noGrp="1"/>
          </p:cNvSpPr>
          <p:nvPr>
            <p:ph sz="quarter" idx="16"/>
          </p:nvPr>
        </p:nvSpPr>
        <p:spPr>
          <a:xfrm>
            <a:off x="5450352" y="1628776"/>
            <a:ext cx="6240000" cy="4752976"/>
          </a:xfrm>
          <a:prstGeom prst="rect">
            <a:avLst/>
          </a:prstGeom>
        </p:spPr>
        <p:txBody>
          <a:bodyPr/>
          <a:lstStyle>
            <a:lvl1pPr>
              <a:tabLst>
                <a:tab pos="5029200" algn="r"/>
              </a:tabLst>
              <a:defRPr/>
            </a:lvl1pPr>
            <a:lvl2pPr>
              <a:tabLst>
                <a:tab pos="5029200" algn="r"/>
              </a:tabLst>
              <a:defRPr/>
            </a:lvl2pPr>
            <a:lvl3pPr marL="180000" indent="-180000">
              <a:tabLst>
                <a:tab pos="5029200" algn="r"/>
              </a:tabLst>
              <a:defRPr/>
            </a:lvl3pPr>
            <a:lvl4pPr marL="360000" indent="-180000">
              <a:tabLst>
                <a:tab pos="5029200" algn="r"/>
              </a:tabLst>
              <a:defRPr/>
            </a:lvl4pPr>
            <a:lvl5pPr marL="540000" indent="-180000">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13" hasCustomPrompt="1"/>
          </p:nvPr>
        </p:nvSpPr>
        <p:spPr>
          <a:xfrm>
            <a:off x="501652" y="651600"/>
            <a:ext cx="11188700"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13" name="Content Placeholder 3">
            <a:extLst>
              <a:ext uri="{FF2B5EF4-FFF2-40B4-BE49-F238E27FC236}">
                <a16:creationId xmlns:a16="http://schemas.microsoft.com/office/drawing/2014/main" id="{754055BD-8508-4005-A14F-7772E512A15F}"/>
              </a:ext>
            </a:extLst>
          </p:cNvPr>
          <p:cNvSpPr>
            <a:spLocks noGrp="1"/>
          </p:cNvSpPr>
          <p:nvPr>
            <p:ph sz="quarter" idx="17"/>
          </p:nvPr>
        </p:nvSpPr>
        <p:spPr>
          <a:xfrm>
            <a:off x="501648" y="1628775"/>
            <a:ext cx="4431600" cy="4752976"/>
          </a:xfrm>
          <a:prstGeom prst="rect">
            <a:avLst/>
          </a:prstGeom>
        </p:spPr>
        <p:txBody>
          <a:bodyPr/>
          <a:lstStyle>
            <a:lvl1pPr>
              <a:tabLst>
                <a:tab pos="5029200" algn="r"/>
              </a:tabLst>
              <a:defRPr/>
            </a:lvl1pPr>
            <a:lvl2pPr>
              <a:tabLst>
                <a:tab pos="5029200" algn="r"/>
              </a:tabLst>
              <a:defRPr/>
            </a:lvl2pPr>
            <a:lvl3pPr marL="180000" indent="-180000">
              <a:tabLst>
                <a:tab pos="5029200" algn="r"/>
              </a:tabLst>
              <a:defRPr/>
            </a:lvl3pPr>
            <a:lvl4pPr marL="360000" indent="-180000">
              <a:tabLst>
                <a:tab pos="5029200" algn="r"/>
              </a:tabLst>
              <a:defRPr/>
            </a:lvl4pPr>
            <a:lvl5pPr marL="540000" indent="-180000">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ooter Placeholder 1">
            <a:extLst>
              <a:ext uri="{FF2B5EF4-FFF2-40B4-BE49-F238E27FC236}">
                <a16:creationId xmlns:a16="http://schemas.microsoft.com/office/drawing/2014/main" id="{6B5600FD-C522-4F97-ABE2-1FEDC312EB9B}"/>
              </a:ext>
            </a:extLst>
          </p:cNvPr>
          <p:cNvSpPr>
            <a:spLocks noGrp="1"/>
          </p:cNvSpPr>
          <p:nvPr>
            <p:ph type="ftr" sz="quarter" idx="18"/>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51AD6510-87E7-4C97-BF46-36EF50D36EE3}"/>
              </a:ext>
            </a:extLst>
          </p:cNvPr>
          <p:cNvSpPr>
            <a:spLocks noGrp="1"/>
          </p:cNvSpPr>
          <p:nvPr>
            <p:ph type="sldNum" sz="quarter" idx="19"/>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0D779BCA-2FFA-479C-AA36-CE68727EC9A5}"/>
              </a:ext>
            </a:extLst>
          </p:cNvPr>
          <p:cNvSpPr>
            <a:spLocks noGrp="1"/>
          </p:cNvSpPr>
          <p:nvPr>
            <p:ph type="dt" sz="half" idx="20"/>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495185929"/>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ntent with quote ">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0"/>
            <a:ext cx="11188700" cy="338554"/>
          </a:xfrm>
          <a:prstGeom prst="rect">
            <a:avLst/>
          </a:prstGeom>
        </p:spPr>
        <p:txBody>
          <a:bodyPr vert="horz" lIns="0" tIns="0" rIns="0" bIns="0" rtlCol="0" anchor="t" anchorCtr="0">
            <a:spAutoFit/>
          </a:bodyPr>
          <a:lstStyle>
            <a:lvl1pPr>
              <a:defRPr/>
            </a:lvl1pPr>
          </a:lstStyle>
          <a:p>
            <a:r>
              <a:rPr lang="en-US"/>
              <a:t>Click to add title</a:t>
            </a:r>
          </a:p>
        </p:txBody>
      </p:sp>
      <p:sp>
        <p:nvSpPr>
          <p:cNvPr id="6" name="Content Placeholder 3"/>
          <p:cNvSpPr>
            <a:spLocks noGrp="1"/>
          </p:cNvSpPr>
          <p:nvPr>
            <p:ph sz="quarter" idx="10"/>
          </p:nvPr>
        </p:nvSpPr>
        <p:spPr>
          <a:xfrm>
            <a:off x="7577884" y="1628776"/>
            <a:ext cx="4112468" cy="4752976"/>
          </a:xfrm>
          <a:prstGeom prst="rect">
            <a:avLst/>
          </a:prstGeom>
        </p:spPr>
        <p:txBody>
          <a:bodyPr>
            <a:normAutofit/>
          </a:bodyPr>
          <a:lstStyle>
            <a:lvl1pPr>
              <a:tabLst>
                <a:tab pos="5029200" algn="r"/>
              </a:tabLst>
              <a:defRPr sz="22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p:txBody>
      </p:sp>
      <p:sp>
        <p:nvSpPr>
          <p:cNvPr id="9" name="Text Placeholder 8"/>
          <p:cNvSpPr>
            <a:spLocks noGrp="1"/>
          </p:cNvSpPr>
          <p:nvPr>
            <p:ph type="body" sz="quarter" idx="13" hasCustomPrompt="1"/>
          </p:nvPr>
        </p:nvSpPr>
        <p:spPr>
          <a:xfrm>
            <a:off x="501653" y="651600"/>
            <a:ext cx="11188699"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13" name="Content Placeholder 3">
            <a:extLst>
              <a:ext uri="{FF2B5EF4-FFF2-40B4-BE49-F238E27FC236}">
                <a16:creationId xmlns:a16="http://schemas.microsoft.com/office/drawing/2014/main" id="{ED2399DA-7479-481E-A255-A8CB70F7274F}"/>
              </a:ext>
            </a:extLst>
          </p:cNvPr>
          <p:cNvSpPr>
            <a:spLocks noGrp="1"/>
          </p:cNvSpPr>
          <p:nvPr>
            <p:ph sz="quarter" idx="17"/>
          </p:nvPr>
        </p:nvSpPr>
        <p:spPr>
          <a:xfrm>
            <a:off x="501649" y="1628776"/>
            <a:ext cx="6505200" cy="4752976"/>
          </a:xfrm>
          <a:prstGeom prst="rect">
            <a:avLst/>
          </a:prstGeom>
        </p:spPr>
        <p:txBody>
          <a:bodyPr/>
          <a:lstStyle>
            <a:lvl1pPr>
              <a:tabLst>
                <a:tab pos="5029200" algn="r"/>
              </a:tabLst>
              <a:defRPr/>
            </a:lvl1pPr>
            <a:lvl2pPr>
              <a:tabLst>
                <a:tab pos="5029200" algn="r"/>
              </a:tabLst>
              <a:defRPr/>
            </a:lvl2pPr>
            <a:lvl3pPr marL="180000" indent="-180000">
              <a:tabLst>
                <a:tab pos="5029200" algn="r"/>
              </a:tabLst>
              <a:defRPr/>
            </a:lvl3pPr>
            <a:lvl4pPr marL="360000" indent="-180000">
              <a:tabLst>
                <a:tab pos="5029200" algn="r"/>
              </a:tabLst>
              <a:defRPr/>
            </a:lvl4pPr>
            <a:lvl5pPr marL="540000" indent="-180000">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ooter Placeholder 1">
            <a:extLst>
              <a:ext uri="{FF2B5EF4-FFF2-40B4-BE49-F238E27FC236}">
                <a16:creationId xmlns:a16="http://schemas.microsoft.com/office/drawing/2014/main" id="{3AC7918E-0CBE-400A-BB01-6BCB869E2168}"/>
              </a:ext>
            </a:extLst>
          </p:cNvPr>
          <p:cNvSpPr>
            <a:spLocks noGrp="1"/>
          </p:cNvSpPr>
          <p:nvPr>
            <p:ph type="ftr" sz="quarter" idx="18"/>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1B055FE2-BE66-43B1-AB9A-AE4FB3A4DBC9}"/>
              </a:ext>
            </a:extLst>
          </p:cNvPr>
          <p:cNvSpPr>
            <a:spLocks noGrp="1"/>
          </p:cNvSpPr>
          <p:nvPr>
            <p:ph type="sldNum" sz="quarter" idx="19"/>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FCEA8BD0-C25D-4579-8353-0BEA7F6FB281}"/>
              </a:ext>
            </a:extLst>
          </p:cNvPr>
          <p:cNvSpPr>
            <a:spLocks noGrp="1"/>
          </p:cNvSpPr>
          <p:nvPr>
            <p:ph type="dt" sz="half" idx="20"/>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3506350091"/>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am profile 2">
    <p:spTree>
      <p:nvGrpSpPr>
        <p:cNvPr id="1" name=""/>
        <p:cNvGrpSpPr/>
        <p:nvPr/>
      </p:nvGrpSpPr>
      <p:grpSpPr>
        <a:xfrm>
          <a:off x="0" y="0"/>
          <a:ext cx="0" cy="0"/>
          <a:chOff x="0" y="0"/>
          <a:chExt cx="0" cy="0"/>
        </a:xfrm>
      </p:grpSpPr>
      <p:sp>
        <p:nvSpPr>
          <p:cNvPr id="2" name="Title 1"/>
          <p:cNvSpPr>
            <a:spLocks noGrp="1"/>
          </p:cNvSpPr>
          <p:nvPr>
            <p:ph type="title"/>
          </p:nvPr>
        </p:nvSpPr>
        <p:spPr>
          <a:xfrm>
            <a:off x="501749" y="317500"/>
            <a:ext cx="11188700" cy="338554"/>
          </a:xfrm>
        </p:spPr>
        <p:txBody>
          <a:bodyPr>
            <a:spAutoFit/>
          </a:bodyPr>
          <a:lstStyle/>
          <a:p>
            <a:r>
              <a:rPr lang="en-US" noProof="0"/>
              <a:t>Click to edit Master title style</a:t>
            </a:r>
          </a:p>
        </p:txBody>
      </p:sp>
      <p:sp>
        <p:nvSpPr>
          <p:cNvPr id="4" name="Rectangle 3"/>
          <p:cNvSpPr/>
          <p:nvPr/>
        </p:nvSpPr>
        <p:spPr>
          <a:xfrm>
            <a:off x="501649" y="170021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5" name="Rectangle 4"/>
          <p:cNvSpPr/>
          <p:nvPr/>
        </p:nvSpPr>
        <p:spPr>
          <a:xfrm>
            <a:off x="6193249" y="1700213"/>
            <a:ext cx="54972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6" name="Rectangle 5"/>
          <p:cNvSpPr/>
          <p:nvPr/>
        </p:nvSpPr>
        <p:spPr>
          <a:xfrm>
            <a:off x="501649" y="4065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7" name="Rectangle 6"/>
          <p:cNvSpPr/>
          <p:nvPr/>
        </p:nvSpPr>
        <p:spPr>
          <a:xfrm>
            <a:off x="6193249" y="4065173"/>
            <a:ext cx="54972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8" name="Picture Placeholder 11"/>
          <p:cNvSpPr>
            <a:spLocks noGrp="1"/>
          </p:cNvSpPr>
          <p:nvPr>
            <p:ph type="pic" sz="quarter" idx="25"/>
          </p:nvPr>
        </p:nvSpPr>
        <p:spPr>
          <a:xfrm>
            <a:off x="501649" y="1880213"/>
            <a:ext cx="1968000" cy="1476000"/>
          </a:xfrm>
        </p:spPr>
        <p:txBody>
          <a:bodyPr/>
          <a:lstStyle>
            <a:lvl1pPr algn="ctr">
              <a:defRPr/>
            </a:lvl1pPr>
          </a:lstStyle>
          <a:p>
            <a:r>
              <a:rPr lang="en-US"/>
              <a:t>Click icon to add picture</a:t>
            </a:r>
            <a:endParaRPr lang="en-GB"/>
          </a:p>
        </p:txBody>
      </p:sp>
      <p:sp>
        <p:nvSpPr>
          <p:cNvPr id="9" name="Picture Placeholder 11"/>
          <p:cNvSpPr>
            <a:spLocks noGrp="1"/>
          </p:cNvSpPr>
          <p:nvPr>
            <p:ph type="pic" sz="quarter" idx="27"/>
          </p:nvPr>
        </p:nvSpPr>
        <p:spPr>
          <a:xfrm>
            <a:off x="6193249" y="1880213"/>
            <a:ext cx="1968000" cy="1476000"/>
          </a:xfrm>
        </p:spPr>
        <p:txBody>
          <a:bodyPr/>
          <a:lstStyle>
            <a:lvl1pPr algn="ctr">
              <a:defRPr/>
            </a:lvl1pPr>
          </a:lstStyle>
          <a:p>
            <a:r>
              <a:rPr lang="en-US"/>
              <a:t>Click icon to add picture</a:t>
            </a:r>
            <a:endParaRPr lang="en-GB"/>
          </a:p>
        </p:txBody>
      </p:sp>
      <p:sp>
        <p:nvSpPr>
          <p:cNvPr id="10" name="Picture Placeholder 11"/>
          <p:cNvSpPr>
            <a:spLocks noGrp="1"/>
          </p:cNvSpPr>
          <p:nvPr>
            <p:ph type="pic" sz="quarter" idx="29"/>
          </p:nvPr>
        </p:nvSpPr>
        <p:spPr>
          <a:xfrm>
            <a:off x="501649" y="4256213"/>
            <a:ext cx="1968000" cy="1476000"/>
          </a:xfrm>
        </p:spPr>
        <p:txBody>
          <a:bodyPr/>
          <a:lstStyle>
            <a:lvl1pPr algn="ctr">
              <a:defRPr/>
            </a:lvl1pPr>
          </a:lstStyle>
          <a:p>
            <a:r>
              <a:rPr lang="en-US"/>
              <a:t>Click icon to add picture</a:t>
            </a:r>
            <a:endParaRPr lang="en-GB"/>
          </a:p>
        </p:txBody>
      </p:sp>
      <p:sp>
        <p:nvSpPr>
          <p:cNvPr id="11" name="Picture Placeholder 11"/>
          <p:cNvSpPr>
            <a:spLocks noGrp="1"/>
          </p:cNvSpPr>
          <p:nvPr>
            <p:ph type="pic" sz="quarter" idx="31"/>
          </p:nvPr>
        </p:nvSpPr>
        <p:spPr>
          <a:xfrm>
            <a:off x="6193249" y="4256213"/>
            <a:ext cx="1968000" cy="1476000"/>
          </a:xfrm>
        </p:spPr>
        <p:txBody>
          <a:bodyPr/>
          <a:lstStyle>
            <a:lvl1pPr algn="ctr">
              <a:defRPr/>
            </a:lvl1pPr>
          </a:lstStyle>
          <a:p>
            <a:r>
              <a:rPr lang="en-US"/>
              <a:t>Click icon to add picture</a:t>
            </a:r>
            <a:endParaRPr lang="en-GB"/>
          </a:p>
        </p:txBody>
      </p:sp>
      <p:sp>
        <p:nvSpPr>
          <p:cNvPr id="13" name="Text Placeholder 12"/>
          <p:cNvSpPr>
            <a:spLocks noGrp="1"/>
          </p:cNvSpPr>
          <p:nvPr>
            <p:ph type="body" sz="quarter" idx="32"/>
          </p:nvPr>
        </p:nvSpPr>
        <p:spPr>
          <a:xfrm>
            <a:off x="2709649" y="1880213"/>
            <a:ext cx="3288000" cy="1944000"/>
          </a:xfrm>
        </p:spPr>
        <p:txBody>
          <a:bodyPr/>
          <a:lstStyle>
            <a:lvl1pPr>
              <a:spcAft>
                <a:spcPts val="0"/>
              </a:spcAft>
              <a:defRPr b="1">
                <a:latin typeface="+mj-lt"/>
              </a:defRPr>
            </a:lvl1pPr>
            <a:lvl2pPr>
              <a:spcAft>
                <a:spcPts val="0"/>
              </a:spcAft>
              <a:defRPr b="0"/>
            </a:lvl2pPr>
          </a:lstStyle>
          <a:p>
            <a:pPr lvl="0"/>
            <a:r>
              <a:rPr lang="en-US"/>
              <a:t>Click to edit Master text styles</a:t>
            </a:r>
          </a:p>
          <a:p>
            <a:pPr lvl="1"/>
            <a:r>
              <a:rPr lang="en-US"/>
              <a:t>Second level</a:t>
            </a:r>
          </a:p>
        </p:txBody>
      </p:sp>
      <p:sp>
        <p:nvSpPr>
          <p:cNvPr id="14" name="Text Placeholder 12"/>
          <p:cNvSpPr>
            <a:spLocks noGrp="1"/>
          </p:cNvSpPr>
          <p:nvPr>
            <p:ph type="body" sz="quarter" idx="33"/>
          </p:nvPr>
        </p:nvSpPr>
        <p:spPr>
          <a:xfrm>
            <a:off x="8403649" y="1880213"/>
            <a:ext cx="3286800" cy="1944000"/>
          </a:xfrm>
        </p:spPr>
        <p:txBody>
          <a:bodyPr/>
          <a:lstStyle>
            <a:lvl1pPr>
              <a:spcAft>
                <a:spcPts val="0"/>
              </a:spcAft>
              <a:defRPr b="1">
                <a:latin typeface="+mj-lt"/>
              </a:defRPr>
            </a:lvl1pPr>
            <a:lvl2pPr>
              <a:spcAft>
                <a:spcPts val="0"/>
              </a:spcAft>
              <a:defRPr b="0"/>
            </a:lvl2pPr>
          </a:lstStyle>
          <a:p>
            <a:pPr lvl="0"/>
            <a:r>
              <a:rPr lang="en-US"/>
              <a:t>Click to edit Master text styles</a:t>
            </a:r>
          </a:p>
          <a:p>
            <a:pPr lvl="1"/>
            <a:r>
              <a:rPr lang="en-US"/>
              <a:t>Second level</a:t>
            </a:r>
          </a:p>
        </p:txBody>
      </p:sp>
      <p:sp>
        <p:nvSpPr>
          <p:cNvPr id="15" name="Text Placeholder 12"/>
          <p:cNvSpPr>
            <a:spLocks noGrp="1"/>
          </p:cNvSpPr>
          <p:nvPr>
            <p:ph type="body" sz="quarter" idx="34"/>
          </p:nvPr>
        </p:nvSpPr>
        <p:spPr>
          <a:xfrm>
            <a:off x="2709649" y="4256213"/>
            <a:ext cx="3288000" cy="1944000"/>
          </a:xfrm>
        </p:spPr>
        <p:txBody>
          <a:bodyPr/>
          <a:lstStyle>
            <a:lvl1pPr>
              <a:spcAft>
                <a:spcPts val="0"/>
              </a:spcAft>
              <a:defRPr b="1">
                <a:latin typeface="+mj-lt"/>
              </a:defRPr>
            </a:lvl1pPr>
            <a:lvl2pPr>
              <a:spcAft>
                <a:spcPts val="0"/>
              </a:spcAft>
              <a:defRPr b="0"/>
            </a:lvl2pPr>
          </a:lstStyle>
          <a:p>
            <a:pPr lvl="0"/>
            <a:r>
              <a:rPr lang="en-US"/>
              <a:t>Click to edit Master text styles</a:t>
            </a:r>
          </a:p>
          <a:p>
            <a:pPr lvl="1"/>
            <a:r>
              <a:rPr lang="en-US"/>
              <a:t>Second level</a:t>
            </a:r>
          </a:p>
        </p:txBody>
      </p:sp>
      <p:sp>
        <p:nvSpPr>
          <p:cNvPr id="16" name="Text Placeholder 12"/>
          <p:cNvSpPr>
            <a:spLocks noGrp="1"/>
          </p:cNvSpPr>
          <p:nvPr>
            <p:ph type="body" sz="quarter" idx="35"/>
          </p:nvPr>
        </p:nvSpPr>
        <p:spPr>
          <a:xfrm>
            <a:off x="8403649" y="4256213"/>
            <a:ext cx="3286800" cy="1944000"/>
          </a:xfrm>
        </p:spPr>
        <p:txBody>
          <a:bodyPr/>
          <a:lstStyle>
            <a:lvl1pPr>
              <a:spcAft>
                <a:spcPts val="0"/>
              </a:spcAft>
              <a:defRPr b="1">
                <a:latin typeface="+mj-lt"/>
              </a:defRPr>
            </a:lvl1pPr>
            <a:lvl2pPr>
              <a:spcAft>
                <a:spcPts val="0"/>
              </a:spcAft>
              <a:defRPr b="0"/>
            </a:lvl2pPr>
          </a:lstStyle>
          <a:p>
            <a:pPr lvl="0"/>
            <a:r>
              <a:rPr lang="en-US"/>
              <a:t>Click to edit Master text styles</a:t>
            </a:r>
          </a:p>
          <a:p>
            <a:pPr lvl="1"/>
            <a:r>
              <a:rPr lang="en-US"/>
              <a:t>Second level</a:t>
            </a:r>
          </a:p>
        </p:txBody>
      </p:sp>
      <p:sp>
        <p:nvSpPr>
          <p:cNvPr id="17" name="Text Placeholder 8"/>
          <p:cNvSpPr>
            <a:spLocks noGrp="1"/>
          </p:cNvSpPr>
          <p:nvPr>
            <p:ph type="body" sz="quarter" idx="13" hasCustomPrompt="1"/>
          </p:nvPr>
        </p:nvSpPr>
        <p:spPr>
          <a:xfrm>
            <a:off x="501649" y="651600"/>
            <a:ext cx="11188800" cy="757255"/>
          </a:xfrm>
          <a:prstGeom prst="rect">
            <a:avLst/>
          </a:prstGeom>
        </p:spPr>
        <p:txBody>
          <a:bodyPr lIns="0" tIns="0" rIns="0" bIns="0">
            <a:noAutofit/>
          </a:bodyPr>
          <a:lstStyle>
            <a:lvl1pPr marL="0" indent="0">
              <a:buNone/>
              <a:defRPr sz="2200" b="0">
                <a:solidFill>
                  <a:srgbClr val="575757"/>
                </a:solidFill>
              </a:defRPr>
            </a:lvl1pPr>
          </a:lstStyle>
          <a:p>
            <a:pPr lvl="0"/>
            <a:r>
              <a:rPr lang="en-US" noProof="0"/>
              <a:t>Click to add subtitle</a:t>
            </a:r>
          </a:p>
        </p:txBody>
      </p:sp>
      <p:sp>
        <p:nvSpPr>
          <p:cNvPr id="3" name="Footer Placeholder 2">
            <a:extLst>
              <a:ext uri="{FF2B5EF4-FFF2-40B4-BE49-F238E27FC236}">
                <a16:creationId xmlns:a16="http://schemas.microsoft.com/office/drawing/2014/main" id="{36FCF2FE-5954-4BEA-A04A-EAD3A9101D76}"/>
              </a:ext>
            </a:extLst>
          </p:cNvPr>
          <p:cNvSpPr>
            <a:spLocks noGrp="1"/>
          </p:cNvSpPr>
          <p:nvPr>
            <p:ph type="ftr" sz="quarter" idx="36"/>
          </p:nvPr>
        </p:nvSpPr>
        <p:spPr/>
        <p:txBody>
          <a:bodyPr/>
          <a:lstStyle/>
          <a:p>
            <a:pPr>
              <a:spcBef>
                <a:spcPts val="774"/>
              </a:spcBef>
              <a:buSzPct val="100000"/>
              <a:buFont typeface="Arial"/>
              <a:buNone/>
            </a:pPr>
            <a:r>
              <a:rPr lang="pt-BR"/>
              <a:t>© 2023 Deloitte Finance</a:t>
            </a:r>
            <a:endParaRPr lang="fr-FR"/>
          </a:p>
        </p:txBody>
      </p:sp>
      <p:sp>
        <p:nvSpPr>
          <p:cNvPr id="12" name="Slide Number Placeholder 11">
            <a:extLst>
              <a:ext uri="{FF2B5EF4-FFF2-40B4-BE49-F238E27FC236}">
                <a16:creationId xmlns:a16="http://schemas.microsoft.com/office/drawing/2014/main" id="{C4B625C8-E56D-4BEE-A1A3-DE75C2080D3B}"/>
              </a:ext>
            </a:extLst>
          </p:cNvPr>
          <p:cNvSpPr>
            <a:spLocks noGrp="1"/>
          </p:cNvSpPr>
          <p:nvPr>
            <p:ph type="sldNum" sz="quarter" idx="37"/>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18" name="Date Placeholder 17">
            <a:extLst>
              <a:ext uri="{FF2B5EF4-FFF2-40B4-BE49-F238E27FC236}">
                <a16:creationId xmlns:a16="http://schemas.microsoft.com/office/drawing/2014/main" id="{BC805871-3349-4D64-9664-46655C54BEEC}"/>
              </a:ext>
            </a:extLst>
          </p:cNvPr>
          <p:cNvSpPr>
            <a:spLocks noGrp="1"/>
          </p:cNvSpPr>
          <p:nvPr>
            <p:ph type="dt" sz="half" idx="38"/>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124282803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 White">
    <p:bg bwMode="gray">
      <p:bgPr>
        <a:solidFill>
          <a:schemeClr val="bg1"/>
        </a:solidFill>
        <a:effectLst/>
      </p:bgPr>
    </p:bg>
    <p:spTree>
      <p:nvGrpSpPr>
        <p:cNvPr id="1" name=""/>
        <p:cNvGrpSpPr/>
        <p:nvPr/>
      </p:nvGrpSpPr>
      <p:grpSpPr>
        <a:xfrm>
          <a:off x="0" y="0"/>
          <a:ext cx="0" cy="0"/>
          <a:chOff x="0" y="0"/>
          <a:chExt cx="0" cy="0"/>
        </a:xfrm>
      </p:grpSpPr>
      <p:grpSp>
        <p:nvGrpSpPr>
          <p:cNvPr id="30" name="Group 29">
            <a:extLst>
              <a:ext uri="{FF2B5EF4-FFF2-40B4-BE49-F238E27FC236}">
                <a16:creationId xmlns:a16="http://schemas.microsoft.com/office/drawing/2014/main" id="{E9ED29CA-6A60-490D-9D54-EA7CC7AF832C}"/>
              </a:ext>
            </a:extLst>
          </p:cNvPr>
          <p:cNvGrpSpPr>
            <a:grpSpLocks noChangeAspect="1"/>
          </p:cNvGrpSpPr>
          <p:nvPr userDrawn="1"/>
        </p:nvGrpSpPr>
        <p:grpSpPr>
          <a:xfrm>
            <a:off x="475325" y="457200"/>
            <a:ext cx="1998000" cy="374400"/>
            <a:chOff x="398463" y="404813"/>
            <a:chExt cx="1627187" cy="307976"/>
          </a:xfrm>
          <a:solidFill>
            <a:schemeClr val="tx1"/>
          </a:solidFill>
        </p:grpSpPr>
        <p:sp>
          <p:nvSpPr>
            <p:cNvPr id="31" name="Oval 5">
              <a:extLst>
                <a:ext uri="{FF2B5EF4-FFF2-40B4-BE49-F238E27FC236}">
                  <a16:creationId xmlns:a16="http://schemas.microsoft.com/office/drawing/2014/main" id="{119E2360-A688-44DF-A6BB-76D18177CCFF}"/>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2" name="Freeform 6">
              <a:extLst>
                <a:ext uri="{FF2B5EF4-FFF2-40B4-BE49-F238E27FC236}">
                  <a16:creationId xmlns:a16="http://schemas.microsoft.com/office/drawing/2014/main" id="{4265C3C7-34A9-47F1-AB5F-2771E187891E}"/>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3" name="Rectangle 7">
              <a:extLst>
                <a:ext uri="{FF2B5EF4-FFF2-40B4-BE49-F238E27FC236}">
                  <a16:creationId xmlns:a16="http://schemas.microsoft.com/office/drawing/2014/main" id="{A9400861-EDC5-4A80-9569-C20320CE006A}"/>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4" name="Freeform 8">
              <a:extLst>
                <a:ext uri="{FF2B5EF4-FFF2-40B4-BE49-F238E27FC236}">
                  <a16:creationId xmlns:a16="http://schemas.microsoft.com/office/drawing/2014/main" id="{64DC9296-DBBC-4C4E-ACB4-7DA2607D524B}"/>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5" name="Rectangle 9">
              <a:extLst>
                <a:ext uri="{FF2B5EF4-FFF2-40B4-BE49-F238E27FC236}">
                  <a16:creationId xmlns:a16="http://schemas.microsoft.com/office/drawing/2014/main" id="{3E26591B-8E9F-4856-8284-BF3F8DB6ABC1}"/>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6" name="Rectangle 10">
              <a:extLst>
                <a:ext uri="{FF2B5EF4-FFF2-40B4-BE49-F238E27FC236}">
                  <a16:creationId xmlns:a16="http://schemas.microsoft.com/office/drawing/2014/main" id="{43F42271-5510-4D15-B07B-133237928BB4}"/>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7" name="Freeform 11">
              <a:extLst>
                <a:ext uri="{FF2B5EF4-FFF2-40B4-BE49-F238E27FC236}">
                  <a16:creationId xmlns:a16="http://schemas.microsoft.com/office/drawing/2014/main" id="{00E9FD99-54D9-422B-9717-D0DD3442A0DF}"/>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8" name="Freeform 12">
              <a:extLst>
                <a:ext uri="{FF2B5EF4-FFF2-40B4-BE49-F238E27FC236}">
                  <a16:creationId xmlns:a16="http://schemas.microsoft.com/office/drawing/2014/main" id="{BAF30821-90D3-436A-8DDF-D130E66447E2}"/>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9" name="Freeform 13">
              <a:extLst>
                <a:ext uri="{FF2B5EF4-FFF2-40B4-BE49-F238E27FC236}">
                  <a16:creationId xmlns:a16="http://schemas.microsoft.com/office/drawing/2014/main" id="{5C1A565D-B22B-4EE2-ACC9-C993D581F00C}"/>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0" name="Freeform 14">
              <a:extLst>
                <a:ext uri="{FF2B5EF4-FFF2-40B4-BE49-F238E27FC236}">
                  <a16:creationId xmlns:a16="http://schemas.microsoft.com/office/drawing/2014/main" id="{666738FD-9737-43F5-8E36-896FD725FE08}"/>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sp>
        <p:nvSpPr>
          <p:cNvPr id="41" name="Picture Placeholder 8">
            <a:extLst>
              <a:ext uri="{FF2B5EF4-FFF2-40B4-BE49-F238E27FC236}">
                <a16:creationId xmlns:a16="http://schemas.microsoft.com/office/drawing/2014/main" id="{AC175F74-77C8-4969-BBF5-920619ED7628}"/>
              </a:ext>
            </a:extLst>
          </p:cNvPr>
          <p:cNvSpPr>
            <a:spLocks noGrp="1"/>
          </p:cNvSpPr>
          <p:nvPr>
            <p:ph type="pic" sz="quarter" idx="11"/>
          </p:nvPr>
        </p:nvSpPr>
        <p:spPr>
          <a:xfrm>
            <a:off x="3393716" y="727595"/>
            <a:ext cx="5400000" cy="5400000"/>
          </a:xfrm>
          <a:prstGeom prst="rect">
            <a:avLst/>
          </a:prstGeom>
        </p:spPr>
        <p:txBody>
          <a:bodyPr/>
          <a:lstStyle/>
          <a:p>
            <a:r>
              <a:rPr lang="en-US" noProof="0"/>
              <a:t>Click icon to add picture</a:t>
            </a:r>
          </a:p>
        </p:txBody>
      </p:sp>
      <p:sp>
        <p:nvSpPr>
          <p:cNvPr id="16" name="Footer Placeholder 8">
            <a:extLst>
              <a:ext uri="{FF2B5EF4-FFF2-40B4-BE49-F238E27FC236}">
                <a16:creationId xmlns:a16="http://schemas.microsoft.com/office/drawing/2014/main" id="{A372D284-74D9-43D5-91AA-28AFBADBACFD}"/>
              </a:ext>
            </a:extLst>
          </p:cNvPr>
          <p:cNvSpPr>
            <a:spLocks noGrp="1"/>
          </p:cNvSpPr>
          <p:nvPr>
            <p:ph type="ftr" sz="quarter" idx="3"/>
          </p:nvPr>
        </p:nvSpPr>
        <p:spPr>
          <a:xfrm>
            <a:off x="6989549" y="6516301"/>
            <a:ext cx="4696232" cy="138499"/>
          </a:xfrm>
          <a:prstGeom prst="rect">
            <a:avLst/>
          </a:prstGeom>
          <a:noFill/>
        </p:spPr>
        <p:txBody>
          <a:bodyPr wrap="square" lIns="0" tIns="0" rIns="0" bIns="0" rtlCol="0">
            <a:spAutoFit/>
          </a:bodyPr>
          <a:lstStyle>
            <a:lvl1pPr algn="r">
              <a:defRPr lang="fr-FR" sz="900">
                <a:latin typeface="Calibri" panose="020F0502020204030204" pitchFamily="34" charset="0"/>
                <a:cs typeface="Calibri" panose="020F0502020204030204" pitchFamily="34" charset="0"/>
              </a:defRPr>
            </a:lvl1pPr>
          </a:lstStyle>
          <a:p>
            <a:pPr>
              <a:spcBef>
                <a:spcPts val="774"/>
              </a:spcBef>
              <a:buSzPct val="100000"/>
              <a:buFont typeface="Arial"/>
              <a:buNone/>
            </a:pPr>
            <a:r>
              <a:rPr lang="pt-BR"/>
              <a:t>© 2023 Deloitte Finance</a:t>
            </a:r>
            <a:endParaRPr lang="fr-FR"/>
          </a:p>
        </p:txBody>
      </p:sp>
      <p:sp>
        <p:nvSpPr>
          <p:cNvPr id="18" name="Subtitle 2">
            <a:extLst>
              <a:ext uri="{FF2B5EF4-FFF2-40B4-BE49-F238E27FC236}">
                <a16:creationId xmlns:a16="http://schemas.microsoft.com/office/drawing/2014/main" id="{E429A677-3803-498D-872B-149EA78434BF}"/>
              </a:ext>
            </a:extLst>
          </p:cNvPr>
          <p:cNvSpPr>
            <a:spLocks noGrp="1"/>
          </p:cNvSpPr>
          <p:nvPr>
            <p:ph type="subTitle" idx="1" hasCustomPrompt="1"/>
          </p:nvPr>
        </p:nvSpPr>
        <p:spPr bwMode="gray">
          <a:xfrm>
            <a:off x="501649" y="5600005"/>
            <a:ext cx="4903931" cy="677108"/>
          </a:xfrm>
          <a:prstGeom prst="rect">
            <a:avLst/>
          </a:prstGeom>
        </p:spPr>
        <p:txBody>
          <a:bodyPr lIns="0" tIns="0" rIns="0" bIns="0" anchor="t" anchorCtr="0">
            <a:noAutofit/>
          </a:bodyPr>
          <a:lstStyle>
            <a:lvl1pPr marL="0" indent="0" algn="l">
              <a:lnSpc>
                <a:spcPct val="100000"/>
              </a:lnSpc>
              <a:spcAft>
                <a:spcPts val="0"/>
              </a:spcAft>
              <a:buNone/>
              <a:defRPr sz="2200" b="0">
                <a:solidFill>
                  <a:schemeClr val="tx1"/>
                </a:solidFill>
                <a:latin typeface="Calibri Light" panose="020F0302020204030204" pitchFamily="34" charset="0"/>
                <a:cs typeface="Calibri Light" panose="020F0302020204030204" pitchFamily="34" charset="0"/>
              </a:defRPr>
            </a:lvl1pPr>
            <a:lvl2pPr marL="0" marR="0" indent="0" algn="l" defTabSz="1178588" rtl="0" eaLnBrk="1" fontAlgn="auto" latinLnBrk="0" hangingPunct="1">
              <a:lnSpc>
                <a:spcPct val="100000"/>
              </a:lnSpc>
              <a:spcBef>
                <a:spcPts val="0"/>
              </a:spcBef>
              <a:spcAft>
                <a:spcPts val="0"/>
              </a:spcAft>
              <a:buClrTx/>
              <a:buSzPct val="100000"/>
              <a:buFont typeface="Arial"/>
              <a:buNone/>
              <a:tabLst/>
              <a:defRPr sz="2707" b="0">
                <a:solidFill>
                  <a:schemeClr val="bg1"/>
                </a:solidFill>
                <a:latin typeface="+mn-lt"/>
              </a:defRPr>
            </a:lvl2pPr>
            <a:lvl3pPr marL="0" indent="0" algn="l">
              <a:spcAft>
                <a:spcPts val="0"/>
              </a:spcAft>
              <a:buNone/>
              <a:defRPr sz="2062">
                <a:solidFill>
                  <a:schemeClr val="bg1"/>
                </a:solidFill>
              </a:defRPr>
            </a:lvl3pPr>
            <a:lvl4pPr marL="1767882" indent="0" algn="ctr">
              <a:buNone/>
              <a:defRPr sz="2062"/>
            </a:lvl4pPr>
            <a:lvl5pPr marL="2357176" indent="0" algn="ctr">
              <a:buNone/>
              <a:defRPr sz="2062"/>
            </a:lvl5pPr>
            <a:lvl6pPr marL="2946470" indent="0" algn="ctr">
              <a:buNone/>
              <a:defRPr sz="2062"/>
            </a:lvl6pPr>
            <a:lvl7pPr marL="3535764" indent="0" algn="ctr">
              <a:buNone/>
              <a:defRPr sz="2062"/>
            </a:lvl7pPr>
            <a:lvl8pPr marL="4125058" indent="0" algn="ctr">
              <a:buNone/>
              <a:defRPr sz="2062"/>
            </a:lvl8pPr>
            <a:lvl9pPr marL="4714352" indent="0" algn="ctr">
              <a:buNone/>
              <a:defRPr sz="2062"/>
            </a:lvl9pPr>
          </a:lstStyle>
          <a:p>
            <a:r>
              <a:rPr lang="en-US" noProof="0"/>
              <a:t>Click to edit Master title style</a:t>
            </a:r>
          </a:p>
        </p:txBody>
      </p:sp>
      <p:sp>
        <p:nvSpPr>
          <p:cNvPr id="19" name="Text Placeholder 4">
            <a:extLst>
              <a:ext uri="{FF2B5EF4-FFF2-40B4-BE49-F238E27FC236}">
                <a16:creationId xmlns:a16="http://schemas.microsoft.com/office/drawing/2014/main" id="{9CA381FF-C19E-4ADE-B89E-036AF6BDD4B5}"/>
              </a:ext>
            </a:extLst>
          </p:cNvPr>
          <p:cNvSpPr>
            <a:spLocks noGrp="1"/>
          </p:cNvSpPr>
          <p:nvPr>
            <p:ph type="body" sz="quarter" idx="10" hasCustomPrompt="1"/>
          </p:nvPr>
        </p:nvSpPr>
        <p:spPr>
          <a:xfrm>
            <a:off x="501649" y="6325814"/>
            <a:ext cx="4905982" cy="328986"/>
          </a:xfrm>
          <a:prstGeom prst="rect">
            <a:avLst/>
          </a:prstGeom>
        </p:spPr>
        <p:txBody>
          <a:bodyPr anchor="b">
            <a:normAutofit/>
          </a:bodyPr>
          <a:lstStyle>
            <a:lvl1pPr>
              <a:spcAft>
                <a:spcPts val="0"/>
              </a:spcAft>
              <a:defRPr sz="1400">
                <a:solidFill>
                  <a:schemeClr val="tx1"/>
                </a:solidFill>
                <a:latin typeface="Calibri Light" panose="020F0302020204030204" pitchFamily="34" charset="0"/>
                <a:cs typeface="Calibri Light" panose="020F03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Direction owning the document</a:t>
            </a:r>
          </a:p>
        </p:txBody>
      </p:sp>
      <p:sp>
        <p:nvSpPr>
          <p:cNvPr id="20" name="Title 3">
            <a:extLst>
              <a:ext uri="{FF2B5EF4-FFF2-40B4-BE49-F238E27FC236}">
                <a16:creationId xmlns:a16="http://schemas.microsoft.com/office/drawing/2014/main" id="{A6F79444-10D2-49F5-8C0F-7C0657CDA3C9}"/>
              </a:ext>
            </a:extLst>
          </p:cNvPr>
          <p:cNvSpPr>
            <a:spLocks noGrp="1"/>
          </p:cNvSpPr>
          <p:nvPr>
            <p:ph type="title"/>
          </p:nvPr>
        </p:nvSpPr>
        <p:spPr>
          <a:xfrm>
            <a:off x="501649" y="5008313"/>
            <a:ext cx="4903931" cy="557380"/>
          </a:xfrm>
        </p:spPr>
        <p:txBody>
          <a:bodyPr anchor="b"/>
          <a:lstStyle>
            <a:lvl1pPr>
              <a:defRPr sz="2200">
                <a:solidFill>
                  <a:schemeClr val="accent1"/>
                </a:solidFill>
              </a:defRPr>
            </a:lvl1pPr>
          </a:lstStyle>
          <a:p>
            <a:r>
              <a:rPr lang="en-US"/>
              <a:t>Click to edit Master title style</a:t>
            </a:r>
            <a:endParaRPr lang="fr-FR"/>
          </a:p>
        </p:txBody>
      </p:sp>
      <p:sp>
        <p:nvSpPr>
          <p:cNvPr id="21" name="Text Placeholder 5">
            <a:extLst>
              <a:ext uri="{FF2B5EF4-FFF2-40B4-BE49-F238E27FC236}">
                <a16:creationId xmlns:a16="http://schemas.microsoft.com/office/drawing/2014/main" id="{AB8319A1-31EF-4946-B0B6-6F3043B8AAF1}"/>
              </a:ext>
            </a:extLst>
          </p:cNvPr>
          <p:cNvSpPr>
            <a:spLocks noGrp="1"/>
          </p:cNvSpPr>
          <p:nvPr>
            <p:ph type="body" sz="quarter" idx="13" hasCustomPrompt="1"/>
          </p:nvPr>
        </p:nvSpPr>
        <p:spPr>
          <a:xfrm>
            <a:off x="6989549" y="5216987"/>
            <a:ext cx="2985226" cy="1093285"/>
          </a:xfrm>
        </p:spPr>
        <p:txBody>
          <a:bodyPr>
            <a:noAutofit/>
          </a:bodyPr>
          <a:lstStyle>
            <a:lvl1pPr>
              <a:spcAft>
                <a:spcPts val="600"/>
              </a:spcAft>
              <a:defRPr sz="1200" b="0">
                <a:solidFill>
                  <a:schemeClr val="tx1"/>
                </a:solidFill>
              </a:defRPr>
            </a:lvl1pPr>
            <a:lvl2pPr marL="171450" indent="-171450">
              <a:spcAft>
                <a:spcPts val="600"/>
              </a:spcAft>
              <a:buFont typeface="Arial" panose="020B0604020202020204" pitchFamily="34" charset="0"/>
              <a:buChar char="•"/>
              <a:defRPr sz="1000" b="0">
                <a:solidFill>
                  <a:schemeClr val="bg1"/>
                </a:solidFill>
              </a:defRPr>
            </a:lvl2pPr>
            <a:lvl3pPr>
              <a:spcAft>
                <a:spcPts val="600"/>
              </a:spcAft>
              <a:defRPr sz="1000">
                <a:solidFill>
                  <a:schemeClr val="bg1"/>
                </a:solidFill>
              </a:defRPr>
            </a:lvl3pPr>
            <a:lvl4pPr>
              <a:spcAft>
                <a:spcPts val="600"/>
              </a:spcAft>
              <a:defRPr sz="1000">
                <a:solidFill>
                  <a:schemeClr val="bg1"/>
                </a:solidFill>
              </a:defRPr>
            </a:lvl4pPr>
            <a:lvl5pPr>
              <a:spcAft>
                <a:spcPts val="600"/>
              </a:spcAft>
              <a:defRPr sz="1000">
                <a:solidFill>
                  <a:schemeClr val="bg1"/>
                </a:solidFill>
              </a:defRPr>
            </a:lvl5pPr>
          </a:lstStyle>
          <a:p>
            <a:r>
              <a:rPr lang="en-US" noProof="0"/>
              <a:t>“Recipient(s): Recipient1; Recipient2”</a:t>
            </a:r>
          </a:p>
        </p:txBody>
      </p:sp>
    </p:spTree>
    <p:extLst>
      <p:ext uri="{BB962C8B-B14F-4D97-AF65-F5344CB8AC3E}">
        <p14:creationId xmlns:p14="http://schemas.microsoft.com/office/powerpoint/2010/main" val="1723637034"/>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1649" y="1851468"/>
            <a:ext cx="5497200" cy="1695450"/>
          </a:xfrm>
        </p:spPr>
        <p:txBody>
          <a:bodyPr/>
          <a:lstStyle>
            <a:lvl1pPr>
              <a:spcAft>
                <a:spcPts val="1000"/>
              </a:spcAft>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21"/>
          </p:nvPr>
        </p:nvSpPr>
        <p:spPr>
          <a:xfrm>
            <a:off x="6193152" y="1851468"/>
            <a:ext cx="5497200" cy="1695450"/>
          </a:xfrm>
        </p:spPr>
        <p:txBody>
          <a:bodyPr/>
          <a:lstStyle>
            <a:lvl1pPr>
              <a:spcAft>
                <a:spcPts val="1000"/>
              </a:spcAft>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1"/>
          <p:cNvSpPr>
            <a:spLocks noGrp="1"/>
          </p:cNvSpPr>
          <p:nvPr>
            <p:ph type="title"/>
          </p:nvPr>
        </p:nvSpPr>
        <p:spPr>
          <a:xfrm>
            <a:off x="501651" y="317502"/>
            <a:ext cx="11188700" cy="338554"/>
          </a:xfrm>
        </p:spPr>
        <p:txBody>
          <a:bodyPr>
            <a:spAutoFit/>
          </a:bodyPr>
          <a:lstStyle/>
          <a:p>
            <a:r>
              <a:rPr lang="en-US" noProof="0"/>
              <a:t>Click to edit Master title style</a:t>
            </a:r>
          </a:p>
        </p:txBody>
      </p:sp>
      <p:sp>
        <p:nvSpPr>
          <p:cNvPr id="4" name="Rectangle 3"/>
          <p:cNvSpPr/>
          <p:nvPr/>
        </p:nvSpPr>
        <p:spPr>
          <a:xfrm>
            <a:off x="501649" y="1705378"/>
            <a:ext cx="54972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a:solidFill>
                <a:schemeClr val="bg1"/>
              </a:solidFill>
            </a:endParaRPr>
          </a:p>
        </p:txBody>
      </p:sp>
      <p:sp>
        <p:nvSpPr>
          <p:cNvPr id="5" name="Rectangle 4"/>
          <p:cNvSpPr/>
          <p:nvPr/>
        </p:nvSpPr>
        <p:spPr>
          <a:xfrm>
            <a:off x="6193152" y="1705378"/>
            <a:ext cx="54972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a:solidFill>
                <a:schemeClr val="bg1"/>
              </a:solidFill>
            </a:endParaRPr>
          </a:p>
        </p:txBody>
      </p:sp>
      <p:sp>
        <p:nvSpPr>
          <p:cNvPr id="6" name="Picture Placeholder 29"/>
          <p:cNvSpPr>
            <a:spLocks noGrp="1"/>
          </p:cNvSpPr>
          <p:nvPr>
            <p:ph type="pic" sz="quarter" idx="19" hasCustomPrompt="1"/>
          </p:nvPr>
        </p:nvSpPr>
        <p:spPr>
          <a:xfrm>
            <a:off x="4788642" y="1851468"/>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7" name="Picture Placeholder 29"/>
          <p:cNvSpPr>
            <a:spLocks noGrp="1"/>
          </p:cNvSpPr>
          <p:nvPr>
            <p:ph type="pic" sz="quarter" idx="20" hasCustomPrompt="1"/>
          </p:nvPr>
        </p:nvSpPr>
        <p:spPr>
          <a:xfrm>
            <a:off x="10480752" y="1851468"/>
            <a:ext cx="120960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16" name="Text Placeholder 8"/>
          <p:cNvSpPr>
            <a:spLocks noGrp="1"/>
          </p:cNvSpPr>
          <p:nvPr>
            <p:ph type="body" sz="quarter" idx="13" hasCustomPrompt="1"/>
          </p:nvPr>
        </p:nvSpPr>
        <p:spPr>
          <a:xfrm>
            <a:off x="501652" y="651600"/>
            <a:ext cx="11188700" cy="757255"/>
          </a:xfrm>
          <a:prstGeom prst="rect">
            <a:avLst/>
          </a:prstGeom>
        </p:spPr>
        <p:txBody>
          <a:bodyPr lIns="0" tIns="0" rIns="0" bIns="0">
            <a:noAutofit/>
          </a:bodyPr>
          <a:lstStyle>
            <a:lvl1pPr marL="0" indent="0">
              <a:buNone/>
              <a:defRPr sz="2200" b="0">
                <a:solidFill>
                  <a:srgbClr val="575757"/>
                </a:solidFill>
              </a:defRPr>
            </a:lvl1pPr>
          </a:lstStyle>
          <a:p>
            <a:pPr lvl="0"/>
            <a:r>
              <a:rPr lang="en-US" noProof="0"/>
              <a:t>Click to add subtitle</a:t>
            </a:r>
          </a:p>
        </p:txBody>
      </p:sp>
      <p:sp>
        <p:nvSpPr>
          <p:cNvPr id="3" name="Footer Placeholder 2">
            <a:extLst>
              <a:ext uri="{FF2B5EF4-FFF2-40B4-BE49-F238E27FC236}">
                <a16:creationId xmlns:a16="http://schemas.microsoft.com/office/drawing/2014/main" id="{8CD46CFE-2295-4E31-9E56-EB12CE3326E2}"/>
              </a:ext>
            </a:extLst>
          </p:cNvPr>
          <p:cNvSpPr>
            <a:spLocks noGrp="1"/>
          </p:cNvSpPr>
          <p:nvPr>
            <p:ph type="ftr" sz="quarter" idx="22"/>
          </p:nvPr>
        </p:nvSpPr>
        <p:spPr/>
        <p:txBody>
          <a:bodyPr/>
          <a:lstStyle/>
          <a:p>
            <a:pPr>
              <a:spcBef>
                <a:spcPts val="774"/>
              </a:spcBef>
              <a:buSzPct val="100000"/>
              <a:buFont typeface="Arial"/>
              <a:buNone/>
            </a:pPr>
            <a:r>
              <a:rPr lang="pt-BR"/>
              <a:t>© 2023 Deloitte Finance</a:t>
            </a:r>
            <a:endParaRPr lang="fr-FR"/>
          </a:p>
        </p:txBody>
      </p:sp>
      <p:sp>
        <p:nvSpPr>
          <p:cNvPr id="10" name="Slide Number Placeholder 9">
            <a:extLst>
              <a:ext uri="{FF2B5EF4-FFF2-40B4-BE49-F238E27FC236}">
                <a16:creationId xmlns:a16="http://schemas.microsoft.com/office/drawing/2014/main" id="{D48FB18A-D236-4D68-A756-331CF12EB047}"/>
              </a:ext>
            </a:extLst>
          </p:cNvPr>
          <p:cNvSpPr>
            <a:spLocks noGrp="1"/>
          </p:cNvSpPr>
          <p:nvPr>
            <p:ph type="sldNum" sz="quarter" idx="23"/>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11" name="Date Placeholder 10">
            <a:extLst>
              <a:ext uri="{FF2B5EF4-FFF2-40B4-BE49-F238E27FC236}">
                <a16:creationId xmlns:a16="http://schemas.microsoft.com/office/drawing/2014/main" id="{4282EFE8-4AFB-489D-A0DE-334711622880}"/>
              </a:ext>
            </a:extLst>
          </p:cNvPr>
          <p:cNvSpPr>
            <a:spLocks noGrp="1"/>
          </p:cNvSpPr>
          <p:nvPr>
            <p:ph type="dt" sz="half" idx="24"/>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513592431"/>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alifications 2 x 2">
    <p:spTree>
      <p:nvGrpSpPr>
        <p:cNvPr id="1" name=""/>
        <p:cNvGrpSpPr/>
        <p:nvPr/>
      </p:nvGrpSpPr>
      <p:grpSpPr>
        <a:xfrm>
          <a:off x="0" y="0"/>
          <a:ext cx="0" cy="0"/>
          <a:chOff x="0" y="0"/>
          <a:chExt cx="0" cy="0"/>
        </a:xfrm>
      </p:grpSpPr>
      <p:sp>
        <p:nvSpPr>
          <p:cNvPr id="2" name="Title 1"/>
          <p:cNvSpPr>
            <a:spLocks noGrp="1"/>
          </p:cNvSpPr>
          <p:nvPr>
            <p:ph type="title"/>
          </p:nvPr>
        </p:nvSpPr>
        <p:spPr>
          <a:xfrm>
            <a:off x="501749" y="317501"/>
            <a:ext cx="11188700" cy="338554"/>
          </a:xfrm>
        </p:spPr>
        <p:txBody>
          <a:bodyPr>
            <a:spAutoFit/>
          </a:bodyPr>
          <a:lstStyle/>
          <a:p>
            <a:r>
              <a:rPr lang="en-US"/>
              <a:t>Click to edit Master title style</a:t>
            </a:r>
            <a:endParaRPr lang="en-GB"/>
          </a:p>
        </p:txBody>
      </p:sp>
      <p:sp>
        <p:nvSpPr>
          <p:cNvPr id="16" name="Text Placeholder 8"/>
          <p:cNvSpPr>
            <a:spLocks noGrp="1"/>
          </p:cNvSpPr>
          <p:nvPr>
            <p:ph type="body" sz="quarter" idx="13" hasCustomPrompt="1"/>
          </p:nvPr>
        </p:nvSpPr>
        <p:spPr>
          <a:xfrm>
            <a:off x="501649" y="651600"/>
            <a:ext cx="11188800"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25" name="Text Placeholder 8">
            <a:extLst>
              <a:ext uri="{FF2B5EF4-FFF2-40B4-BE49-F238E27FC236}">
                <a16:creationId xmlns:a16="http://schemas.microsoft.com/office/drawing/2014/main" id="{79802E4B-CEA6-43A9-AF87-1F28EC9D3EAD}"/>
              </a:ext>
            </a:extLst>
          </p:cNvPr>
          <p:cNvSpPr>
            <a:spLocks noGrp="1"/>
          </p:cNvSpPr>
          <p:nvPr>
            <p:ph type="body" sz="quarter" idx="17"/>
          </p:nvPr>
        </p:nvSpPr>
        <p:spPr>
          <a:xfrm>
            <a:off x="501649" y="1851468"/>
            <a:ext cx="5497200" cy="1695450"/>
          </a:xfrm>
        </p:spPr>
        <p:txBody>
          <a:bodyPr/>
          <a:lstStyle>
            <a:lvl1pPr>
              <a:spcAft>
                <a:spcPts val="1000"/>
              </a:spcAft>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6" name="Text Placeholder 8">
            <a:extLst>
              <a:ext uri="{FF2B5EF4-FFF2-40B4-BE49-F238E27FC236}">
                <a16:creationId xmlns:a16="http://schemas.microsoft.com/office/drawing/2014/main" id="{1EA88D17-BEE6-4627-A5CA-853D9119A8C6}"/>
              </a:ext>
            </a:extLst>
          </p:cNvPr>
          <p:cNvSpPr>
            <a:spLocks noGrp="1"/>
          </p:cNvSpPr>
          <p:nvPr>
            <p:ph type="body" sz="quarter" idx="21"/>
          </p:nvPr>
        </p:nvSpPr>
        <p:spPr>
          <a:xfrm>
            <a:off x="6193249" y="1851468"/>
            <a:ext cx="5497200" cy="1695450"/>
          </a:xfrm>
        </p:spPr>
        <p:txBody>
          <a:bodyPr/>
          <a:lstStyle>
            <a:lvl1pPr>
              <a:spcAft>
                <a:spcPts val="1000"/>
              </a:spcAft>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 name="Rectangle 26">
            <a:extLst>
              <a:ext uri="{FF2B5EF4-FFF2-40B4-BE49-F238E27FC236}">
                <a16:creationId xmlns:a16="http://schemas.microsoft.com/office/drawing/2014/main" id="{58D04627-4D9E-4D24-AC8F-121EEB519DA0}"/>
              </a:ext>
            </a:extLst>
          </p:cNvPr>
          <p:cNvSpPr/>
          <p:nvPr userDrawn="1"/>
        </p:nvSpPr>
        <p:spPr>
          <a:xfrm>
            <a:off x="501649" y="1705378"/>
            <a:ext cx="54972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a:solidFill>
                <a:schemeClr val="bg1"/>
              </a:solidFill>
            </a:endParaRPr>
          </a:p>
        </p:txBody>
      </p:sp>
      <p:sp>
        <p:nvSpPr>
          <p:cNvPr id="28" name="Rectangle 27">
            <a:extLst>
              <a:ext uri="{FF2B5EF4-FFF2-40B4-BE49-F238E27FC236}">
                <a16:creationId xmlns:a16="http://schemas.microsoft.com/office/drawing/2014/main" id="{3F383C50-68F0-44CC-85A5-DAFEBB9D0E9B}"/>
              </a:ext>
            </a:extLst>
          </p:cNvPr>
          <p:cNvSpPr/>
          <p:nvPr userDrawn="1"/>
        </p:nvSpPr>
        <p:spPr>
          <a:xfrm>
            <a:off x="6193249" y="1705378"/>
            <a:ext cx="5497200"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a:solidFill>
                <a:schemeClr val="bg1"/>
              </a:solidFill>
            </a:endParaRPr>
          </a:p>
        </p:txBody>
      </p:sp>
      <p:sp>
        <p:nvSpPr>
          <p:cNvPr id="29" name="Picture Placeholder 29">
            <a:extLst>
              <a:ext uri="{FF2B5EF4-FFF2-40B4-BE49-F238E27FC236}">
                <a16:creationId xmlns:a16="http://schemas.microsoft.com/office/drawing/2014/main" id="{C07E23A0-DEDB-4B9B-B14C-AE90F36098B7}"/>
              </a:ext>
            </a:extLst>
          </p:cNvPr>
          <p:cNvSpPr>
            <a:spLocks noGrp="1"/>
          </p:cNvSpPr>
          <p:nvPr>
            <p:ph type="pic" sz="quarter" idx="19" hasCustomPrompt="1"/>
          </p:nvPr>
        </p:nvSpPr>
        <p:spPr>
          <a:xfrm>
            <a:off x="4788642" y="1851468"/>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30" name="Picture Placeholder 29">
            <a:extLst>
              <a:ext uri="{FF2B5EF4-FFF2-40B4-BE49-F238E27FC236}">
                <a16:creationId xmlns:a16="http://schemas.microsoft.com/office/drawing/2014/main" id="{5C254327-1061-48AB-88E8-ACA4E5068919}"/>
              </a:ext>
            </a:extLst>
          </p:cNvPr>
          <p:cNvSpPr>
            <a:spLocks noGrp="1"/>
          </p:cNvSpPr>
          <p:nvPr>
            <p:ph type="pic" sz="quarter" idx="20" hasCustomPrompt="1"/>
          </p:nvPr>
        </p:nvSpPr>
        <p:spPr>
          <a:xfrm>
            <a:off x="10480849" y="1851468"/>
            <a:ext cx="120960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31" name="Text Placeholder 8">
            <a:extLst>
              <a:ext uri="{FF2B5EF4-FFF2-40B4-BE49-F238E27FC236}">
                <a16:creationId xmlns:a16="http://schemas.microsoft.com/office/drawing/2014/main" id="{92C1D5DC-1A3D-4D7D-B05D-EF5B341B30FD}"/>
              </a:ext>
            </a:extLst>
          </p:cNvPr>
          <p:cNvSpPr>
            <a:spLocks noGrp="1"/>
          </p:cNvSpPr>
          <p:nvPr>
            <p:ph type="body" sz="quarter" idx="22"/>
          </p:nvPr>
        </p:nvSpPr>
        <p:spPr>
          <a:xfrm>
            <a:off x="501649" y="4214817"/>
            <a:ext cx="5497200" cy="1695450"/>
          </a:xfrm>
        </p:spPr>
        <p:txBody>
          <a:bodyPr/>
          <a:lstStyle>
            <a:lvl1pPr>
              <a:spcAft>
                <a:spcPts val="1000"/>
              </a:spcAft>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2" name="Text Placeholder 8">
            <a:extLst>
              <a:ext uri="{FF2B5EF4-FFF2-40B4-BE49-F238E27FC236}">
                <a16:creationId xmlns:a16="http://schemas.microsoft.com/office/drawing/2014/main" id="{76A976BB-0D3E-4B5F-AB6D-F1827EEF628C}"/>
              </a:ext>
            </a:extLst>
          </p:cNvPr>
          <p:cNvSpPr>
            <a:spLocks noGrp="1"/>
          </p:cNvSpPr>
          <p:nvPr>
            <p:ph type="body" sz="quarter" idx="23"/>
          </p:nvPr>
        </p:nvSpPr>
        <p:spPr>
          <a:xfrm>
            <a:off x="6193249" y="4214817"/>
            <a:ext cx="5497200" cy="1695450"/>
          </a:xfrm>
        </p:spPr>
        <p:txBody>
          <a:bodyPr/>
          <a:lstStyle>
            <a:lvl1pPr>
              <a:spcAft>
                <a:spcPts val="1000"/>
              </a:spcAft>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5" name="Picture Placeholder 29">
            <a:extLst>
              <a:ext uri="{FF2B5EF4-FFF2-40B4-BE49-F238E27FC236}">
                <a16:creationId xmlns:a16="http://schemas.microsoft.com/office/drawing/2014/main" id="{80A6F62D-E489-4634-AEEE-075A37318BA1}"/>
              </a:ext>
            </a:extLst>
          </p:cNvPr>
          <p:cNvSpPr>
            <a:spLocks noGrp="1"/>
          </p:cNvSpPr>
          <p:nvPr>
            <p:ph type="pic" sz="quarter" idx="24" hasCustomPrompt="1"/>
          </p:nvPr>
        </p:nvSpPr>
        <p:spPr>
          <a:xfrm>
            <a:off x="4788641" y="4214817"/>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36" name="Picture Placeholder 29">
            <a:extLst>
              <a:ext uri="{FF2B5EF4-FFF2-40B4-BE49-F238E27FC236}">
                <a16:creationId xmlns:a16="http://schemas.microsoft.com/office/drawing/2014/main" id="{A14EE22A-6700-4EC2-8F0D-FD35E4E29F18}"/>
              </a:ext>
            </a:extLst>
          </p:cNvPr>
          <p:cNvSpPr>
            <a:spLocks noGrp="1"/>
          </p:cNvSpPr>
          <p:nvPr>
            <p:ph type="pic" sz="quarter" idx="25" hasCustomPrompt="1"/>
          </p:nvPr>
        </p:nvSpPr>
        <p:spPr>
          <a:xfrm>
            <a:off x="10480849" y="4214817"/>
            <a:ext cx="120960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a:solidFill>
                  <a:schemeClr val="bg1"/>
                </a:solidFill>
              </a:rPr>
              <a:t>Co-brand</a:t>
            </a:r>
            <a:br>
              <a:rPr lang="en-US" sz="1200" noProof="0">
                <a:solidFill>
                  <a:schemeClr val="bg1"/>
                </a:solidFill>
              </a:rPr>
            </a:br>
            <a:r>
              <a:rPr lang="en-US" sz="1200" noProof="0">
                <a:solidFill>
                  <a:schemeClr val="bg1"/>
                </a:solidFill>
              </a:rPr>
              <a:t>Logo</a:t>
            </a:r>
          </a:p>
          <a:p>
            <a:endParaRPr lang="en-US" noProof="0"/>
          </a:p>
        </p:txBody>
      </p:sp>
      <p:sp>
        <p:nvSpPr>
          <p:cNvPr id="37" name="Rectangle 36">
            <a:extLst>
              <a:ext uri="{FF2B5EF4-FFF2-40B4-BE49-F238E27FC236}">
                <a16:creationId xmlns:a16="http://schemas.microsoft.com/office/drawing/2014/main" id="{AE5B7432-2179-46C1-8670-95C02EB094A2}"/>
              </a:ext>
            </a:extLst>
          </p:cNvPr>
          <p:cNvSpPr/>
          <p:nvPr userDrawn="1"/>
        </p:nvSpPr>
        <p:spPr>
          <a:xfrm>
            <a:off x="501649" y="4065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38" name="Rectangle 37">
            <a:extLst>
              <a:ext uri="{FF2B5EF4-FFF2-40B4-BE49-F238E27FC236}">
                <a16:creationId xmlns:a16="http://schemas.microsoft.com/office/drawing/2014/main" id="{3C528F23-7F24-4EBD-8B1C-3D5077BD4368}"/>
              </a:ext>
            </a:extLst>
          </p:cNvPr>
          <p:cNvSpPr/>
          <p:nvPr userDrawn="1"/>
        </p:nvSpPr>
        <p:spPr>
          <a:xfrm>
            <a:off x="6193249" y="4065173"/>
            <a:ext cx="54972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a:solidFill>
                <a:schemeClr val="bg1"/>
              </a:solidFill>
            </a:endParaRPr>
          </a:p>
        </p:txBody>
      </p:sp>
      <p:sp>
        <p:nvSpPr>
          <p:cNvPr id="3" name="Footer Placeholder 2">
            <a:extLst>
              <a:ext uri="{FF2B5EF4-FFF2-40B4-BE49-F238E27FC236}">
                <a16:creationId xmlns:a16="http://schemas.microsoft.com/office/drawing/2014/main" id="{BB5374F7-A852-4D7B-B784-C488E2BDE09A}"/>
              </a:ext>
            </a:extLst>
          </p:cNvPr>
          <p:cNvSpPr>
            <a:spLocks noGrp="1"/>
          </p:cNvSpPr>
          <p:nvPr>
            <p:ph type="ftr" sz="quarter" idx="26"/>
          </p:nvPr>
        </p:nvSpPr>
        <p:spPr/>
        <p:txBody>
          <a:bodyPr/>
          <a:lstStyle/>
          <a:p>
            <a:pPr>
              <a:spcBef>
                <a:spcPts val="774"/>
              </a:spcBef>
              <a:buSzPct val="100000"/>
              <a:buFont typeface="Arial"/>
              <a:buNone/>
            </a:pPr>
            <a:r>
              <a:rPr lang="pt-BR"/>
              <a:t>© 2023 Deloitte Finance</a:t>
            </a:r>
            <a:endParaRPr lang="fr-FR"/>
          </a:p>
        </p:txBody>
      </p:sp>
      <p:sp>
        <p:nvSpPr>
          <p:cNvPr id="4" name="Slide Number Placeholder 3">
            <a:extLst>
              <a:ext uri="{FF2B5EF4-FFF2-40B4-BE49-F238E27FC236}">
                <a16:creationId xmlns:a16="http://schemas.microsoft.com/office/drawing/2014/main" id="{6F375B0A-06B3-43CB-A575-AB239758E42A}"/>
              </a:ext>
            </a:extLst>
          </p:cNvPr>
          <p:cNvSpPr>
            <a:spLocks noGrp="1"/>
          </p:cNvSpPr>
          <p:nvPr>
            <p:ph type="sldNum" sz="quarter" idx="27"/>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5" name="Date Placeholder 4">
            <a:extLst>
              <a:ext uri="{FF2B5EF4-FFF2-40B4-BE49-F238E27FC236}">
                <a16:creationId xmlns:a16="http://schemas.microsoft.com/office/drawing/2014/main" id="{665D903D-8D9C-4A13-A89B-48AF170E8EAD}"/>
              </a:ext>
            </a:extLst>
          </p:cNvPr>
          <p:cNvSpPr>
            <a:spLocks noGrp="1"/>
          </p:cNvSpPr>
          <p:nvPr>
            <p:ph type="dt" sz="half" idx="28"/>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244824997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3 column green line">
    <p:spTree>
      <p:nvGrpSpPr>
        <p:cNvPr id="1" name=""/>
        <p:cNvGrpSpPr/>
        <p:nvPr/>
      </p:nvGrpSpPr>
      <p:grpSpPr>
        <a:xfrm>
          <a:off x="0" y="0"/>
          <a:ext cx="0" cy="0"/>
          <a:chOff x="0" y="0"/>
          <a:chExt cx="0" cy="0"/>
        </a:xfrm>
      </p:grpSpPr>
      <p:sp>
        <p:nvSpPr>
          <p:cNvPr id="2" name="Title 1"/>
          <p:cNvSpPr>
            <a:spLocks noGrp="1"/>
          </p:cNvSpPr>
          <p:nvPr>
            <p:ph type="title"/>
          </p:nvPr>
        </p:nvSpPr>
        <p:spPr>
          <a:xfrm>
            <a:off x="501649" y="317501"/>
            <a:ext cx="11188700" cy="338554"/>
          </a:xfrm>
        </p:spPr>
        <p:txBody>
          <a:bodyPr>
            <a:spAutoFit/>
          </a:bodyPr>
          <a:lstStyle/>
          <a:p>
            <a:r>
              <a:rPr lang="en-US" noProof="0"/>
              <a:t>Click to edit Master title style</a:t>
            </a:r>
          </a:p>
        </p:txBody>
      </p:sp>
      <p:sp>
        <p:nvSpPr>
          <p:cNvPr id="4" name="Rectangle 3"/>
          <p:cNvSpPr/>
          <p:nvPr/>
        </p:nvSpPr>
        <p:spPr>
          <a:xfrm>
            <a:off x="4314048" y="1700214"/>
            <a:ext cx="3564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a:solidFill>
                <a:schemeClr val="bg1"/>
              </a:solidFill>
            </a:endParaRPr>
          </a:p>
        </p:txBody>
      </p:sp>
      <p:sp>
        <p:nvSpPr>
          <p:cNvPr id="5" name="Rectangle 4"/>
          <p:cNvSpPr/>
          <p:nvPr userDrawn="1"/>
        </p:nvSpPr>
        <p:spPr>
          <a:xfrm>
            <a:off x="501649" y="1700214"/>
            <a:ext cx="3564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a:solidFill>
                <a:schemeClr val="bg1"/>
              </a:solidFill>
            </a:endParaRPr>
          </a:p>
        </p:txBody>
      </p:sp>
      <p:sp>
        <p:nvSpPr>
          <p:cNvPr id="6" name="Rectangle 5"/>
          <p:cNvSpPr/>
          <p:nvPr/>
        </p:nvSpPr>
        <p:spPr>
          <a:xfrm>
            <a:off x="8126448" y="1700214"/>
            <a:ext cx="3564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a:solidFill>
                <a:schemeClr val="bg1"/>
              </a:solidFill>
            </a:endParaRPr>
          </a:p>
        </p:txBody>
      </p:sp>
      <p:sp>
        <p:nvSpPr>
          <p:cNvPr id="7" name="Text Placeholder 8"/>
          <p:cNvSpPr>
            <a:spLocks noGrp="1"/>
          </p:cNvSpPr>
          <p:nvPr>
            <p:ph type="body" sz="quarter" idx="17"/>
          </p:nvPr>
        </p:nvSpPr>
        <p:spPr>
          <a:xfrm>
            <a:off x="4314048" y="1851441"/>
            <a:ext cx="3564000" cy="3845754"/>
          </a:xfrm>
        </p:spPr>
        <p:txBody>
          <a:bodyPr/>
          <a:lstStyle>
            <a:lvl1pPr>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8"/>
          <p:cNvSpPr>
            <a:spLocks noGrp="1"/>
          </p:cNvSpPr>
          <p:nvPr>
            <p:ph type="body" sz="quarter" idx="18"/>
          </p:nvPr>
        </p:nvSpPr>
        <p:spPr>
          <a:xfrm>
            <a:off x="501649" y="1851441"/>
            <a:ext cx="3564000" cy="3845754"/>
          </a:xfrm>
        </p:spPr>
        <p:txBody>
          <a:bodyPr/>
          <a:lstStyle>
            <a:lvl1pPr>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 Placeholder 8"/>
          <p:cNvSpPr>
            <a:spLocks noGrp="1"/>
          </p:cNvSpPr>
          <p:nvPr>
            <p:ph type="body" sz="quarter" idx="19"/>
          </p:nvPr>
        </p:nvSpPr>
        <p:spPr>
          <a:xfrm>
            <a:off x="8126448" y="1851441"/>
            <a:ext cx="3564000" cy="3845754"/>
          </a:xfrm>
        </p:spPr>
        <p:txBody>
          <a:bodyPr/>
          <a:lstStyle>
            <a:lvl1pPr>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 Placeholder 8"/>
          <p:cNvSpPr>
            <a:spLocks noGrp="1"/>
          </p:cNvSpPr>
          <p:nvPr>
            <p:ph type="body" sz="quarter" idx="13" hasCustomPrompt="1"/>
          </p:nvPr>
        </p:nvSpPr>
        <p:spPr>
          <a:xfrm>
            <a:off x="501648" y="651600"/>
            <a:ext cx="11188800" cy="757255"/>
          </a:xfrm>
          <a:prstGeom prst="rect">
            <a:avLst/>
          </a:prstGeom>
        </p:spPr>
        <p:txBody>
          <a:bodyPr lIns="0" tIns="0" rIns="0" bIns="0">
            <a:noAutofit/>
          </a:bodyPr>
          <a:lstStyle>
            <a:lvl1pPr marL="0" indent="0">
              <a:buNone/>
              <a:defRPr sz="2200" b="0">
                <a:solidFill>
                  <a:srgbClr val="575757"/>
                </a:solidFill>
              </a:defRPr>
            </a:lvl1pPr>
          </a:lstStyle>
          <a:p>
            <a:pPr lvl="0"/>
            <a:r>
              <a:rPr lang="en-US" noProof="0"/>
              <a:t>Click to add subtitle</a:t>
            </a:r>
          </a:p>
        </p:txBody>
      </p:sp>
      <p:sp>
        <p:nvSpPr>
          <p:cNvPr id="3" name="Footer Placeholder 2">
            <a:extLst>
              <a:ext uri="{FF2B5EF4-FFF2-40B4-BE49-F238E27FC236}">
                <a16:creationId xmlns:a16="http://schemas.microsoft.com/office/drawing/2014/main" id="{8949B599-2964-4B85-9941-F901376B2DD3}"/>
              </a:ext>
            </a:extLst>
          </p:cNvPr>
          <p:cNvSpPr>
            <a:spLocks noGrp="1"/>
          </p:cNvSpPr>
          <p:nvPr>
            <p:ph type="ftr" sz="quarter" idx="20"/>
          </p:nvPr>
        </p:nvSpPr>
        <p:spPr/>
        <p:txBody>
          <a:bodyPr/>
          <a:lstStyle/>
          <a:p>
            <a:pPr>
              <a:spcBef>
                <a:spcPts val="774"/>
              </a:spcBef>
              <a:buSzPct val="100000"/>
              <a:buFont typeface="Arial"/>
              <a:buNone/>
            </a:pPr>
            <a:r>
              <a:rPr lang="pt-BR"/>
              <a:t>© 2023 Deloitte Finance</a:t>
            </a:r>
            <a:endParaRPr lang="fr-FR"/>
          </a:p>
        </p:txBody>
      </p:sp>
      <p:sp>
        <p:nvSpPr>
          <p:cNvPr id="11" name="Slide Number Placeholder 10">
            <a:extLst>
              <a:ext uri="{FF2B5EF4-FFF2-40B4-BE49-F238E27FC236}">
                <a16:creationId xmlns:a16="http://schemas.microsoft.com/office/drawing/2014/main" id="{28601E5D-47F9-4B03-8251-67CEE04E5857}"/>
              </a:ext>
            </a:extLst>
          </p:cNvPr>
          <p:cNvSpPr>
            <a:spLocks noGrp="1"/>
          </p:cNvSpPr>
          <p:nvPr>
            <p:ph type="sldNum" sz="quarter" idx="21"/>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12" name="Date Placeholder 11">
            <a:extLst>
              <a:ext uri="{FF2B5EF4-FFF2-40B4-BE49-F238E27FC236}">
                <a16:creationId xmlns:a16="http://schemas.microsoft.com/office/drawing/2014/main" id="{59360A25-FD59-42EB-A3F4-36986F5CECF4}"/>
              </a:ext>
            </a:extLst>
          </p:cNvPr>
          <p:cNvSpPr>
            <a:spLocks noGrp="1"/>
          </p:cNvSpPr>
          <p:nvPr>
            <p:ph type="dt" sz="half" idx="22"/>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403648979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 column icon">
    <p:spTree>
      <p:nvGrpSpPr>
        <p:cNvPr id="1" name=""/>
        <p:cNvGrpSpPr/>
        <p:nvPr/>
      </p:nvGrpSpPr>
      <p:grpSpPr>
        <a:xfrm>
          <a:off x="0" y="0"/>
          <a:ext cx="0" cy="0"/>
          <a:chOff x="0" y="0"/>
          <a:chExt cx="0" cy="0"/>
        </a:xfrm>
      </p:grpSpPr>
      <p:sp>
        <p:nvSpPr>
          <p:cNvPr id="2" name="Title 1"/>
          <p:cNvSpPr>
            <a:spLocks noGrp="1"/>
          </p:cNvSpPr>
          <p:nvPr>
            <p:ph type="title"/>
          </p:nvPr>
        </p:nvSpPr>
        <p:spPr>
          <a:xfrm>
            <a:off x="501649" y="317501"/>
            <a:ext cx="11188700" cy="338554"/>
          </a:xfrm>
        </p:spPr>
        <p:txBody>
          <a:bodyPr>
            <a:spAutoFit/>
          </a:bodyPr>
          <a:lstStyle/>
          <a:p>
            <a:r>
              <a:rPr lang="en-US" noProof="0"/>
              <a:t>Click to edit Master title style</a:t>
            </a:r>
          </a:p>
        </p:txBody>
      </p:sp>
      <p:sp>
        <p:nvSpPr>
          <p:cNvPr id="4" name="Text Placeholder 8"/>
          <p:cNvSpPr>
            <a:spLocks noGrp="1"/>
          </p:cNvSpPr>
          <p:nvPr>
            <p:ph type="body" sz="quarter" idx="17"/>
          </p:nvPr>
        </p:nvSpPr>
        <p:spPr>
          <a:xfrm>
            <a:off x="501649" y="2556000"/>
            <a:ext cx="2592000" cy="3394800"/>
          </a:xfrm>
        </p:spPr>
        <p:txBody>
          <a:bodyPr/>
          <a:lstStyle>
            <a:lvl1pPr>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ext Placeholder 8"/>
          <p:cNvSpPr>
            <a:spLocks noGrp="1"/>
          </p:cNvSpPr>
          <p:nvPr>
            <p:ph type="body" sz="quarter" idx="13" hasCustomPrompt="1"/>
          </p:nvPr>
        </p:nvSpPr>
        <p:spPr>
          <a:xfrm>
            <a:off x="501649" y="651600"/>
            <a:ext cx="11188700" cy="757255"/>
          </a:xfrm>
          <a:prstGeom prst="rect">
            <a:avLst/>
          </a:prstGeom>
        </p:spPr>
        <p:txBody>
          <a:bodyPr lIns="0" tIns="0" rIns="0" bIns="0">
            <a:noAutofit/>
          </a:bodyPr>
          <a:lstStyle>
            <a:lvl1pPr marL="0" indent="0">
              <a:buNone/>
              <a:defRPr sz="2200" b="0">
                <a:solidFill>
                  <a:srgbClr val="575757"/>
                </a:solidFill>
              </a:defRPr>
            </a:lvl1pPr>
          </a:lstStyle>
          <a:p>
            <a:pPr lvl="0"/>
            <a:r>
              <a:rPr lang="en-US" noProof="0"/>
              <a:t>Click to add subtitle</a:t>
            </a:r>
          </a:p>
        </p:txBody>
      </p:sp>
      <p:sp>
        <p:nvSpPr>
          <p:cNvPr id="12" name="Text Placeholder 8">
            <a:extLst>
              <a:ext uri="{FF2B5EF4-FFF2-40B4-BE49-F238E27FC236}">
                <a16:creationId xmlns:a16="http://schemas.microsoft.com/office/drawing/2014/main" id="{41C425FC-B236-4053-901E-6B6DD1B13F15}"/>
              </a:ext>
            </a:extLst>
          </p:cNvPr>
          <p:cNvSpPr>
            <a:spLocks noGrp="1"/>
          </p:cNvSpPr>
          <p:nvPr>
            <p:ph type="body" sz="quarter" idx="18"/>
          </p:nvPr>
        </p:nvSpPr>
        <p:spPr>
          <a:xfrm>
            <a:off x="9098352" y="2556000"/>
            <a:ext cx="2592000" cy="3394800"/>
          </a:xfrm>
        </p:spPr>
        <p:txBody>
          <a:bodyPr/>
          <a:lstStyle>
            <a:lvl1pPr>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8">
            <a:extLst>
              <a:ext uri="{FF2B5EF4-FFF2-40B4-BE49-F238E27FC236}">
                <a16:creationId xmlns:a16="http://schemas.microsoft.com/office/drawing/2014/main" id="{1AE636D9-A6B3-4289-8D85-2CC7571545A6}"/>
              </a:ext>
            </a:extLst>
          </p:cNvPr>
          <p:cNvSpPr>
            <a:spLocks noGrp="1"/>
          </p:cNvSpPr>
          <p:nvPr>
            <p:ph type="body" sz="quarter" idx="19"/>
          </p:nvPr>
        </p:nvSpPr>
        <p:spPr>
          <a:xfrm>
            <a:off x="3367217" y="2556000"/>
            <a:ext cx="2592000" cy="3394800"/>
          </a:xfrm>
        </p:spPr>
        <p:txBody>
          <a:bodyPr/>
          <a:lstStyle>
            <a:lvl1pPr>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Text Placeholder 8">
            <a:extLst>
              <a:ext uri="{FF2B5EF4-FFF2-40B4-BE49-F238E27FC236}">
                <a16:creationId xmlns:a16="http://schemas.microsoft.com/office/drawing/2014/main" id="{99804378-C886-4976-9C0E-9F8A02875D5E}"/>
              </a:ext>
            </a:extLst>
          </p:cNvPr>
          <p:cNvSpPr>
            <a:spLocks noGrp="1"/>
          </p:cNvSpPr>
          <p:nvPr>
            <p:ph type="body" sz="quarter" idx="20"/>
          </p:nvPr>
        </p:nvSpPr>
        <p:spPr>
          <a:xfrm>
            <a:off x="6232785" y="2556000"/>
            <a:ext cx="2592000" cy="3394800"/>
          </a:xfrm>
        </p:spPr>
        <p:txBody>
          <a:bodyPr/>
          <a:lstStyle>
            <a:lvl1pPr>
              <a:defRPr b="1">
                <a:solidFill>
                  <a:schemeClr val="accent1"/>
                </a:solidFill>
                <a:latin typeface="+mj-lt"/>
              </a:defRPr>
            </a:lvl1pPr>
            <a:lvl2pPr>
              <a:spcAft>
                <a:spcPts val="1000"/>
              </a:spcAft>
              <a:defRPr/>
            </a:lvl2pPr>
            <a:lvl3pPr marL="0" indent="0">
              <a:spcAft>
                <a:spcPts val="1000"/>
              </a:spcAft>
              <a:buNone/>
              <a:defRPr/>
            </a:lvl3pPr>
            <a:lvl4pPr marL="180000" indent="-180000">
              <a:spcAft>
                <a:spcPts val="1000"/>
              </a:spcAft>
              <a:buFont typeface="Arial" panose="020B0604020202020204" pitchFamily="34" charset="0"/>
              <a:buChar char="•"/>
              <a:defRPr/>
            </a:lvl4pPr>
            <a:lvl5pPr marL="360000" indent="-1800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Footer Placeholder 2">
            <a:extLst>
              <a:ext uri="{FF2B5EF4-FFF2-40B4-BE49-F238E27FC236}">
                <a16:creationId xmlns:a16="http://schemas.microsoft.com/office/drawing/2014/main" id="{9807F42B-4677-48DC-A603-B2EF0B9EBAC2}"/>
              </a:ext>
            </a:extLst>
          </p:cNvPr>
          <p:cNvSpPr>
            <a:spLocks noGrp="1"/>
          </p:cNvSpPr>
          <p:nvPr>
            <p:ph type="ftr" sz="quarter" idx="21"/>
          </p:nvPr>
        </p:nvSpPr>
        <p:spPr/>
        <p:txBody>
          <a:bodyPr/>
          <a:lstStyle/>
          <a:p>
            <a:pPr>
              <a:spcBef>
                <a:spcPts val="774"/>
              </a:spcBef>
              <a:buSzPct val="100000"/>
              <a:buFont typeface="Arial"/>
              <a:buNone/>
            </a:pPr>
            <a:r>
              <a:rPr lang="pt-BR"/>
              <a:t>© 2023 Deloitte Finance</a:t>
            </a:r>
            <a:endParaRPr lang="fr-FR"/>
          </a:p>
        </p:txBody>
      </p:sp>
      <p:sp>
        <p:nvSpPr>
          <p:cNvPr id="5" name="Slide Number Placeholder 4">
            <a:extLst>
              <a:ext uri="{FF2B5EF4-FFF2-40B4-BE49-F238E27FC236}">
                <a16:creationId xmlns:a16="http://schemas.microsoft.com/office/drawing/2014/main" id="{220D6F97-E698-4954-AF9D-48A4FAA3D20D}"/>
              </a:ext>
            </a:extLst>
          </p:cNvPr>
          <p:cNvSpPr>
            <a:spLocks noGrp="1"/>
          </p:cNvSpPr>
          <p:nvPr>
            <p:ph type="sldNum" sz="quarter" idx="22"/>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6" name="Date Placeholder 5">
            <a:extLst>
              <a:ext uri="{FF2B5EF4-FFF2-40B4-BE49-F238E27FC236}">
                <a16:creationId xmlns:a16="http://schemas.microsoft.com/office/drawing/2014/main" id="{8315E7BC-69CE-48F3-8E52-57391A299F19}"/>
              </a:ext>
            </a:extLst>
          </p:cNvPr>
          <p:cNvSpPr>
            <a:spLocks noGrp="1"/>
          </p:cNvSpPr>
          <p:nvPr>
            <p:ph type="dt" sz="half" idx="23"/>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238538989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501649" y="651600"/>
            <a:ext cx="11188700"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9" name="Title Placeholder 1"/>
          <p:cNvSpPr>
            <a:spLocks noGrp="1"/>
          </p:cNvSpPr>
          <p:nvPr>
            <p:ph type="title" hasCustomPrompt="1"/>
          </p:nvPr>
        </p:nvSpPr>
        <p:spPr>
          <a:xfrm>
            <a:off x="501648" y="317500"/>
            <a:ext cx="11188700" cy="338554"/>
          </a:xfrm>
          <a:prstGeom prst="rect">
            <a:avLst/>
          </a:prstGeom>
        </p:spPr>
        <p:txBody>
          <a:bodyPr vert="horz" lIns="0" tIns="0" rIns="0" bIns="0" rtlCol="0" anchor="t" anchorCtr="0">
            <a:spAutoFit/>
          </a:bodyPr>
          <a:lstStyle>
            <a:lvl1pPr>
              <a:defRPr/>
            </a:lvl1pPr>
          </a:lstStyle>
          <a:p>
            <a:r>
              <a:rPr lang="en-US"/>
              <a:t>Click to add title</a:t>
            </a:r>
          </a:p>
        </p:txBody>
      </p:sp>
      <p:sp>
        <p:nvSpPr>
          <p:cNvPr id="11" name="Content Placeholder 3">
            <a:extLst>
              <a:ext uri="{FF2B5EF4-FFF2-40B4-BE49-F238E27FC236}">
                <a16:creationId xmlns:a16="http://schemas.microsoft.com/office/drawing/2014/main" id="{1CB05287-DE67-4C68-A69A-6D6FCAE52543}"/>
              </a:ext>
            </a:extLst>
          </p:cNvPr>
          <p:cNvSpPr>
            <a:spLocks noGrp="1"/>
          </p:cNvSpPr>
          <p:nvPr>
            <p:ph sz="quarter" idx="10"/>
          </p:nvPr>
        </p:nvSpPr>
        <p:spPr>
          <a:xfrm>
            <a:off x="501648" y="1628775"/>
            <a:ext cx="5594400" cy="4752976"/>
          </a:xfrm>
          <a:prstGeom prst="rect">
            <a:avLst/>
          </a:prstGeom>
        </p:spPr>
        <p:txBody>
          <a:bodyPr/>
          <a:lstStyle>
            <a:lvl1pPr>
              <a:tabLst>
                <a:tab pos="5029200" algn="r"/>
              </a:tabLst>
              <a:defRPr/>
            </a:lvl1pPr>
            <a:lvl2pPr>
              <a:tabLst>
                <a:tab pos="5029200" algn="r"/>
              </a:tabLst>
              <a:defRPr/>
            </a:lvl2pPr>
            <a:lvl3pPr marL="180000" indent="-180000">
              <a:tabLst>
                <a:tab pos="5029200" algn="r"/>
              </a:tabLst>
              <a:defRPr/>
            </a:lvl3pPr>
            <a:lvl4pPr marL="360000" indent="-180000">
              <a:tabLst>
                <a:tab pos="5029200" algn="r"/>
              </a:tabLst>
              <a:defRPr/>
            </a:lvl4pPr>
            <a:lvl5pPr marL="540000" indent="-180000">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Footer Placeholder 1">
            <a:extLst>
              <a:ext uri="{FF2B5EF4-FFF2-40B4-BE49-F238E27FC236}">
                <a16:creationId xmlns:a16="http://schemas.microsoft.com/office/drawing/2014/main" id="{92C00A46-9DE9-49E5-ABDC-64E767F1EA21}"/>
              </a:ext>
            </a:extLst>
          </p:cNvPr>
          <p:cNvSpPr>
            <a:spLocks noGrp="1"/>
          </p:cNvSpPr>
          <p:nvPr>
            <p:ph type="ftr" sz="quarter" idx="14"/>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5928A310-3B2C-4CDB-9050-458D2633C881}"/>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ADFD1486-C259-4D64-AF59-927A9A2727C4}"/>
              </a:ext>
            </a:extLst>
          </p:cNvPr>
          <p:cNvSpPr>
            <a:spLocks noGrp="1"/>
          </p:cNvSpPr>
          <p:nvPr>
            <p:ph type="dt" sz="half" idx="16"/>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1125322700"/>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1649" y="317501"/>
            <a:ext cx="11188700" cy="338554"/>
          </a:xfrm>
        </p:spPr>
        <p:txBody>
          <a:bodyPr>
            <a:spAutoFit/>
          </a:bodyPr>
          <a:lstStyle/>
          <a:p>
            <a:r>
              <a:rPr lang="en-US"/>
              <a:t>Click to edit Master title style</a:t>
            </a:r>
            <a:endParaRPr lang="en-GB"/>
          </a:p>
        </p:txBody>
      </p:sp>
      <p:sp>
        <p:nvSpPr>
          <p:cNvPr id="6" name="Footer Placeholder 5">
            <a:extLst>
              <a:ext uri="{FF2B5EF4-FFF2-40B4-BE49-F238E27FC236}">
                <a16:creationId xmlns:a16="http://schemas.microsoft.com/office/drawing/2014/main" id="{829ACE9A-EDFA-4459-80DC-6BDC645E6EA5}"/>
              </a:ext>
            </a:extLst>
          </p:cNvPr>
          <p:cNvSpPr>
            <a:spLocks noGrp="1"/>
          </p:cNvSpPr>
          <p:nvPr>
            <p:ph type="ftr" sz="quarter" idx="10"/>
          </p:nvPr>
        </p:nvSpPr>
        <p:spPr/>
        <p:txBody>
          <a:bodyPr/>
          <a:lstStyle/>
          <a:p>
            <a:pPr>
              <a:spcBef>
                <a:spcPts val="774"/>
              </a:spcBef>
              <a:buSzPct val="100000"/>
              <a:buFont typeface="Arial"/>
              <a:buNone/>
            </a:pPr>
            <a:r>
              <a:rPr lang="pt-BR"/>
              <a:t>© 2023 Deloitte Finance</a:t>
            </a:r>
            <a:endParaRPr lang="fr-FR"/>
          </a:p>
        </p:txBody>
      </p:sp>
      <p:sp>
        <p:nvSpPr>
          <p:cNvPr id="7" name="Slide Number Placeholder 6">
            <a:extLst>
              <a:ext uri="{FF2B5EF4-FFF2-40B4-BE49-F238E27FC236}">
                <a16:creationId xmlns:a16="http://schemas.microsoft.com/office/drawing/2014/main" id="{FBCBCBCE-C140-48EE-8458-57EDC7C08FA3}"/>
              </a:ext>
            </a:extLst>
          </p:cNvPr>
          <p:cNvSpPr>
            <a:spLocks noGrp="1"/>
          </p:cNvSpPr>
          <p:nvPr>
            <p:ph type="sldNum" sz="quarter" idx="11"/>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3" name="Date Placeholder 2">
            <a:extLst>
              <a:ext uri="{FF2B5EF4-FFF2-40B4-BE49-F238E27FC236}">
                <a16:creationId xmlns:a16="http://schemas.microsoft.com/office/drawing/2014/main" id="{00AABAE2-53A4-4FEE-894F-29417A65C1D1}"/>
              </a:ext>
            </a:extLst>
          </p:cNvPr>
          <p:cNvSpPr>
            <a:spLocks noGrp="1"/>
          </p:cNvSpPr>
          <p:nvPr>
            <p:ph type="dt" sz="half" idx="12"/>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655964178"/>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2200" b="0">
                <a:solidFill>
                  <a:srgbClr val="575757"/>
                </a:solidFill>
              </a:defRPr>
            </a:lvl1pPr>
          </a:lstStyle>
          <a:p>
            <a:pPr lvl="0"/>
            <a:r>
              <a:rPr lang="en-US"/>
              <a:t>Click to add subtitle</a:t>
            </a:r>
          </a:p>
        </p:txBody>
      </p:sp>
      <p:sp>
        <p:nvSpPr>
          <p:cNvPr id="11" name="Title Placeholder 1"/>
          <p:cNvSpPr>
            <a:spLocks noGrp="1"/>
          </p:cNvSpPr>
          <p:nvPr>
            <p:ph type="title" hasCustomPrompt="1"/>
          </p:nvPr>
        </p:nvSpPr>
        <p:spPr>
          <a:xfrm>
            <a:off x="501650" y="317500"/>
            <a:ext cx="11188700" cy="338554"/>
          </a:xfrm>
          <a:prstGeom prst="rect">
            <a:avLst/>
          </a:prstGeom>
        </p:spPr>
        <p:txBody>
          <a:bodyPr vert="horz" lIns="0" tIns="0" rIns="0" bIns="0" rtlCol="0" anchor="t" anchorCtr="0">
            <a:spAutoFit/>
          </a:bodyPr>
          <a:lstStyle>
            <a:lvl1pPr>
              <a:defRPr/>
            </a:lvl1pPr>
          </a:lstStyle>
          <a:p>
            <a:r>
              <a:rPr lang="en-US"/>
              <a:t>Click to add title</a:t>
            </a:r>
          </a:p>
        </p:txBody>
      </p:sp>
      <p:sp>
        <p:nvSpPr>
          <p:cNvPr id="2" name="Footer Placeholder 1">
            <a:extLst>
              <a:ext uri="{FF2B5EF4-FFF2-40B4-BE49-F238E27FC236}">
                <a16:creationId xmlns:a16="http://schemas.microsoft.com/office/drawing/2014/main" id="{9431E1F1-AD0D-4A09-8AFF-49DD92DDAF39}"/>
              </a:ext>
            </a:extLst>
          </p:cNvPr>
          <p:cNvSpPr>
            <a:spLocks noGrp="1"/>
          </p:cNvSpPr>
          <p:nvPr>
            <p:ph type="ftr" sz="quarter" idx="14"/>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AE09628B-F0FD-4370-9576-C8D71B6E8C98}"/>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8BC50BAA-52A5-466C-BA4B-17FC60A87351}"/>
              </a:ext>
            </a:extLst>
          </p:cNvPr>
          <p:cNvSpPr>
            <a:spLocks noGrp="1"/>
          </p:cNvSpPr>
          <p:nvPr>
            <p:ph type="dt" sz="half" idx="16"/>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261639666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2A69F561-1796-4484-B9ED-73FCBEA962DC}"/>
              </a:ext>
            </a:extLst>
          </p:cNvPr>
          <p:cNvSpPr>
            <a:spLocks noGrp="1"/>
          </p:cNvSpPr>
          <p:nvPr>
            <p:ph type="ftr" sz="quarter" idx="10"/>
          </p:nvPr>
        </p:nvSpPr>
        <p:spPr/>
        <p:txBody>
          <a:bodyPr/>
          <a:lstStyle/>
          <a:p>
            <a:pPr>
              <a:spcBef>
                <a:spcPts val="774"/>
              </a:spcBef>
              <a:buSzPct val="100000"/>
              <a:buFont typeface="Arial"/>
              <a:buNone/>
            </a:pPr>
            <a:r>
              <a:rPr lang="pt-BR"/>
              <a:t>© 2023 Deloitte Finance</a:t>
            </a:r>
            <a:endParaRPr lang="fr-FR"/>
          </a:p>
        </p:txBody>
      </p:sp>
      <p:sp>
        <p:nvSpPr>
          <p:cNvPr id="6" name="Slide Number Placeholder 5">
            <a:extLst>
              <a:ext uri="{FF2B5EF4-FFF2-40B4-BE49-F238E27FC236}">
                <a16:creationId xmlns:a16="http://schemas.microsoft.com/office/drawing/2014/main" id="{A8168713-6614-488C-A0F2-635870DF10E7}"/>
              </a:ext>
            </a:extLst>
          </p:cNvPr>
          <p:cNvSpPr>
            <a:spLocks noGrp="1"/>
          </p:cNvSpPr>
          <p:nvPr>
            <p:ph type="sldNum" sz="quarter" idx="11"/>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2" name="Date Placeholder 1">
            <a:extLst>
              <a:ext uri="{FF2B5EF4-FFF2-40B4-BE49-F238E27FC236}">
                <a16:creationId xmlns:a16="http://schemas.microsoft.com/office/drawing/2014/main" id="{54E48AA4-9D38-4F35-A8E2-49AA99CF50A8}"/>
              </a:ext>
            </a:extLst>
          </p:cNvPr>
          <p:cNvSpPr>
            <a:spLocks noGrp="1"/>
          </p:cNvSpPr>
          <p:nvPr>
            <p:ph type="dt" sz="half" idx="12"/>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243755819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V">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824F54BF-2731-45DB-ACF8-1C5937A479E8}"/>
              </a:ext>
            </a:extLst>
          </p:cNvPr>
          <p:cNvSpPr>
            <a:spLocks noGrp="1"/>
          </p:cNvSpPr>
          <p:nvPr>
            <p:ph type="pic" sz="quarter" idx="10"/>
          </p:nvPr>
        </p:nvSpPr>
        <p:spPr>
          <a:xfrm>
            <a:off x="501651" y="393162"/>
            <a:ext cx="2163600" cy="2161666"/>
          </a:xfrm>
          <a:prstGeom prst="ellipse">
            <a:avLst/>
          </a:prstGeom>
        </p:spPr>
        <p:txBody>
          <a:bodyPr/>
          <a:lstStyle/>
          <a:p>
            <a:r>
              <a:rPr lang="en-US" noProof="0"/>
              <a:t>Click icon to add picture</a:t>
            </a:r>
          </a:p>
        </p:txBody>
      </p:sp>
      <p:sp>
        <p:nvSpPr>
          <p:cNvPr id="6" name="Footer Placeholder 8">
            <a:extLst>
              <a:ext uri="{FF2B5EF4-FFF2-40B4-BE49-F238E27FC236}">
                <a16:creationId xmlns:a16="http://schemas.microsoft.com/office/drawing/2014/main" id="{4E4CE5AE-EDE6-47DA-BB3F-CE8BB851D3EE}"/>
              </a:ext>
            </a:extLst>
          </p:cNvPr>
          <p:cNvSpPr>
            <a:spLocks noGrp="1"/>
          </p:cNvSpPr>
          <p:nvPr>
            <p:ph type="ftr" sz="quarter" idx="3"/>
          </p:nvPr>
        </p:nvSpPr>
        <p:spPr>
          <a:xfrm>
            <a:off x="501649" y="6477001"/>
            <a:ext cx="4696232" cy="138499"/>
          </a:xfrm>
          <a:prstGeom prst="rect">
            <a:avLst/>
          </a:prstGeom>
          <a:noFill/>
        </p:spPr>
        <p:txBody>
          <a:bodyPr wrap="square" lIns="0" tIns="0" rIns="0" bIns="0" rtlCol="0">
            <a:spAutoFit/>
          </a:bodyPr>
          <a:lstStyle>
            <a:lvl1pPr>
              <a:defRPr lang="fr-FR" sz="900">
                <a:solidFill>
                  <a:schemeClr val="tx1"/>
                </a:solidFill>
                <a:latin typeface="Calibri" panose="020F0502020204030204" pitchFamily="34" charset="0"/>
                <a:cs typeface="Calibri" panose="020F0502020204030204" pitchFamily="34" charset="0"/>
              </a:defRPr>
            </a:lvl1pPr>
          </a:lstStyle>
          <a:p>
            <a:pPr>
              <a:spcBef>
                <a:spcPts val="774"/>
              </a:spcBef>
              <a:buSzPct val="100000"/>
              <a:buFont typeface="Arial"/>
              <a:buNone/>
            </a:pPr>
            <a:r>
              <a:rPr lang="pt-BR" noProof="0"/>
              <a:t>© 2023 Deloitte Finance</a:t>
            </a:r>
            <a:endParaRPr lang="en-US" noProof="0"/>
          </a:p>
        </p:txBody>
      </p:sp>
      <p:sp>
        <p:nvSpPr>
          <p:cNvPr id="11" name="Slide Number Placeholder 9">
            <a:extLst>
              <a:ext uri="{FF2B5EF4-FFF2-40B4-BE49-F238E27FC236}">
                <a16:creationId xmlns:a16="http://schemas.microsoft.com/office/drawing/2014/main" id="{1203C264-2664-4C65-9D3B-B8461B75B72B}"/>
              </a:ext>
            </a:extLst>
          </p:cNvPr>
          <p:cNvSpPr>
            <a:spLocks noGrp="1"/>
          </p:cNvSpPr>
          <p:nvPr>
            <p:ph type="sldNum" sz="quarter" idx="4"/>
          </p:nvPr>
        </p:nvSpPr>
        <p:spPr>
          <a:xfrm>
            <a:off x="11420370" y="6477001"/>
            <a:ext cx="270079" cy="138499"/>
          </a:xfrm>
          <a:prstGeom prst="rect">
            <a:avLst/>
          </a:prstGeom>
          <a:noFill/>
        </p:spPr>
        <p:txBody>
          <a:bodyPr wrap="square" lIns="0" tIns="0" rIns="0" bIns="0" rtlCol="0">
            <a:spAutoFit/>
          </a:bodyPr>
          <a:lstStyle>
            <a:lvl1pPr algn="r">
              <a:defRPr lang="fr-FR" sz="900" smtClean="0">
                <a:solidFill>
                  <a:schemeClr val="tx1"/>
                </a:solidFill>
                <a:latin typeface="Calibri" panose="020F0502020204030204" pitchFamily="34" charset="0"/>
                <a:cs typeface="Calibri" panose="020F0502020204030204" pitchFamily="34" charset="0"/>
              </a:defRPr>
            </a:lvl1pPr>
          </a:lstStyle>
          <a:p>
            <a:pPr>
              <a:spcBef>
                <a:spcPts val="774"/>
              </a:spcBef>
              <a:buSzPct val="100000"/>
              <a:buFont typeface="Arial"/>
              <a:buNone/>
            </a:pPr>
            <a:fld id="{8CEAD05E-2714-4B34-B50B-B68BE1D7F5D9}" type="slidenum">
              <a:rPr lang="en-US" noProof="0" smtClean="0"/>
              <a:pPr>
                <a:spcBef>
                  <a:spcPts val="774"/>
                </a:spcBef>
                <a:buSzPct val="100000"/>
                <a:buFont typeface="Arial"/>
                <a:buNone/>
              </a:pPr>
              <a:t>‹#›</a:t>
            </a:fld>
            <a:endParaRPr lang="en-US" noProof="0"/>
          </a:p>
        </p:txBody>
      </p:sp>
      <p:sp>
        <p:nvSpPr>
          <p:cNvPr id="5" name="Text Placeholder 4">
            <a:extLst>
              <a:ext uri="{FF2B5EF4-FFF2-40B4-BE49-F238E27FC236}">
                <a16:creationId xmlns:a16="http://schemas.microsoft.com/office/drawing/2014/main" id="{2B2E378C-680B-4D8F-9CE2-6FF316AAD573}"/>
              </a:ext>
            </a:extLst>
          </p:cNvPr>
          <p:cNvSpPr>
            <a:spLocks noGrp="1"/>
          </p:cNvSpPr>
          <p:nvPr>
            <p:ph type="body" sz="quarter" idx="11" hasCustomPrompt="1"/>
          </p:nvPr>
        </p:nvSpPr>
        <p:spPr>
          <a:xfrm>
            <a:off x="501648" y="2865438"/>
            <a:ext cx="2163593" cy="360000"/>
          </a:xfrm>
        </p:spPr>
        <p:txBody>
          <a:bodyPr>
            <a:normAutofit/>
          </a:bodyPr>
          <a:lstStyle>
            <a:lvl1pPr>
              <a:defRPr sz="2000" b="1"/>
            </a:lvl1pPr>
          </a:lstStyle>
          <a:p>
            <a:pPr lvl="0"/>
            <a:r>
              <a:rPr lang="en-US" noProof="0"/>
              <a:t>First Name NAME</a:t>
            </a:r>
          </a:p>
        </p:txBody>
      </p:sp>
      <p:sp>
        <p:nvSpPr>
          <p:cNvPr id="9" name="Text Placeholder 4">
            <a:extLst>
              <a:ext uri="{FF2B5EF4-FFF2-40B4-BE49-F238E27FC236}">
                <a16:creationId xmlns:a16="http://schemas.microsoft.com/office/drawing/2014/main" id="{7C7F9612-729F-47D1-9FD3-1F6A06EE6434}"/>
              </a:ext>
            </a:extLst>
          </p:cNvPr>
          <p:cNvSpPr>
            <a:spLocks noGrp="1"/>
          </p:cNvSpPr>
          <p:nvPr>
            <p:ph type="body" sz="quarter" idx="12" hasCustomPrompt="1"/>
          </p:nvPr>
        </p:nvSpPr>
        <p:spPr>
          <a:xfrm>
            <a:off x="501648" y="3272563"/>
            <a:ext cx="2163583" cy="360000"/>
          </a:xfrm>
        </p:spPr>
        <p:txBody>
          <a:bodyPr>
            <a:normAutofit/>
          </a:bodyPr>
          <a:lstStyle>
            <a:lvl1pPr>
              <a:defRPr sz="1800" b="1">
                <a:solidFill>
                  <a:srgbClr val="007680"/>
                </a:solidFill>
                <a:latin typeface="+mj-lt"/>
              </a:defRPr>
            </a:lvl1pPr>
          </a:lstStyle>
          <a:p>
            <a:pPr lvl="0"/>
            <a:r>
              <a:rPr lang="en-US" noProof="0"/>
              <a:t>Function</a:t>
            </a:r>
          </a:p>
        </p:txBody>
      </p:sp>
      <p:sp>
        <p:nvSpPr>
          <p:cNvPr id="12" name="Text Placeholder 4">
            <a:extLst>
              <a:ext uri="{FF2B5EF4-FFF2-40B4-BE49-F238E27FC236}">
                <a16:creationId xmlns:a16="http://schemas.microsoft.com/office/drawing/2014/main" id="{4A982542-BE3D-4148-8B89-E73615CAFF42}"/>
              </a:ext>
            </a:extLst>
          </p:cNvPr>
          <p:cNvSpPr>
            <a:spLocks noGrp="1"/>
          </p:cNvSpPr>
          <p:nvPr>
            <p:ph type="body" sz="quarter" idx="13" hasCustomPrompt="1"/>
          </p:nvPr>
        </p:nvSpPr>
        <p:spPr>
          <a:xfrm>
            <a:off x="501648" y="3679688"/>
            <a:ext cx="2163571" cy="360000"/>
          </a:xfrm>
        </p:spPr>
        <p:txBody>
          <a:bodyPr>
            <a:normAutofit/>
          </a:bodyPr>
          <a:lstStyle>
            <a:lvl1pPr>
              <a:defRPr sz="1600" b="0">
                <a:solidFill>
                  <a:schemeClr val="tx1"/>
                </a:solidFill>
                <a:latin typeface="+mn-lt"/>
              </a:defRPr>
            </a:lvl1pPr>
          </a:lstStyle>
          <a:p>
            <a:pPr lvl="0"/>
            <a:r>
              <a:rPr lang="en-US" noProof="0"/>
              <a:t>Activity</a:t>
            </a:r>
          </a:p>
        </p:txBody>
      </p:sp>
      <p:grpSp>
        <p:nvGrpSpPr>
          <p:cNvPr id="13" name="Group 887">
            <a:extLst>
              <a:ext uri="{FF2B5EF4-FFF2-40B4-BE49-F238E27FC236}">
                <a16:creationId xmlns:a16="http://schemas.microsoft.com/office/drawing/2014/main" id="{97F8670C-02BB-47D5-A555-CFD96BB2018E}"/>
              </a:ext>
            </a:extLst>
          </p:cNvPr>
          <p:cNvGrpSpPr>
            <a:grpSpLocks noChangeAspect="1"/>
          </p:cNvGrpSpPr>
          <p:nvPr userDrawn="1"/>
        </p:nvGrpSpPr>
        <p:grpSpPr bwMode="auto">
          <a:xfrm>
            <a:off x="501649" y="4146110"/>
            <a:ext cx="173524" cy="173524"/>
            <a:chOff x="3302" y="3789"/>
            <a:chExt cx="340" cy="340"/>
          </a:xfrm>
          <a:solidFill>
            <a:srgbClr val="009A44"/>
          </a:solidFill>
        </p:grpSpPr>
        <p:sp>
          <p:nvSpPr>
            <p:cNvPr id="14" name="Rectangle 888">
              <a:extLst>
                <a:ext uri="{FF2B5EF4-FFF2-40B4-BE49-F238E27FC236}">
                  <a16:creationId xmlns:a16="http://schemas.microsoft.com/office/drawing/2014/main" id="{CFC6D1EB-56D4-4912-AED5-2D687CF249E9}"/>
                </a:ext>
              </a:extLst>
            </p:cNvPr>
            <p:cNvSpPr>
              <a:spLocks noChangeArrowheads="1"/>
            </p:cNvSpPr>
            <p:nvPr/>
          </p:nvSpPr>
          <p:spPr bwMode="auto">
            <a:xfrm>
              <a:off x="3443" y="3889"/>
              <a:ext cx="58" cy="106"/>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100796" tIns="50398" rIns="100796" bIns="50398" numCol="1" anchor="t" anchorCtr="0" compatLnSpc="1">
              <a:prstTxWarp prst="textNoShape">
                <a:avLst/>
              </a:prstTxWarp>
              <a:noAutofit/>
            </a:bodyPr>
            <a:lstStyle/>
            <a:p>
              <a:endParaRPr lang="en-US" sz="1709" noProof="0">
                <a:ea typeface="Verdana" panose="020B0604030504040204" pitchFamily="34" charset="0"/>
                <a:cs typeface="Verdana" panose="020B0604030504040204" pitchFamily="34" charset="0"/>
              </a:endParaRPr>
            </a:p>
          </p:txBody>
        </p:sp>
        <p:sp>
          <p:nvSpPr>
            <p:cNvPr id="15" name="Freeform 889">
              <a:extLst>
                <a:ext uri="{FF2B5EF4-FFF2-40B4-BE49-F238E27FC236}">
                  <a16:creationId xmlns:a16="http://schemas.microsoft.com/office/drawing/2014/main" id="{7EF8E2DF-5422-42B0-AE7B-3EDB75DA0231}"/>
                </a:ext>
              </a:extLst>
            </p:cNvPr>
            <p:cNvSpPr>
              <a:spLocks noEditPoints="1"/>
            </p:cNvSpPr>
            <p:nvPr/>
          </p:nvSpPr>
          <p:spPr bwMode="auto">
            <a:xfrm>
              <a:off x="3422" y="3867"/>
              <a:ext cx="100" cy="184"/>
            </a:xfrm>
            <a:custGeom>
              <a:avLst/>
              <a:gdLst>
                <a:gd name="T0" fmla="*/ 148 w 150"/>
                <a:gd name="T1" fmla="*/ 0 h 277"/>
                <a:gd name="T2" fmla="*/ 2 w 150"/>
                <a:gd name="T3" fmla="*/ 0 h 277"/>
                <a:gd name="T4" fmla="*/ 0 w 150"/>
                <a:gd name="T5" fmla="*/ 0 h 277"/>
                <a:gd name="T6" fmla="*/ 0 w 150"/>
                <a:gd name="T7" fmla="*/ 277 h 277"/>
                <a:gd name="T8" fmla="*/ 0 w 150"/>
                <a:gd name="T9" fmla="*/ 277 h 277"/>
                <a:gd name="T10" fmla="*/ 2 w 150"/>
                <a:gd name="T11" fmla="*/ 277 h 277"/>
                <a:gd name="T12" fmla="*/ 148 w 150"/>
                <a:gd name="T13" fmla="*/ 277 h 277"/>
                <a:gd name="T14" fmla="*/ 150 w 150"/>
                <a:gd name="T15" fmla="*/ 276 h 277"/>
                <a:gd name="T16" fmla="*/ 150 w 150"/>
                <a:gd name="T17" fmla="*/ 0 h 277"/>
                <a:gd name="T18" fmla="*/ 148 w 150"/>
                <a:gd name="T19" fmla="*/ 0 h 277"/>
                <a:gd name="T20" fmla="*/ 75 w 150"/>
                <a:gd name="T21" fmla="*/ 256 h 277"/>
                <a:gd name="T22" fmla="*/ 64 w 150"/>
                <a:gd name="T23" fmla="*/ 245 h 277"/>
                <a:gd name="T24" fmla="*/ 75 w 150"/>
                <a:gd name="T25" fmla="*/ 234 h 277"/>
                <a:gd name="T26" fmla="*/ 86 w 150"/>
                <a:gd name="T27" fmla="*/ 245 h 277"/>
                <a:gd name="T28" fmla="*/ 75 w 150"/>
                <a:gd name="T29" fmla="*/ 256 h 277"/>
                <a:gd name="T30" fmla="*/ 139 w 150"/>
                <a:gd name="T31" fmla="*/ 202 h 277"/>
                <a:gd name="T32" fmla="*/ 128 w 150"/>
                <a:gd name="T33" fmla="*/ 213 h 277"/>
                <a:gd name="T34" fmla="*/ 22 w 150"/>
                <a:gd name="T35" fmla="*/ 213 h 277"/>
                <a:gd name="T36" fmla="*/ 11 w 150"/>
                <a:gd name="T37" fmla="*/ 202 h 277"/>
                <a:gd name="T38" fmla="*/ 11 w 150"/>
                <a:gd name="T39" fmla="*/ 21 h 277"/>
                <a:gd name="T40" fmla="*/ 22 w 150"/>
                <a:gd name="T41" fmla="*/ 10 h 277"/>
                <a:gd name="T42" fmla="*/ 128 w 150"/>
                <a:gd name="T43" fmla="*/ 10 h 277"/>
                <a:gd name="T44" fmla="*/ 139 w 150"/>
                <a:gd name="T45" fmla="*/ 21 h 277"/>
                <a:gd name="T46" fmla="*/ 139 w 150"/>
                <a:gd name="T47" fmla="*/ 202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 h="277">
                  <a:moveTo>
                    <a:pt x="148" y="0"/>
                  </a:moveTo>
                  <a:cubicBezTo>
                    <a:pt x="2" y="0"/>
                    <a:pt x="2" y="0"/>
                    <a:pt x="2" y="0"/>
                  </a:cubicBezTo>
                  <a:cubicBezTo>
                    <a:pt x="1" y="0"/>
                    <a:pt x="0" y="0"/>
                    <a:pt x="0" y="0"/>
                  </a:cubicBezTo>
                  <a:cubicBezTo>
                    <a:pt x="0" y="277"/>
                    <a:pt x="0" y="277"/>
                    <a:pt x="0" y="277"/>
                  </a:cubicBezTo>
                  <a:cubicBezTo>
                    <a:pt x="0" y="277"/>
                    <a:pt x="0" y="277"/>
                    <a:pt x="0" y="277"/>
                  </a:cubicBezTo>
                  <a:cubicBezTo>
                    <a:pt x="1" y="277"/>
                    <a:pt x="1" y="277"/>
                    <a:pt x="2" y="277"/>
                  </a:cubicBezTo>
                  <a:cubicBezTo>
                    <a:pt x="148" y="277"/>
                    <a:pt x="148" y="277"/>
                    <a:pt x="148" y="277"/>
                  </a:cubicBezTo>
                  <a:cubicBezTo>
                    <a:pt x="149" y="277"/>
                    <a:pt x="150" y="277"/>
                    <a:pt x="150" y="276"/>
                  </a:cubicBezTo>
                  <a:cubicBezTo>
                    <a:pt x="150" y="0"/>
                    <a:pt x="150" y="0"/>
                    <a:pt x="150" y="0"/>
                  </a:cubicBezTo>
                  <a:cubicBezTo>
                    <a:pt x="150" y="0"/>
                    <a:pt x="149" y="0"/>
                    <a:pt x="148" y="0"/>
                  </a:cubicBezTo>
                  <a:close/>
                  <a:moveTo>
                    <a:pt x="75" y="256"/>
                  </a:moveTo>
                  <a:cubicBezTo>
                    <a:pt x="69" y="256"/>
                    <a:pt x="64" y="251"/>
                    <a:pt x="64" y="245"/>
                  </a:cubicBezTo>
                  <a:cubicBezTo>
                    <a:pt x="64" y="239"/>
                    <a:pt x="69" y="234"/>
                    <a:pt x="75" y="234"/>
                  </a:cubicBezTo>
                  <a:cubicBezTo>
                    <a:pt x="81" y="234"/>
                    <a:pt x="86" y="239"/>
                    <a:pt x="86" y="245"/>
                  </a:cubicBezTo>
                  <a:cubicBezTo>
                    <a:pt x="86" y="251"/>
                    <a:pt x="81" y="256"/>
                    <a:pt x="75" y="256"/>
                  </a:cubicBezTo>
                  <a:close/>
                  <a:moveTo>
                    <a:pt x="139" y="202"/>
                  </a:moveTo>
                  <a:cubicBezTo>
                    <a:pt x="139" y="208"/>
                    <a:pt x="134" y="213"/>
                    <a:pt x="128" y="213"/>
                  </a:cubicBezTo>
                  <a:cubicBezTo>
                    <a:pt x="22" y="213"/>
                    <a:pt x="22" y="213"/>
                    <a:pt x="22" y="213"/>
                  </a:cubicBezTo>
                  <a:cubicBezTo>
                    <a:pt x="16" y="213"/>
                    <a:pt x="11" y="208"/>
                    <a:pt x="11" y="202"/>
                  </a:cubicBezTo>
                  <a:cubicBezTo>
                    <a:pt x="11" y="21"/>
                    <a:pt x="11" y="21"/>
                    <a:pt x="11" y="21"/>
                  </a:cubicBezTo>
                  <a:cubicBezTo>
                    <a:pt x="11" y="15"/>
                    <a:pt x="16" y="10"/>
                    <a:pt x="22" y="10"/>
                  </a:cubicBezTo>
                  <a:cubicBezTo>
                    <a:pt x="128" y="10"/>
                    <a:pt x="128" y="10"/>
                    <a:pt x="128" y="10"/>
                  </a:cubicBezTo>
                  <a:cubicBezTo>
                    <a:pt x="134" y="10"/>
                    <a:pt x="139" y="15"/>
                    <a:pt x="139" y="21"/>
                  </a:cubicBezTo>
                  <a:lnTo>
                    <a:pt x="139" y="2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00796" tIns="50398" rIns="100796" bIns="50398" numCol="1" anchor="t" anchorCtr="0" compatLnSpc="1">
              <a:prstTxWarp prst="textNoShape">
                <a:avLst/>
              </a:prstTxWarp>
              <a:noAutofit/>
            </a:bodyPr>
            <a:lstStyle/>
            <a:p>
              <a:endParaRPr lang="en-US" sz="1709" noProof="0">
                <a:ea typeface="Verdana" panose="020B0604030504040204" pitchFamily="34" charset="0"/>
                <a:cs typeface="Verdana" panose="020B0604030504040204" pitchFamily="34" charset="0"/>
              </a:endParaRPr>
            </a:p>
          </p:txBody>
        </p:sp>
        <p:sp>
          <p:nvSpPr>
            <p:cNvPr id="16" name="Freeform 890">
              <a:extLst>
                <a:ext uri="{FF2B5EF4-FFF2-40B4-BE49-F238E27FC236}">
                  <a16:creationId xmlns:a16="http://schemas.microsoft.com/office/drawing/2014/main" id="{3AE25BBC-728A-44AC-A3DB-6D5DE321A848}"/>
                </a:ext>
              </a:extLst>
            </p:cNvPr>
            <p:cNvSpPr>
              <a:spLocks noEditPoints="1"/>
            </p:cNvSpPr>
            <p:nvPr/>
          </p:nvSpPr>
          <p:spPr bwMode="auto">
            <a:xfrm>
              <a:off x="3302" y="3789"/>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52 w 512"/>
                <a:gd name="T11" fmla="*/ 395 h 512"/>
                <a:gd name="T12" fmla="*/ 329 w 512"/>
                <a:gd name="T13" fmla="*/ 416 h 512"/>
                <a:gd name="T14" fmla="*/ 183 w 512"/>
                <a:gd name="T15" fmla="*/ 416 h 512"/>
                <a:gd name="T16" fmla="*/ 160 w 512"/>
                <a:gd name="T17" fmla="*/ 395 h 512"/>
                <a:gd name="T18" fmla="*/ 160 w 512"/>
                <a:gd name="T19" fmla="*/ 118 h 512"/>
                <a:gd name="T20" fmla="*/ 183 w 512"/>
                <a:gd name="T21" fmla="*/ 96 h 512"/>
                <a:gd name="T22" fmla="*/ 329 w 512"/>
                <a:gd name="T23" fmla="*/ 96 h 512"/>
                <a:gd name="T24" fmla="*/ 352 w 512"/>
                <a:gd name="T25" fmla="*/ 118 h 512"/>
                <a:gd name="T26" fmla="*/ 352 w 512"/>
                <a:gd name="T27" fmla="*/ 39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2" h="512">
                  <a:moveTo>
                    <a:pt x="256" y="0"/>
                  </a:moveTo>
                  <a:cubicBezTo>
                    <a:pt x="115" y="0"/>
                    <a:pt x="0" y="115"/>
                    <a:pt x="0" y="256"/>
                  </a:cubicBezTo>
                  <a:cubicBezTo>
                    <a:pt x="0" y="398"/>
                    <a:pt x="115" y="512"/>
                    <a:pt x="256" y="512"/>
                  </a:cubicBezTo>
                  <a:cubicBezTo>
                    <a:pt x="397" y="512"/>
                    <a:pt x="512" y="398"/>
                    <a:pt x="512" y="256"/>
                  </a:cubicBezTo>
                  <a:cubicBezTo>
                    <a:pt x="512" y="115"/>
                    <a:pt x="397" y="0"/>
                    <a:pt x="256" y="0"/>
                  </a:cubicBezTo>
                  <a:close/>
                  <a:moveTo>
                    <a:pt x="352" y="395"/>
                  </a:moveTo>
                  <a:cubicBezTo>
                    <a:pt x="352" y="407"/>
                    <a:pt x="342" y="416"/>
                    <a:pt x="329" y="416"/>
                  </a:cubicBezTo>
                  <a:cubicBezTo>
                    <a:pt x="183" y="416"/>
                    <a:pt x="183" y="416"/>
                    <a:pt x="183" y="416"/>
                  </a:cubicBezTo>
                  <a:cubicBezTo>
                    <a:pt x="170" y="416"/>
                    <a:pt x="160" y="407"/>
                    <a:pt x="160" y="395"/>
                  </a:cubicBezTo>
                  <a:cubicBezTo>
                    <a:pt x="160" y="118"/>
                    <a:pt x="160" y="118"/>
                    <a:pt x="160" y="118"/>
                  </a:cubicBezTo>
                  <a:cubicBezTo>
                    <a:pt x="160" y="106"/>
                    <a:pt x="170" y="96"/>
                    <a:pt x="183" y="96"/>
                  </a:cubicBezTo>
                  <a:cubicBezTo>
                    <a:pt x="329" y="96"/>
                    <a:pt x="329" y="96"/>
                    <a:pt x="329" y="96"/>
                  </a:cubicBezTo>
                  <a:cubicBezTo>
                    <a:pt x="342" y="96"/>
                    <a:pt x="352" y="106"/>
                    <a:pt x="352" y="118"/>
                  </a:cubicBezTo>
                  <a:lnTo>
                    <a:pt x="352" y="39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100796" tIns="50398" rIns="100796" bIns="50398" numCol="1" anchor="t" anchorCtr="0" compatLnSpc="1">
              <a:prstTxWarp prst="textNoShape">
                <a:avLst/>
              </a:prstTxWarp>
              <a:noAutofit/>
            </a:bodyPr>
            <a:lstStyle/>
            <a:p>
              <a:endParaRPr lang="en-US" sz="1709" noProof="0">
                <a:ea typeface="Verdana" panose="020B0604030504040204" pitchFamily="34" charset="0"/>
                <a:cs typeface="Verdana" panose="020B0604030504040204" pitchFamily="34" charset="0"/>
              </a:endParaRPr>
            </a:p>
          </p:txBody>
        </p:sp>
      </p:grpSp>
      <p:sp>
        <p:nvSpPr>
          <p:cNvPr id="17" name="Freeform 701">
            <a:extLst>
              <a:ext uri="{FF2B5EF4-FFF2-40B4-BE49-F238E27FC236}">
                <a16:creationId xmlns:a16="http://schemas.microsoft.com/office/drawing/2014/main" id="{3FEC3093-4628-4C52-B4D9-05B2E4CB0DA4}"/>
              </a:ext>
            </a:extLst>
          </p:cNvPr>
          <p:cNvSpPr>
            <a:spLocks noChangeAspect="1" noEditPoints="1"/>
          </p:cNvSpPr>
          <p:nvPr userDrawn="1"/>
        </p:nvSpPr>
        <p:spPr bwMode="auto">
          <a:xfrm>
            <a:off x="504526" y="4400292"/>
            <a:ext cx="167770" cy="168262"/>
          </a:xfrm>
          <a:custGeom>
            <a:avLst/>
            <a:gdLst>
              <a:gd name="T0" fmla="*/ 202 w 512"/>
              <a:gd name="T1" fmla="*/ 252 h 512"/>
              <a:gd name="T2" fmla="*/ 117 w 512"/>
              <a:gd name="T3" fmla="*/ 337 h 512"/>
              <a:gd name="T4" fmla="*/ 117 w 512"/>
              <a:gd name="T5" fmla="*/ 173 h 512"/>
              <a:gd name="T6" fmla="*/ 202 w 512"/>
              <a:gd name="T7" fmla="*/ 252 h 512"/>
              <a:gd name="T8" fmla="*/ 378 w 512"/>
              <a:gd name="T9" fmla="*/ 160 h 512"/>
              <a:gd name="T10" fmla="*/ 133 w 512"/>
              <a:gd name="T11" fmla="*/ 160 h 512"/>
              <a:gd name="T12" fmla="*/ 256 w 512"/>
              <a:gd name="T13" fmla="*/ 273 h 512"/>
              <a:gd name="T14" fmla="*/ 378 w 512"/>
              <a:gd name="T15" fmla="*/ 160 h 512"/>
              <a:gd name="T16" fmla="*/ 263 w 512"/>
              <a:gd name="T17" fmla="*/ 295 h 512"/>
              <a:gd name="T18" fmla="*/ 256 w 512"/>
              <a:gd name="T19" fmla="*/ 298 h 512"/>
              <a:gd name="T20" fmla="*/ 248 w 512"/>
              <a:gd name="T21" fmla="*/ 295 h 512"/>
              <a:gd name="T22" fmla="*/ 217 w 512"/>
              <a:gd name="T23" fmla="*/ 267 h 512"/>
              <a:gd name="T24" fmla="*/ 132 w 512"/>
              <a:gd name="T25" fmla="*/ 352 h 512"/>
              <a:gd name="T26" fmla="*/ 379 w 512"/>
              <a:gd name="T27" fmla="*/ 352 h 512"/>
              <a:gd name="T28" fmla="*/ 294 w 512"/>
              <a:gd name="T29" fmla="*/ 267 h 512"/>
              <a:gd name="T30" fmla="*/ 263 w 512"/>
              <a:gd name="T31" fmla="*/ 295 h 512"/>
              <a:gd name="T32" fmla="*/ 512 w 512"/>
              <a:gd name="T33" fmla="*/ 256 h 512"/>
              <a:gd name="T34" fmla="*/ 256 w 512"/>
              <a:gd name="T35" fmla="*/ 512 h 512"/>
              <a:gd name="T36" fmla="*/ 0 w 512"/>
              <a:gd name="T37" fmla="*/ 256 h 512"/>
              <a:gd name="T38" fmla="*/ 256 w 512"/>
              <a:gd name="T39" fmla="*/ 0 h 512"/>
              <a:gd name="T40" fmla="*/ 512 w 512"/>
              <a:gd name="T41" fmla="*/ 256 h 512"/>
              <a:gd name="T42" fmla="*/ 416 w 512"/>
              <a:gd name="T43" fmla="*/ 149 h 512"/>
              <a:gd name="T44" fmla="*/ 405 w 512"/>
              <a:gd name="T45" fmla="*/ 138 h 512"/>
              <a:gd name="T46" fmla="*/ 106 w 512"/>
              <a:gd name="T47" fmla="*/ 138 h 512"/>
              <a:gd name="T48" fmla="*/ 96 w 512"/>
              <a:gd name="T49" fmla="*/ 149 h 512"/>
              <a:gd name="T50" fmla="*/ 96 w 512"/>
              <a:gd name="T51" fmla="*/ 362 h 512"/>
              <a:gd name="T52" fmla="*/ 106 w 512"/>
              <a:gd name="T53" fmla="*/ 373 h 512"/>
              <a:gd name="T54" fmla="*/ 405 w 512"/>
              <a:gd name="T55" fmla="*/ 373 h 512"/>
              <a:gd name="T56" fmla="*/ 416 w 512"/>
              <a:gd name="T57" fmla="*/ 362 h 512"/>
              <a:gd name="T58" fmla="*/ 416 w 512"/>
              <a:gd name="T59" fmla="*/ 149 h 512"/>
              <a:gd name="T60" fmla="*/ 394 w 512"/>
              <a:gd name="T61" fmla="*/ 337 h 512"/>
              <a:gd name="T62" fmla="*/ 394 w 512"/>
              <a:gd name="T63" fmla="*/ 173 h 512"/>
              <a:gd name="T64" fmla="*/ 310 w 512"/>
              <a:gd name="T65" fmla="*/ 252 h 512"/>
              <a:gd name="T66" fmla="*/ 394 w 512"/>
              <a:gd name="T67" fmla="*/ 33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2" h="512">
                <a:moveTo>
                  <a:pt x="202" y="252"/>
                </a:moveTo>
                <a:cubicBezTo>
                  <a:pt x="117" y="337"/>
                  <a:pt x="117" y="337"/>
                  <a:pt x="117" y="337"/>
                </a:cubicBezTo>
                <a:cubicBezTo>
                  <a:pt x="117" y="173"/>
                  <a:pt x="117" y="173"/>
                  <a:pt x="117" y="173"/>
                </a:cubicBezTo>
                <a:lnTo>
                  <a:pt x="202" y="252"/>
                </a:lnTo>
                <a:close/>
                <a:moveTo>
                  <a:pt x="378" y="160"/>
                </a:moveTo>
                <a:cubicBezTo>
                  <a:pt x="133" y="160"/>
                  <a:pt x="133" y="160"/>
                  <a:pt x="133" y="160"/>
                </a:cubicBezTo>
                <a:cubicBezTo>
                  <a:pt x="256" y="273"/>
                  <a:pt x="256" y="273"/>
                  <a:pt x="256" y="273"/>
                </a:cubicBezTo>
                <a:lnTo>
                  <a:pt x="378" y="160"/>
                </a:lnTo>
                <a:close/>
                <a:moveTo>
                  <a:pt x="263" y="295"/>
                </a:moveTo>
                <a:cubicBezTo>
                  <a:pt x="261" y="297"/>
                  <a:pt x="258" y="298"/>
                  <a:pt x="256" y="298"/>
                </a:cubicBezTo>
                <a:cubicBezTo>
                  <a:pt x="253" y="298"/>
                  <a:pt x="250" y="297"/>
                  <a:pt x="248" y="295"/>
                </a:cubicBezTo>
                <a:cubicBezTo>
                  <a:pt x="217" y="267"/>
                  <a:pt x="217" y="267"/>
                  <a:pt x="217" y="267"/>
                </a:cubicBezTo>
                <a:cubicBezTo>
                  <a:pt x="132" y="352"/>
                  <a:pt x="132" y="352"/>
                  <a:pt x="132" y="352"/>
                </a:cubicBezTo>
                <a:cubicBezTo>
                  <a:pt x="379" y="352"/>
                  <a:pt x="379" y="352"/>
                  <a:pt x="379" y="352"/>
                </a:cubicBezTo>
                <a:cubicBezTo>
                  <a:pt x="294" y="267"/>
                  <a:pt x="294" y="267"/>
                  <a:pt x="294" y="267"/>
                </a:cubicBezTo>
                <a:lnTo>
                  <a:pt x="263" y="295"/>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6" y="149"/>
                </a:moveTo>
                <a:cubicBezTo>
                  <a:pt x="416" y="143"/>
                  <a:pt x="411" y="138"/>
                  <a:pt x="405" y="138"/>
                </a:cubicBezTo>
                <a:cubicBezTo>
                  <a:pt x="106" y="138"/>
                  <a:pt x="106" y="138"/>
                  <a:pt x="106" y="138"/>
                </a:cubicBezTo>
                <a:cubicBezTo>
                  <a:pt x="100" y="138"/>
                  <a:pt x="96" y="143"/>
                  <a:pt x="96" y="149"/>
                </a:cubicBezTo>
                <a:cubicBezTo>
                  <a:pt x="96" y="362"/>
                  <a:pt x="96" y="362"/>
                  <a:pt x="96" y="362"/>
                </a:cubicBezTo>
                <a:cubicBezTo>
                  <a:pt x="96" y="368"/>
                  <a:pt x="100" y="373"/>
                  <a:pt x="106" y="373"/>
                </a:cubicBezTo>
                <a:cubicBezTo>
                  <a:pt x="405" y="373"/>
                  <a:pt x="405" y="373"/>
                  <a:pt x="405" y="373"/>
                </a:cubicBezTo>
                <a:cubicBezTo>
                  <a:pt x="411" y="373"/>
                  <a:pt x="416" y="368"/>
                  <a:pt x="416" y="362"/>
                </a:cubicBezTo>
                <a:lnTo>
                  <a:pt x="416" y="149"/>
                </a:lnTo>
                <a:close/>
                <a:moveTo>
                  <a:pt x="394" y="337"/>
                </a:moveTo>
                <a:cubicBezTo>
                  <a:pt x="394" y="173"/>
                  <a:pt x="394" y="173"/>
                  <a:pt x="394" y="173"/>
                </a:cubicBezTo>
                <a:cubicBezTo>
                  <a:pt x="310" y="252"/>
                  <a:pt x="310" y="252"/>
                  <a:pt x="310" y="252"/>
                </a:cubicBezTo>
                <a:lnTo>
                  <a:pt x="394" y="337"/>
                </a:lnTo>
                <a:close/>
              </a:path>
            </a:pathLst>
          </a:custGeom>
          <a:solidFill>
            <a:srgbClr val="009A44"/>
          </a:solidFill>
          <a:ln>
            <a:noFill/>
          </a:ln>
        </p:spPr>
        <p:txBody>
          <a:bodyPr vert="horz" wrap="square" lIns="100796" tIns="50398" rIns="100796" bIns="50398" numCol="1" anchor="t" anchorCtr="0" compatLnSpc="1">
            <a:prstTxWarp prst="textNoShape">
              <a:avLst/>
            </a:prstTxWarp>
            <a:noAutofit/>
          </a:bodyPr>
          <a:lstStyle/>
          <a:p>
            <a:endParaRPr lang="en-US" sz="1709" noProof="0">
              <a:ea typeface="Verdana" panose="020B0604030504040204" pitchFamily="34" charset="0"/>
              <a:cs typeface="Verdana" panose="020B0604030504040204" pitchFamily="34" charset="0"/>
            </a:endParaRPr>
          </a:p>
        </p:txBody>
      </p:sp>
      <p:sp>
        <p:nvSpPr>
          <p:cNvPr id="18" name="Text Placeholder 4">
            <a:extLst>
              <a:ext uri="{FF2B5EF4-FFF2-40B4-BE49-F238E27FC236}">
                <a16:creationId xmlns:a16="http://schemas.microsoft.com/office/drawing/2014/main" id="{2FB351BF-C65F-4B9F-80EA-5CC4F0E01DF0}"/>
              </a:ext>
            </a:extLst>
          </p:cNvPr>
          <p:cNvSpPr>
            <a:spLocks noGrp="1"/>
          </p:cNvSpPr>
          <p:nvPr>
            <p:ph type="body" sz="quarter" idx="14" hasCustomPrompt="1"/>
          </p:nvPr>
        </p:nvSpPr>
        <p:spPr>
          <a:xfrm>
            <a:off x="755451" y="4111990"/>
            <a:ext cx="1656000" cy="216000"/>
          </a:xfrm>
        </p:spPr>
        <p:txBody>
          <a:bodyPr>
            <a:normAutofit/>
          </a:bodyPr>
          <a:lstStyle>
            <a:lvl1pPr>
              <a:defRPr sz="1200" b="1">
                <a:solidFill>
                  <a:schemeClr val="tx1"/>
                </a:solidFill>
                <a:latin typeface="+mn-lt"/>
              </a:defRPr>
            </a:lvl1pPr>
          </a:lstStyle>
          <a:p>
            <a:pPr lvl="0"/>
            <a:r>
              <a:rPr lang="en-US" noProof="0"/>
              <a:t>+33 (0) 0 00 00 00 00</a:t>
            </a:r>
          </a:p>
        </p:txBody>
      </p:sp>
      <p:sp>
        <p:nvSpPr>
          <p:cNvPr id="19" name="Text Placeholder 4">
            <a:extLst>
              <a:ext uri="{FF2B5EF4-FFF2-40B4-BE49-F238E27FC236}">
                <a16:creationId xmlns:a16="http://schemas.microsoft.com/office/drawing/2014/main" id="{A8B8293D-71A2-4332-AF3A-2B93912BC3BA}"/>
              </a:ext>
            </a:extLst>
          </p:cNvPr>
          <p:cNvSpPr>
            <a:spLocks noGrp="1"/>
          </p:cNvSpPr>
          <p:nvPr>
            <p:ph type="body" sz="quarter" idx="15" hasCustomPrompt="1"/>
          </p:nvPr>
        </p:nvSpPr>
        <p:spPr>
          <a:xfrm>
            <a:off x="755451" y="4376423"/>
            <a:ext cx="1656000" cy="216000"/>
          </a:xfrm>
        </p:spPr>
        <p:txBody>
          <a:bodyPr>
            <a:normAutofit/>
          </a:bodyPr>
          <a:lstStyle>
            <a:lvl1pPr>
              <a:defRPr sz="1200" b="0">
                <a:solidFill>
                  <a:srgbClr val="00A3E0"/>
                </a:solidFill>
                <a:latin typeface="+mn-lt"/>
              </a:defRPr>
            </a:lvl1pPr>
          </a:lstStyle>
          <a:p>
            <a:pPr lvl="0"/>
            <a:r>
              <a:rPr lang="en-US" noProof="0"/>
              <a:t>email@deloitte.fr</a:t>
            </a:r>
          </a:p>
        </p:txBody>
      </p:sp>
      <p:sp>
        <p:nvSpPr>
          <p:cNvPr id="20" name="Text Placeholder 4">
            <a:extLst>
              <a:ext uri="{FF2B5EF4-FFF2-40B4-BE49-F238E27FC236}">
                <a16:creationId xmlns:a16="http://schemas.microsoft.com/office/drawing/2014/main" id="{28FDD1B7-37DF-4881-9897-6C2B8A484CDF}"/>
              </a:ext>
            </a:extLst>
          </p:cNvPr>
          <p:cNvSpPr>
            <a:spLocks noGrp="1"/>
          </p:cNvSpPr>
          <p:nvPr>
            <p:ph type="body" sz="quarter" idx="16" hasCustomPrompt="1"/>
          </p:nvPr>
        </p:nvSpPr>
        <p:spPr>
          <a:xfrm>
            <a:off x="501649" y="4773882"/>
            <a:ext cx="3528000" cy="1534129"/>
          </a:xfrm>
        </p:spPr>
        <p:txBody>
          <a:bodyPr>
            <a:normAutofit/>
          </a:bodyPr>
          <a:lstStyle>
            <a:lvl1pPr>
              <a:defRPr sz="1200" b="0">
                <a:solidFill>
                  <a:schemeClr val="tx1"/>
                </a:solidFill>
                <a:latin typeface="+mn-lt"/>
              </a:defRPr>
            </a:lvl1pPr>
          </a:lstStyle>
          <a:p>
            <a:pPr lvl="0"/>
            <a:r>
              <a:rPr lang="en-US" noProof="0"/>
              <a:t>Introduction -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a:t>
            </a:r>
          </a:p>
        </p:txBody>
      </p:sp>
      <p:grpSp>
        <p:nvGrpSpPr>
          <p:cNvPr id="25" name="Group 24">
            <a:extLst>
              <a:ext uri="{FF2B5EF4-FFF2-40B4-BE49-F238E27FC236}">
                <a16:creationId xmlns:a16="http://schemas.microsoft.com/office/drawing/2014/main" id="{6A1DD19E-E4DC-4CA9-8F92-14264622042A}"/>
              </a:ext>
            </a:extLst>
          </p:cNvPr>
          <p:cNvGrpSpPr/>
          <p:nvPr userDrawn="1"/>
        </p:nvGrpSpPr>
        <p:grpSpPr>
          <a:xfrm>
            <a:off x="4134000" y="393162"/>
            <a:ext cx="3924000" cy="5914849"/>
            <a:chOff x="4223211" y="393162"/>
            <a:chExt cx="2650500" cy="5868000"/>
          </a:xfrm>
        </p:grpSpPr>
        <p:cxnSp>
          <p:nvCxnSpPr>
            <p:cNvPr id="23" name="Straight Connector 22">
              <a:extLst>
                <a:ext uri="{FF2B5EF4-FFF2-40B4-BE49-F238E27FC236}">
                  <a16:creationId xmlns:a16="http://schemas.microsoft.com/office/drawing/2014/main" id="{A58A562A-F4C8-4E69-95F5-DB5E15346701}"/>
                </a:ext>
              </a:extLst>
            </p:cNvPr>
            <p:cNvCxnSpPr/>
            <p:nvPr userDrawn="1"/>
          </p:nvCxnSpPr>
          <p:spPr>
            <a:xfrm>
              <a:off x="4223211" y="393162"/>
              <a:ext cx="0" cy="5868000"/>
            </a:xfrm>
            <a:prstGeom prst="line">
              <a:avLst/>
            </a:prstGeom>
            <a:ln>
              <a:solidFill>
                <a:srgbClr val="A7A8AA"/>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46F2114-FDAE-460D-B25D-EDCF068BE255}"/>
                </a:ext>
              </a:extLst>
            </p:cNvPr>
            <p:cNvCxnSpPr/>
            <p:nvPr userDrawn="1"/>
          </p:nvCxnSpPr>
          <p:spPr>
            <a:xfrm>
              <a:off x="6873711" y="393162"/>
              <a:ext cx="0" cy="5868000"/>
            </a:xfrm>
            <a:prstGeom prst="line">
              <a:avLst/>
            </a:prstGeom>
            <a:ln>
              <a:solidFill>
                <a:srgbClr val="A7A8AA"/>
              </a:solidFill>
            </a:ln>
          </p:spPr>
          <p:style>
            <a:lnRef idx="1">
              <a:schemeClr val="accent1"/>
            </a:lnRef>
            <a:fillRef idx="0">
              <a:schemeClr val="accent1"/>
            </a:fillRef>
            <a:effectRef idx="0">
              <a:schemeClr val="accent1"/>
            </a:effectRef>
            <a:fontRef idx="minor">
              <a:schemeClr val="tx1"/>
            </a:fontRef>
          </p:style>
        </p:cxnSp>
      </p:grpSp>
      <p:sp>
        <p:nvSpPr>
          <p:cNvPr id="26" name="Freeform 564">
            <a:extLst>
              <a:ext uri="{FF2B5EF4-FFF2-40B4-BE49-F238E27FC236}">
                <a16:creationId xmlns:a16="http://schemas.microsoft.com/office/drawing/2014/main" id="{6CB85691-69BD-4459-94ED-722A1B24F7C1}"/>
              </a:ext>
            </a:extLst>
          </p:cNvPr>
          <p:cNvSpPr>
            <a:spLocks noChangeAspect="1" noEditPoints="1"/>
          </p:cNvSpPr>
          <p:nvPr userDrawn="1"/>
        </p:nvSpPr>
        <p:spPr bwMode="auto">
          <a:xfrm>
            <a:off x="4340250" y="433859"/>
            <a:ext cx="378864" cy="373101"/>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08 w 512"/>
              <a:gd name="T11" fmla="*/ 357 h 512"/>
              <a:gd name="T12" fmla="*/ 298 w 512"/>
              <a:gd name="T13" fmla="*/ 362 h 512"/>
              <a:gd name="T14" fmla="*/ 293 w 512"/>
              <a:gd name="T15" fmla="*/ 361 h 512"/>
              <a:gd name="T16" fmla="*/ 265 w 512"/>
              <a:gd name="T17" fmla="*/ 356 h 512"/>
              <a:gd name="T18" fmla="*/ 240 w 512"/>
              <a:gd name="T19" fmla="*/ 351 h 512"/>
              <a:gd name="T20" fmla="*/ 219 w 512"/>
              <a:gd name="T21" fmla="*/ 318 h 512"/>
              <a:gd name="T22" fmla="*/ 221 w 512"/>
              <a:gd name="T23" fmla="*/ 290 h 512"/>
              <a:gd name="T24" fmla="*/ 240 w 512"/>
              <a:gd name="T25" fmla="*/ 246 h 512"/>
              <a:gd name="T26" fmla="*/ 235 w 512"/>
              <a:gd name="T27" fmla="*/ 191 h 512"/>
              <a:gd name="T28" fmla="*/ 203 w 512"/>
              <a:gd name="T29" fmla="*/ 177 h 512"/>
              <a:gd name="T30" fmla="*/ 170 w 512"/>
              <a:gd name="T31" fmla="*/ 191 h 512"/>
              <a:gd name="T32" fmla="*/ 165 w 512"/>
              <a:gd name="T33" fmla="*/ 246 h 512"/>
              <a:gd name="T34" fmla="*/ 184 w 512"/>
              <a:gd name="T35" fmla="*/ 290 h 512"/>
              <a:gd name="T36" fmla="*/ 185 w 512"/>
              <a:gd name="T37" fmla="*/ 318 h 512"/>
              <a:gd name="T38" fmla="*/ 164 w 512"/>
              <a:gd name="T39" fmla="*/ 351 h 512"/>
              <a:gd name="T40" fmla="*/ 139 w 512"/>
              <a:gd name="T41" fmla="*/ 356 h 512"/>
              <a:gd name="T42" fmla="*/ 111 w 512"/>
              <a:gd name="T43" fmla="*/ 361 h 512"/>
              <a:gd name="T44" fmla="*/ 97 w 512"/>
              <a:gd name="T45" fmla="*/ 357 h 512"/>
              <a:gd name="T46" fmla="*/ 101 w 512"/>
              <a:gd name="T47" fmla="*/ 342 h 512"/>
              <a:gd name="T48" fmla="*/ 137 w 512"/>
              <a:gd name="T49" fmla="*/ 334 h 512"/>
              <a:gd name="T50" fmla="*/ 155 w 512"/>
              <a:gd name="T51" fmla="*/ 331 h 512"/>
              <a:gd name="T52" fmla="*/ 166 w 512"/>
              <a:gd name="T53" fmla="*/ 302 h 512"/>
              <a:gd name="T54" fmla="*/ 144 w 512"/>
              <a:gd name="T55" fmla="*/ 251 h 512"/>
              <a:gd name="T56" fmla="*/ 153 w 512"/>
              <a:gd name="T57" fmla="*/ 177 h 512"/>
              <a:gd name="T58" fmla="*/ 203 w 512"/>
              <a:gd name="T59" fmla="*/ 155 h 512"/>
              <a:gd name="T60" fmla="*/ 251 w 512"/>
              <a:gd name="T61" fmla="*/ 177 h 512"/>
              <a:gd name="T62" fmla="*/ 261 w 512"/>
              <a:gd name="T63" fmla="*/ 251 h 512"/>
              <a:gd name="T64" fmla="*/ 239 w 512"/>
              <a:gd name="T65" fmla="*/ 302 h 512"/>
              <a:gd name="T66" fmla="*/ 250 w 512"/>
              <a:gd name="T67" fmla="*/ 331 h 512"/>
              <a:gd name="T68" fmla="*/ 267 w 512"/>
              <a:gd name="T69" fmla="*/ 334 h 512"/>
              <a:gd name="T70" fmla="*/ 303 w 512"/>
              <a:gd name="T71" fmla="*/ 342 h 512"/>
              <a:gd name="T72" fmla="*/ 308 w 512"/>
              <a:gd name="T73" fmla="*/ 357 h 512"/>
              <a:gd name="T74" fmla="*/ 405 w 512"/>
              <a:gd name="T75" fmla="*/ 288 h 512"/>
              <a:gd name="T76" fmla="*/ 298 w 512"/>
              <a:gd name="T77" fmla="*/ 288 h 512"/>
              <a:gd name="T78" fmla="*/ 288 w 512"/>
              <a:gd name="T79" fmla="*/ 277 h 512"/>
              <a:gd name="T80" fmla="*/ 298 w 512"/>
              <a:gd name="T81" fmla="*/ 266 h 512"/>
              <a:gd name="T82" fmla="*/ 405 w 512"/>
              <a:gd name="T83" fmla="*/ 266 h 512"/>
              <a:gd name="T84" fmla="*/ 416 w 512"/>
              <a:gd name="T85" fmla="*/ 277 h 512"/>
              <a:gd name="T86" fmla="*/ 405 w 512"/>
              <a:gd name="T87" fmla="*/ 288 h 512"/>
              <a:gd name="T88" fmla="*/ 405 w 512"/>
              <a:gd name="T89" fmla="*/ 245 h 512"/>
              <a:gd name="T90" fmla="*/ 298 w 512"/>
              <a:gd name="T91" fmla="*/ 245 h 512"/>
              <a:gd name="T92" fmla="*/ 288 w 512"/>
              <a:gd name="T93" fmla="*/ 234 h 512"/>
              <a:gd name="T94" fmla="*/ 298 w 512"/>
              <a:gd name="T95" fmla="*/ 224 h 512"/>
              <a:gd name="T96" fmla="*/ 405 w 512"/>
              <a:gd name="T97" fmla="*/ 224 h 512"/>
              <a:gd name="T98" fmla="*/ 416 w 512"/>
              <a:gd name="T99" fmla="*/ 234 h 512"/>
              <a:gd name="T100" fmla="*/ 405 w 512"/>
              <a:gd name="T101" fmla="*/ 245 h 512"/>
              <a:gd name="T102" fmla="*/ 405 w 512"/>
              <a:gd name="T103" fmla="*/ 202 h 512"/>
              <a:gd name="T104" fmla="*/ 298 w 512"/>
              <a:gd name="T105" fmla="*/ 202 h 512"/>
              <a:gd name="T106" fmla="*/ 288 w 512"/>
              <a:gd name="T107" fmla="*/ 192 h 512"/>
              <a:gd name="T108" fmla="*/ 298 w 512"/>
              <a:gd name="T109" fmla="*/ 181 h 512"/>
              <a:gd name="T110" fmla="*/ 405 w 512"/>
              <a:gd name="T111" fmla="*/ 181 h 512"/>
              <a:gd name="T112" fmla="*/ 416 w 512"/>
              <a:gd name="T113" fmla="*/ 192 h 512"/>
              <a:gd name="T114" fmla="*/ 405 w 512"/>
              <a:gd name="T115" fmla="*/ 20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08" y="357"/>
                </a:moveTo>
                <a:cubicBezTo>
                  <a:pt x="306" y="360"/>
                  <a:pt x="302" y="362"/>
                  <a:pt x="298" y="362"/>
                </a:cubicBezTo>
                <a:cubicBezTo>
                  <a:pt x="296" y="362"/>
                  <a:pt x="295" y="362"/>
                  <a:pt x="293" y="361"/>
                </a:cubicBezTo>
                <a:cubicBezTo>
                  <a:pt x="286" y="357"/>
                  <a:pt x="275" y="356"/>
                  <a:pt x="265" y="356"/>
                </a:cubicBezTo>
                <a:cubicBezTo>
                  <a:pt x="255" y="355"/>
                  <a:pt x="247" y="354"/>
                  <a:pt x="240" y="351"/>
                </a:cubicBezTo>
                <a:cubicBezTo>
                  <a:pt x="227" y="344"/>
                  <a:pt x="221" y="324"/>
                  <a:pt x="219" y="318"/>
                </a:cubicBezTo>
                <a:cubicBezTo>
                  <a:pt x="217" y="309"/>
                  <a:pt x="216" y="297"/>
                  <a:pt x="221" y="290"/>
                </a:cubicBezTo>
                <a:cubicBezTo>
                  <a:pt x="228" y="280"/>
                  <a:pt x="236" y="261"/>
                  <a:pt x="240" y="246"/>
                </a:cubicBezTo>
                <a:cubicBezTo>
                  <a:pt x="246" y="221"/>
                  <a:pt x="244" y="202"/>
                  <a:pt x="235" y="191"/>
                </a:cubicBezTo>
                <a:cubicBezTo>
                  <a:pt x="223" y="176"/>
                  <a:pt x="203" y="176"/>
                  <a:pt x="203" y="177"/>
                </a:cubicBezTo>
                <a:cubicBezTo>
                  <a:pt x="202" y="176"/>
                  <a:pt x="181" y="176"/>
                  <a:pt x="170" y="191"/>
                </a:cubicBezTo>
                <a:cubicBezTo>
                  <a:pt x="160" y="202"/>
                  <a:pt x="159" y="221"/>
                  <a:pt x="165" y="246"/>
                </a:cubicBezTo>
                <a:cubicBezTo>
                  <a:pt x="168" y="261"/>
                  <a:pt x="176" y="280"/>
                  <a:pt x="184" y="290"/>
                </a:cubicBezTo>
                <a:cubicBezTo>
                  <a:pt x="189" y="297"/>
                  <a:pt x="187" y="309"/>
                  <a:pt x="185" y="318"/>
                </a:cubicBezTo>
                <a:cubicBezTo>
                  <a:pt x="184" y="324"/>
                  <a:pt x="178" y="344"/>
                  <a:pt x="164" y="351"/>
                </a:cubicBezTo>
                <a:cubicBezTo>
                  <a:pt x="158" y="354"/>
                  <a:pt x="149" y="355"/>
                  <a:pt x="139" y="356"/>
                </a:cubicBezTo>
                <a:cubicBezTo>
                  <a:pt x="129" y="356"/>
                  <a:pt x="118" y="357"/>
                  <a:pt x="111" y="361"/>
                </a:cubicBezTo>
                <a:cubicBezTo>
                  <a:pt x="106" y="364"/>
                  <a:pt x="100" y="362"/>
                  <a:pt x="97" y="357"/>
                </a:cubicBezTo>
                <a:cubicBezTo>
                  <a:pt x="94" y="351"/>
                  <a:pt x="96" y="345"/>
                  <a:pt x="101" y="342"/>
                </a:cubicBezTo>
                <a:cubicBezTo>
                  <a:pt x="112" y="337"/>
                  <a:pt x="125" y="335"/>
                  <a:pt x="137" y="334"/>
                </a:cubicBezTo>
                <a:cubicBezTo>
                  <a:pt x="144" y="334"/>
                  <a:pt x="152" y="333"/>
                  <a:pt x="155" y="331"/>
                </a:cubicBezTo>
                <a:cubicBezTo>
                  <a:pt x="161" y="328"/>
                  <a:pt x="167" y="308"/>
                  <a:pt x="166" y="302"/>
                </a:cubicBezTo>
                <a:cubicBezTo>
                  <a:pt x="157" y="289"/>
                  <a:pt x="148" y="269"/>
                  <a:pt x="144" y="251"/>
                </a:cubicBezTo>
                <a:cubicBezTo>
                  <a:pt x="136" y="219"/>
                  <a:pt x="139" y="194"/>
                  <a:pt x="153" y="177"/>
                </a:cubicBezTo>
                <a:cubicBezTo>
                  <a:pt x="172" y="155"/>
                  <a:pt x="201" y="155"/>
                  <a:pt x="203" y="155"/>
                </a:cubicBezTo>
                <a:cubicBezTo>
                  <a:pt x="203" y="155"/>
                  <a:pt x="233" y="155"/>
                  <a:pt x="251" y="177"/>
                </a:cubicBezTo>
                <a:cubicBezTo>
                  <a:pt x="265" y="194"/>
                  <a:pt x="268" y="219"/>
                  <a:pt x="261" y="251"/>
                </a:cubicBezTo>
                <a:cubicBezTo>
                  <a:pt x="256" y="269"/>
                  <a:pt x="247" y="289"/>
                  <a:pt x="239" y="302"/>
                </a:cubicBezTo>
                <a:cubicBezTo>
                  <a:pt x="237" y="308"/>
                  <a:pt x="243" y="328"/>
                  <a:pt x="250" y="331"/>
                </a:cubicBezTo>
                <a:cubicBezTo>
                  <a:pt x="252" y="333"/>
                  <a:pt x="260" y="334"/>
                  <a:pt x="267" y="334"/>
                </a:cubicBezTo>
                <a:cubicBezTo>
                  <a:pt x="279" y="335"/>
                  <a:pt x="293" y="337"/>
                  <a:pt x="303" y="342"/>
                </a:cubicBezTo>
                <a:cubicBezTo>
                  <a:pt x="308" y="345"/>
                  <a:pt x="310" y="351"/>
                  <a:pt x="308" y="357"/>
                </a:cubicBezTo>
                <a:close/>
                <a:moveTo>
                  <a:pt x="405" y="288"/>
                </a:moveTo>
                <a:cubicBezTo>
                  <a:pt x="298" y="288"/>
                  <a:pt x="298" y="288"/>
                  <a:pt x="298" y="288"/>
                </a:cubicBezTo>
                <a:cubicBezTo>
                  <a:pt x="292" y="288"/>
                  <a:pt x="288" y="283"/>
                  <a:pt x="288" y="277"/>
                </a:cubicBezTo>
                <a:cubicBezTo>
                  <a:pt x="288" y="271"/>
                  <a:pt x="292" y="266"/>
                  <a:pt x="298" y="266"/>
                </a:cubicBezTo>
                <a:cubicBezTo>
                  <a:pt x="405" y="266"/>
                  <a:pt x="405" y="266"/>
                  <a:pt x="405" y="266"/>
                </a:cubicBezTo>
                <a:cubicBezTo>
                  <a:pt x="411" y="266"/>
                  <a:pt x="416" y="271"/>
                  <a:pt x="416" y="277"/>
                </a:cubicBezTo>
                <a:cubicBezTo>
                  <a:pt x="416" y="283"/>
                  <a:pt x="411" y="288"/>
                  <a:pt x="405" y="288"/>
                </a:cubicBezTo>
                <a:close/>
                <a:moveTo>
                  <a:pt x="405" y="245"/>
                </a:moveTo>
                <a:cubicBezTo>
                  <a:pt x="298" y="245"/>
                  <a:pt x="298" y="245"/>
                  <a:pt x="298" y="245"/>
                </a:cubicBezTo>
                <a:cubicBezTo>
                  <a:pt x="292" y="245"/>
                  <a:pt x="288" y="240"/>
                  <a:pt x="288" y="234"/>
                </a:cubicBezTo>
                <a:cubicBezTo>
                  <a:pt x="288" y="228"/>
                  <a:pt x="292" y="224"/>
                  <a:pt x="298" y="224"/>
                </a:cubicBezTo>
                <a:cubicBezTo>
                  <a:pt x="405" y="224"/>
                  <a:pt x="405" y="224"/>
                  <a:pt x="405" y="224"/>
                </a:cubicBezTo>
                <a:cubicBezTo>
                  <a:pt x="411" y="224"/>
                  <a:pt x="416" y="228"/>
                  <a:pt x="416" y="234"/>
                </a:cubicBezTo>
                <a:cubicBezTo>
                  <a:pt x="416" y="240"/>
                  <a:pt x="411" y="245"/>
                  <a:pt x="405" y="245"/>
                </a:cubicBezTo>
                <a:close/>
                <a:moveTo>
                  <a:pt x="405" y="202"/>
                </a:moveTo>
                <a:cubicBezTo>
                  <a:pt x="298" y="202"/>
                  <a:pt x="298" y="202"/>
                  <a:pt x="298" y="202"/>
                </a:cubicBezTo>
                <a:cubicBezTo>
                  <a:pt x="292" y="202"/>
                  <a:pt x="288" y="198"/>
                  <a:pt x="288" y="192"/>
                </a:cubicBezTo>
                <a:cubicBezTo>
                  <a:pt x="288" y="186"/>
                  <a:pt x="292" y="181"/>
                  <a:pt x="298" y="181"/>
                </a:cubicBezTo>
                <a:cubicBezTo>
                  <a:pt x="405" y="181"/>
                  <a:pt x="405" y="181"/>
                  <a:pt x="405" y="181"/>
                </a:cubicBezTo>
                <a:cubicBezTo>
                  <a:pt x="411" y="181"/>
                  <a:pt x="416" y="186"/>
                  <a:pt x="416" y="192"/>
                </a:cubicBezTo>
                <a:cubicBezTo>
                  <a:pt x="416" y="198"/>
                  <a:pt x="411" y="202"/>
                  <a:pt x="405" y="202"/>
                </a:cubicBezTo>
                <a:close/>
              </a:path>
            </a:pathLst>
          </a:custGeom>
          <a:solidFill>
            <a:srgbClr val="007680"/>
          </a:solidFill>
          <a:ln>
            <a:noFill/>
          </a:ln>
        </p:spPr>
        <p:txBody>
          <a:bodyPr vert="horz" wrap="square" lIns="91440" tIns="45720" rIns="91440" bIns="45720" numCol="1" anchor="t" anchorCtr="0" compatLnSpc="1">
            <a:prstTxWarp prst="textNoShape">
              <a:avLst/>
            </a:prstTxWarp>
            <a:noAutofit/>
          </a:bodyPr>
          <a:lstStyle/>
          <a:p>
            <a:endParaRPr lang="en-US" sz="1709" noProof="0">
              <a:solidFill>
                <a:srgbClr val="009A44"/>
              </a:solidFill>
              <a:ea typeface="Verdana" panose="020B0604030504040204" pitchFamily="34" charset="0"/>
              <a:cs typeface="Verdana" panose="020B0604030504040204" pitchFamily="34" charset="0"/>
            </a:endParaRPr>
          </a:p>
        </p:txBody>
      </p:sp>
      <p:grpSp>
        <p:nvGrpSpPr>
          <p:cNvPr id="27" name="Group 681">
            <a:extLst>
              <a:ext uri="{FF2B5EF4-FFF2-40B4-BE49-F238E27FC236}">
                <a16:creationId xmlns:a16="http://schemas.microsoft.com/office/drawing/2014/main" id="{344B6B00-35E0-41BC-A298-95B2C2FEFAC2}"/>
              </a:ext>
            </a:extLst>
          </p:cNvPr>
          <p:cNvGrpSpPr>
            <a:grpSpLocks noChangeAspect="1"/>
          </p:cNvGrpSpPr>
          <p:nvPr userDrawn="1"/>
        </p:nvGrpSpPr>
        <p:grpSpPr bwMode="auto">
          <a:xfrm>
            <a:off x="4340250" y="3835086"/>
            <a:ext cx="378250" cy="373591"/>
            <a:chOff x="6210" y="2696"/>
            <a:chExt cx="340" cy="340"/>
          </a:xfrm>
          <a:solidFill>
            <a:srgbClr val="0097A9"/>
          </a:solidFill>
        </p:grpSpPr>
        <p:sp>
          <p:nvSpPr>
            <p:cNvPr id="28" name="Freeform 682">
              <a:extLst>
                <a:ext uri="{FF2B5EF4-FFF2-40B4-BE49-F238E27FC236}">
                  <a16:creationId xmlns:a16="http://schemas.microsoft.com/office/drawing/2014/main" id="{882682AA-01E1-4111-90EF-37EC448D8981}"/>
                </a:ext>
              </a:extLst>
            </p:cNvPr>
            <p:cNvSpPr>
              <a:spLocks/>
            </p:cNvSpPr>
            <p:nvPr/>
          </p:nvSpPr>
          <p:spPr bwMode="auto">
            <a:xfrm>
              <a:off x="6351" y="2911"/>
              <a:ext cx="57" cy="49"/>
            </a:xfrm>
            <a:custGeom>
              <a:avLst/>
              <a:gdLst>
                <a:gd name="T0" fmla="*/ 51 w 85"/>
                <a:gd name="T1" fmla="*/ 3 h 73"/>
                <a:gd name="T2" fmla="*/ 43 w 85"/>
                <a:gd name="T3" fmla="*/ 0 h 73"/>
                <a:gd name="T4" fmla="*/ 34 w 85"/>
                <a:gd name="T5" fmla="*/ 3 h 73"/>
                <a:gd name="T6" fmla="*/ 16 w 85"/>
                <a:gd name="T7" fmla="*/ 9 h 73"/>
                <a:gd name="T8" fmla="*/ 11 w 85"/>
                <a:gd name="T9" fmla="*/ 9 h 73"/>
                <a:gd name="T10" fmla="*/ 0 w 85"/>
                <a:gd name="T11" fmla="*/ 2 h 73"/>
                <a:gd name="T12" fmla="*/ 0 w 85"/>
                <a:gd name="T13" fmla="*/ 73 h 73"/>
                <a:gd name="T14" fmla="*/ 37 w 85"/>
                <a:gd name="T15" fmla="*/ 51 h 73"/>
                <a:gd name="T16" fmla="*/ 48 w 85"/>
                <a:gd name="T17" fmla="*/ 51 h 73"/>
                <a:gd name="T18" fmla="*/ 85 w 85"/>
                <a:gd name="T19" fmla="*/ 73 h 73"/>
                <a:gd name="T20" fmla="*/ 85 w 85"/>
                <a:gd name="T21" fmla="*/ 2 h 73"/>
                <a:gd name="T22" fmla="*/ 75 w 85"/>
                <a:gd name="T23" fmla="*/ 9 h 73"/>
                <a:gd name="T24" fmla="*/ 51 w 85"/>
                <a:gd name="T25" fmla="*/ 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73">
                  <a:moveTo>
                    <a:pt x="51" y="3"/>
                  </a:moveTo>
                  <a:cubicBezTo>
                    <a:pt x="49" y="2"/>
                    <a:pt x="44" y="0"/>
                    <a:pt x="43" y="0"/>
                  </a:cubicBezTo>
                  <a:cubicBezTo>
                    <a:pt x="41" y="0"/>
                    <a:pt x="37" y="2"/>
                    <a:pt x="34" y="3"/>
                  </a:cubicBezTo>
                  <a:cubicBezTo>
                    <a:pt x="29" y="6"/>
                    <a:pt x="23" y="9"/>
                    <a:pt x="16" y="9"/>
                  </a:cubicBezTo>
                  <a:cubicBezTo>
                    <a:pt x="14" y="9"/>
                    <a:pt x="12" y="9"/>
                    <a:pt x="11" y="9"/>
                  </a:cubicBezTo>
                  <a:cubicBezTo>
                    <a:pt x="6" y="7"/>
                    <a:pt x="3" y="5"/>
                    <a:pt x="0" y="2"/>
                  </a:cubicBezTo>
                  <a:cubicBezTo>
                    <a:pt x="0" y="73"/>
                    <a:pt x="0" y="73"/>
                    <a:pt x="0" y="73"/>
                  </a:cubicBezTo>
                  <a:cubicBezTo>
                    <a:pt x="37" y="51"/>
                    <a:pt x="37" y="51"/>
                    <a:pt x="37" y="51"/>
                  </a:cubicBezTo>
                  <a:cubicBezTo>
                    <a:pt x="41" y="49"/>
                    <a:pt x="45" y="49"/>
                    <a:pt x="48" y="51"/>
                  </a:cubicBezTo>
                  <a:cubicBezTo>
                    <a:pt x="85" y="73"/>
                    <a:pt x="85" y="73"/>
                    <a:pt x="85" y="73"/>
                  </a:cubicBezTo>
                  <a:cubicBezTo>
                    <a:pt x="85" y="2"/>
                    <a:pt x="85" y="2"/>
                    <a:pt x="85" y="2"/>
                  </a:cubicBezTo>
                  <a:cubicBezTo>
                    <a:pt x="82" y="5"/>
                    <a:pt x="79" y="7"/>
                    <a:pt x="75" y="9"/>
                  </a:cubicBezTo>
                  <a:cubicBezTo>
                    <a:pt x="66" y="11"/>
                    <a:pt x="58" y="7"/>
                    <a:pt x="51" y="3"/>
                  </a:cubicBezTo>
                  <a:close/>
                </a:path>
              </a:pathLst>
            </a:custGeom>
            <a:solidFill>
              <a:srgbClr val="00768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709" noProof="0">
                <a:ea typeface="Verdana" panose="020B0604030504040204" pitchFamily="34" charset="0"/>
                <a:cs typeface="Verdana" panose="020B0604030504040204" pitchFamily="34" charset="0"/>
              </a:endParaRPr>
            </a:p>
          </p:txBody>
        </p:sp>
        <p:sp>
          <p:nvSpPr>
            <p:cNvPr id="29" name="Freeform 683">
              <a:extLst>
                <a:ext uri="{FF2B5EF4-FFF2-40B4-BE49-F238E27FC236}">
                  <a16:creationId xmlns:a16="http://schemas.microsoft.com/office/drawing/2014/main" id="{CB1064F0-60C2-4CD1-A0AF-9D2DF897D38C}"/>
                </a:ext>
              </a:extLst>
            </p:cNvPr>
            <p:cNvSpPr>
              <a:spLocks noEditPoints="1"/>
            </p:cNvSpPr>
            <p:nvPr/>
          </p:nvSpPr>
          <p:spPr bwMode="auto">
            <a:xfrm>
              <a:off x="6314" y="2772"/>
              <a:ext cx="132" cy="131"/>
            </a:xfrm>
            <a:custGeom>
              <a:avLst/>
              <a:gdLst>
                <a:gd name="T0" fmla="*/ 188 w 198"/>
                <a:gd name="T1" fmla="*/ 99 h 198"/>
                <a:gd name="T2" fmla="*/ 194 w 198"/>
                <a:gd name="T3" fmla="*/ 81 h 198"/>
                <a:gd name="T4" fmla="*/ 198 w 198"/>
                <a:gd name="T5" fmla="*/ 72 h 198"/>
                <a:gd name="T6" fmla="*/ 190 w 198"/>
                <a:gd name="T7" fmla="*/ 67 h 198"/>
                <a:gd name="T8" fmla="*/ 176 w 198"/>
                <a:gd name="T9" fmla="*/ 54 h 198"/>
                <a:gd name="T10" fmla="*/ 172 w 198"/>
                <a:gd name="T11" fmla="*/ 36 h 198"/>
                <a:gd name="T12" fmla="*/ 171 w 198"/>
                <a:gd name="T13" fmla="*/ 26 h 198"/>
                <a:gd name="T14" fmla="*/ 162 w 198"/>
                <a:gd name="T15" fmla="*/ 25 h 198"/>
                <a:gd name="T16" fmla="*/ 143 w 198"/>
                <a:gd name="T17" fmla="*/ 21 h 198"/>
                <a:gd name="T18" fmla="*/ 131 w 198"/>
                <a:gd name="T19" fmla="*/ 7 h 198"/>
                <a:gd name="T20" fmla="*/ 125 w 198"/>
                <a:gd name="T21" fmla="*/ 0 h 198"/>
                <a:gd name="T22" fmla="*/ 117 w 198"/>
                <a:gd name="T23" fmla="*/ 4 h 198"/>
                <a:gd name="T24" fmla="*/ 99 w 198"/>
                <a:gd name="T25" fmla="*/ 9 h 198"/>
                <a:gd name="T26" fmla="*/ 80 w 198"/>
                <a:gd name="T27" fmla="*/ 5 h 198"/>
                <a:gd name="T28" fmla="*/ 72 w 198"/>
                <a:gd name="T29" fmla="*/ 3 h 198"/>
                <a:gd name="T30" fmla="*/ 72 w 198"/>
                <a:gd name="T31" fmla="*/ 3 h 198"/>
                <a:gd name="T32" fmla="*/ 67 w 198"/>
                <a:gd name="T33" fmla="*/ 9 h 198"/>
                <a:gd name="T34" fmla="*/ 54 w 198"/>
                <a:gd name="T35" fmla="*/ 22 h 198"/>
                <a:gd name="T36" fmla="*/ 35 w 198"/>
                <a:gd name="T37" fmla="*/ 26 h 198"/>
                <a:gd name="T38" fmla="*/ 26 w 198"/>
                <a:gd name="T39" fmla="*/ 27 h 198"/>
                <a:gd name="T40" fmla="*/ 25 w 198"/>
                <a:gd name="T41" fmla="*/ 36 h 198"/>
                <a:gd name="T42" fmla="*/ 21 w 198"/>
                <a:gd name="T43" fmla="*/ 54 h 198"/>
                <a:gd name="T44" fmla="*/ 7 w 198"/>
                <a:gd name="T45" fmla="*/ 67 h 198"/>
                <a:gd name="T46" fmla="*/ 0 w 198"/>
                <a:gd name="T47" fmla="*/ 73 h 198"/>
                <a:gd name="T48" fmla="*/ 3 w 198"/>
                <a:gd name="T49" fmla="*/ 81 h 198"/>
                <a:gd name="T50" fmla="*/ 9 w 198"/>
                <a:gd name="T51" fmla="*/ 99 h 198"/>
                <a:gd name="T52" fmla="*/ 3 w 198"/>
                <a:gd name="T53" fmla="*/ 117 h 198"/>
                <a:gd name="T54" fmla="*/ 0 w 198"/>
                <a:gd name="T55" fmla="*/ 126 h 198"/>
                <a:gd name="T56" fmla="*/ 7 w 198"/>
                <a:gd name="T57" fmla="*/ 131 h 198"/>
                <a:gd name="T58" fmla="*/ 21 w 198"/>
                <a:gd name="T59" fmla="*/ 144 h 198"/>
                <a:gd name="T60" fmla="*/ 25 w 198"/>
                <a:gd name="T61" fmla="*/ 162 h 198"/>
                <a:gd name="T62" fmla="*/ 26 w 198"/>
                <a:gd name="T63" fmla="*/ 172 h 198"/>
                <a:gd name="T64" fmla="*/ 35 w 198"/>
                <a:gd name="T65" fmla="*/ 173 h 198"/>
                <a:gd name="T66" fmla="*/ 54 w 198"/>
                <a:gd name="T67" fmla="*/ 177 h 198"/>
                <a:gd name="T68" fmla="*/ 67 w 198"/>
                <a:gd name="T69" fmla="*/ 191 h 198"/>
                <a:gd name="T70" fmla="*/ 72 w 198"/>
                <a:gd name="T71" fmla="*/ 198 h 198"/>
                <a:gd name="T72" fmla="*/ 80 w 198"/>
                <a:gd name="T73" fmla="*/ 194 h 198"/>
                <a:gd name="T74" fmla="*/ 99 w 198"/>
                <a:gd name="T75" fmla="*/ 189 h 198"/>
                <a:gd name="T76" fmla="*/ 117 w 198"/>
                <a:gd name="T77" fmla="*/ 193 h 198"/>
                <a:gd name="T78" fmla="*/ 125 w 198"/>
                <a:gd name="T79" fmla="*/ 195 h 198"/>
                <a:gd name="T80" fmla="*/ 125 w 198"/>
                <a:gd name="T81" fmla="*/ 195 h 198"/>
                <a:gd name="T82" fmla="*/ 131 w 198"/>
                <a:gd name="T83" fmla="*/ 189 h 198"/>
                <a:gd name="T84" fmla="*/ 143 w 198"/>
                <a:gd name="T85" fmla="*/ 176 h 198"/>
                <a:gd name="T86" fmla="*/ 162 w 198"/>
                <a:gd name="T87" fmla="*/ 172 h 198"/>
                <a:gd name="T88" fmla="*/ 171 w 198"/>
                <a:gd name="T89" fmla="*/ 171 h 198"/>
                <a:gd name="T90" fmla="*/ 172 w 198"/>
                <a:gd name="T91" fmla="*/ 162 h 198"/>
                <a:gd name="T92" fmla="*/ 176 w 198"/>
                <a:gd name="T93" fmla="*/ 144 h 198"/>
                <a:gd name="T94" fmla="*/ 190 w 198"/>
                <a:gd name="T95" fmla="*/ 131 h 198"/>
                <a:gd name="T96" fmla="*/ 198 w 198"/>
                <a:gd name="T97" fmla="*/ 125 h 198"/>
                <a:gd name="T98" fmla="*/ 194 w 198"/>
                <a:gd name="T99" fmla="*/ 117 h 198"/>
                <a:gd name="T100" fmla="*/ 188 w 198"/>
                <a:gd name="T101" fmla="*/ 99 h 198"/>
                <a:gd name="T102" fmla="*/ 99 w 198"/>
                <a:gd name="T103" fmla="*/ 152 h 198"/>
                <a:gd name="T104" fmla="*/ 45 w 198"/>
                <a:gd name="T105" fmla="*/ 99 h 198"/>
                <a:gd name="T106" fmla="*/ 99 w 198"/>
                <a:gd name="T107" fmla="*/ 46 h 198"/>
                <a:gd name="T108" fmla="*/ 152 w 198"/>
                <a:gd name="T109" fmla="*/ 99 h 198"/>
                <a:gd name="T110" fmla="*/ 99 w 198"/>
                <a:gd name="T111" fmla="*/ 15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8" h="198">
                  <a:moveTo>
                    <a:pt x="188" y="99"/>
                  </a:moveTo>
                  <a:cubicBezTo>
                    <a:pt x="188" y="92"/>
                    <a:pt x="191" y="86"/>
                    <a:pt x="194" y="81"/>
                  </a:cubicBezTo>
                  <a:cubicBezTo>
                    <a:pt x="195" y="78"/>
                    <a:pt x="198" y="74"/>
                    <a:pt x="198" y="72"/>
                  </a:cubicBezTo>
                  <a:cubicBezTo>
                    <a:pt x="197" y="71"/>
                    <a:pt x="193" y="69"/>
                    <a:pt x="190" y="67"/>
                  </a:cubicBezTo>
                  <a:cubicBezTo>
                    <a:pt x="185" y="64"/>
                    <a:pt x="180" y="60"/>
                    <a:pt x="176" y="54"/>
                  </a:cubicBezTo>
                  <a:cubicBezTo>
                    <a:pt x="173" y="48"/>
                    <a:pt x="173" y="42"/>
                    <a:pt x="172" y="36"/>
                  </a:cubicBezTo>
                  <a:cubicBezTo>
                    <a:pt x="172" y="33"/>
                    <a:pt x="172" y="28"/>
                    <a:pt x="171" y="26"/>
                  </a:cubicBezTo>
                  <a:cubicBezTo>
                    <a:pt x="170" y="26"/>
                    <a:pt x="165" y="26"/>
                    <a:pt x="162" y="25"/>
                  </a:cubicBezTo>
                  <a:cubicBezTo>
                    <a:pt x="156" y="25"/>
                    <a:pt x="149" y="25"/>
                    <a:pt x="143" y="21"/>
                  </a:cubicBezTo>
                  <a:cubicBezTo>
                    <a:pt x="138" y="18"/>
                    <a:pt x="134" y="12"/>
                    <a:pt x="131" y="7"/>
                  </a:cubicBezTo>
                  <a:cubicBezTo>
                    <a:pt x="129" y="5"/>
                    <a:pt x="126" y="1"/>
                    <a:pt x="125" y="0"/>
                  </a:cubicBezTo>
                  <a:cubicBezTo>
                    <a:pt x="124" y="0"/>
                    <a:pt x="120" y="2"/>
                    <a:pt x="117" y="4"/>
                  </a:cubicBezTo>
                  <a:cubicBezTo>
                    <a:pt x="112" y="6"/>
                    <a:pt x="106" y="9"/>
                    <a:pt x="99" y="9"/>
                  </a:cubicBezTo>
                  <a:cubicBezTo>
                    <a:pt x="92" y="9"/>
                    <a:pt x="86" y="8"/>
                    <a:pt x="80" y="5"/>
                  </a:cubicBezTo>
                  <a:cubicBezTo>
                    <a:pt x="78" y="4"/>
                    <a:pt x="73" y="3"/>
                    <a:pt x="72" y="3"/>
                  </a:cubicBezTo>
                  <a:cubicBezTo>
                    <a:pt x="72" y="3"/>
                    <a:pt x="72" y="3"/>
                    <a:pt x="72" y="3"/>
                  </a:cubicBezTo>
                  <a:cubicBezTo>
                    <a:pt x="71" y="3"/>
                    <a:pt x="68" y="6"/>
                    <a:pt x="67" y="9"/>
                  </a:cubicBezTo>
                  <a:cubicBezTo>
                    <a:pt x="63" y="14"/>
                    <a:pt x="60" y="19"/>
                    <a:pt x="54" y="22"/>
                  </a:cubicBezTo>
                  <a:cubicBezTo>
                    <a:pt x="48" y="26"/>
                    <a:pt x="41" y="26"/>
                    <a:pt x="35" y="26"/>
                  </a:cubicBezTo>
                  <a:cubicBezTo>
                    <a:pt x="32" y="26"/>
                    <a:pt x="27" y="26"/>
                    <a:pt x="26" y="27"/>
                  </a:cubicBezTo>
                  <a:cubicBezTo>
                    <a:pt x="26" y="28"/>
                    <a:pt x="25" y="33"/>
                    <a:pt x="25" y="36"/>
                  </a:cubicBezTo>
                  <a:cubicBezTo>
                    <a:pt x="25" y="42"/>
                    <a:pt x="24" y="48"/>
                    <a:pt x="21" y="54"/>
                  </a:cubicBezTo>
                  <a:cubicBezTo>
                    <a:pt x="18" y="60"/>
                    <a:pt x="12" y="64"/>
                    <a:pt x="7" y="67"/>
                  </a:cubicBezTo>
                  <a:cubicBezTo>
                    <a:pt x="5" y="69"/>
                    <a:pt x="0" y="71"/>
                    <a:pt x="0" y="73"/>
                  </a:cubicBezTo>
                  <a:cubicBezTo>
                    <a:pt x="0" y="74"/>
                    <a:pt x="2" y="78"/>
                    <a:pt x="3" y="81"/>
                  </a:cubicBezTo>
                  <a:cubicBezTo>
                    <a:pt x="6" y="86"/>
                    <a:pt x="9" y="92"/>
                    <a:pt x="9" y="99"/>
                  </a:cubicBezTo>
                  <a:cubicBezTo>
                    <a:pt x="9" y="106"/>
                    <a:pt x="6" y="112"/>
                    <a:pt x="3" y="117"/>
                  </a:cubicBezTo>
                  <a:cubicBezTo>
                    <a:pt x="2" y="120"/>
                    <a:pt x="0" y="124"/>
                    <a:pt x="0" y="126"/>
                  </a:cubicBezTo>
                  <a:cubicBezTo>
                    <a:pt x="0" y="127"/>
                    <a:pt x="5" y="129"/>
                    <a:pt x="7" y="131"/>
                  </a:cubicBezTo>
                  <a:cubicBezTo>
                    <a:pt x="12" y="134"/>
                    <a:pt x="18" y="138"/>
                    <a:pt x="21" y="144"/>
                  </a:cubicBezTo>
                  <a:cubicBezTo>
                    <a:pt x="24" y="150"/>
                    <a:pt x="25" y="156"/>
                    <a:pt x="25" y="162"/>
                  </a:cubicBezTo>
                  <a:cubicBezTo>
                    <a:pt x="25" y="165"/>
                    <a:pt x="26" y="170"/>
                    <a:pt x="26" y="172"/>
                  </a:cubicBezTo>
                  <a:cubicBezTo>
                    <a:pt x="27" y="172"/>
                    <a:pt x="32" y="172"/>
                    <a:pt x="35" y="173"/>
                  </a:cubicBezTo>
                  <a:cubicBezTo>
                    <a:pt x="41" y="173"/>
                    <a:pt x="48" y="173"/>
                    <a:pt x="54" y="177"/>
                  </a:cubicBezTo>
                  <a:cubicBezTo>
                    <a:pt x="60" y="180"/>
                    <a:pt x="63" y="186"/>
                    <a:pt x="67" y="191"/>
                  </a:cubicBezTo>
                  <a:cubicBezTo>
                    <a:pt x="68" y="193"/>
                    <a:pt x="71" y="197"/>
                    <a:pt x="72" y="198"/>
                  </a:cubicBezTo>
                  <a:cubicBezTo>
                    <a:pt x="73" y="198"/>
                    <a:pt x="78" y="196"/>
                    <a:pt x="80" y="194"/>
                  </a:cubicBezTo>
                  <a:cubicBezTo>
                    <a:pt x="86" y="192"/>
                    <a:pt x="92" y="189"/>
                    <a:pt x="99" y="189"/>
                  </a:cubicBezTo>
                  <a:cubicBezTo>
                    <a:pt x="106" y="189"/>
                    <a:pt x="112" y="190"/>
                    <a:pt x="117" y="193"/>
                  </a:cubicBezTo>
                  <a:cubicBezTo>
                    <a:pt x="120" y="194"/>
                    <a:pt x="124" y="195"/>
                    <a:pt x="125" y="195"/>
                  </a:cubicBezTo>
                  <a:cubicBezTo>
                    <a:pt x="125" y="195"/>
                    <a:pt x="125" y="195"/>
                    <a:pt x="125" y="195"/>
                  </a:cubicBezTo>
                  <a:cubicBezTo>
                    <a:pt x="126" y="195"/>
                    <a:pt x="129" y="192"/>
                    <a:pt x="131" y="189"/>
                  </a:cubicBezTo>
                  <a:cubicBezTo>
                    <a:pt x="134" y="184"/>
                    <a:pt x="138" y="179"/>
                    <a:pt x="143" y="176"/>
                  </a:cubicBezTo>
                  <a:cubicBezTo>
                    <a:pt x="149" y="172"/>
                    <a:pt x="156" y="172"/>
                    <a:pt x="162" y="172"/>
                  </a:cubicBezTo>
                  <a:cubicBezTo>
                    <a:pt x="165" y="172"/>
                    <a:pt x="170" y="172"/>
                    <a:pt x="171" y="171"/>
                  </a:cubicBezTo>
                  <a:cubicBezTo>
                    <a:pt x="172" y="170"/>
                    <a:pt x="172" y="165"/>
                    <a:pt x="172" y="162"/>
                  </a:cubicBezTo>
                  <a:cubicBezTo>
                    <a:pt x="173" y="156"/>
                    <a:pt x="173" y="150"/>
                    <a:pt x="176" y="144"/>
                  </a:cubicBezTo>
                  <a:cubicBezTo>
                    <a:pt x="180" y="138"/>
                    <a:pt x="185" y="134"/>
                    <a:pt x="190" y="131"/>
                  </a:cubicBezTo>
                  <a:cubicBezTo>
                    <a:pt x="193" y="129"/>
                    <a:pt x="197" y="127"/>
                    <a:pt x="198" y="125"/>
                  </a:cubicBezTo>
                  <a:cubicBezTo>
                    <a:pt x="198" y="124"/>
                    <a:pt x="195" y="120"/>
                    <a:pt x="194" y="117"/>
                  </a:cubicBezTo>
                  <a:cubicBezTo>
                    <a:pt x="191" y="112"/>
                    <a:pt x="188" y="106"/>
                    <a:pt x="188" y="99"/>
                  </a:cubicBezTo>
                  <a:close/>
                  <a:moveTo>
                    <a:pt x="99" y="152"/>
                  </a:moveTo>
                  <a:cubicBezTo>
                    <a:pt x="69" y="152"/>
                    <a:pt x="45" y="128"/>
                    <a:pt x="45" y="99"/>
                  </a:cubicBezTo>
                  <a:cubicBezTo>
                    <a:pt x="45" y="70"/>
                    <a:pt x="69" y="46"/>
                    <a:pt x="99" y="46"/>
                  </a:cubicBezTo>
                  <a:cubicBezTo>
                    <a:pt x="128" y="46"/>
                    <a:pt x="152" y="70"/>
                    <a:pt x="152" y="99"/>
                  </a:cubicBezTo>
                  <a:cubicBezTo>
                    <a:pt x="152" y="128"/>
                    <a:pt x="128" y="152"/>
                    <a:pt x="99" y="152"/>
                  </a:cubicBezTo>
                  <a:close/>
                </a:path>
              </a:pathLst>
            </a:custGeom>
            <a:solidFill>
              <a:srgbClr val="00768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709" noProof="0">
                <a:ea typeface="Verdana" panose="020B0604030504040204" pitchFamily="34" charset="0"/>
                <a:cs typeface="Verdana" panose="020B0604030504040204" pitchFamily="34" charset="0"/>
              </a:endParaRPr>
            </a:p>
          </p:txBody>
        </p:sp>
        <p:sp>
          <p:nvSpPr>
            <p:cNvPr id="30" name="Oval 684">
              <a:extLst>
                <a:ext uri="{FF2B5EF4-FFF2-40B4-BE49-F238E27FC236}">
                  <a16:creationId xmlns:a16="http://schemas.microsoft.com/office/drawing/2014/main" id="{8BA5111E-A5AC-4959-B44C-2C96511FEBA2}"/>
                </a:ext>
              </a:extLst>
            </p:cNvPr>
            <p:cNvSpPr>
              <a:spLocks noChangeArrowheads="1"/>
            </p:cNvSpPr>
            <p:nvPr/>
          </p:nvSpPr>
          <p:spPr bwMode="auto">
            <a:xfrm>
              <a:off x="6359" y="2816"/>
              <a:ext cx="42" cy="43"/>
            </a:xfrm>
            <a:prstGeom prst="ellipse">
              <a:avLst/>
            </a:prstGeom>
            <a:solidFill>
              <a:srgbClr val="00768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709" noProof="0">
                <a:ea typeface="Verdana" panose="020B0604030504040204" pitchFamily="34" charset="0"/>
                <a:cs typeface="Verdana" panose="020B0604030504040204" pitchFamily="34" charset="0"/>
              </a:endParaRPr>
            </a:p>
          </p:txBody>
        </p:sp>
        <p:sp>
          <p:nvSpPr>
            <p:cNvPr id="31" name="Freeform 685">
              <a:extLst>
                <a:ext uri="{FF2B5EF4-FFF2-40B4-BE49-F238E27FC236}">
                  <a16:creationId xmlns:a16="http://schemas.microsoft.com/office/drawing/2014/main" id="{8CC01FCC-3557-423F-B17D-363D8F4D847F}"/>
                </a:ext>
              </a:extLst>
            </p:cNvPr>
            <p:cNvSpPr>
              <a:spLocks noEditPoints="1"/>
            </p:cNvSpPr>
            <p:nvPr/>
          </p:nvSpPr>
          <p:spPr bwMode="auto">
            <a:xfrm>
              <a:off x="6210" y="2696"/>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75 w 512"/>
                <a:gd name="T11" fmla="*/ 245 h 512"/>
                <a:gd name="T12" fmla="*/ 359 w 512"/>
                <a:gd name="T13" fmla="*/ 263 h 512"/>
                <a:gd name="T14" fmla="*/ 352 w 512"/>
                <a:gd name="T15" fmla="*/ 268 h 512"/>
                <a:gd name="T16" fmla="*/ 351 w 512"/>
                <a:gd name="T17" fmla="*/ 278 h 512"/>
                <a:gd name="T18" fmla="*/ 343 w 512"/>
                <a:gd name="T19" fmla="*/ 300 h 512"/>
                <a:gd name="T20" fmla="*/ 320 w 512"/>
                <a:gd name="T21" fmla="*/ 308 h 512"/>
                <a:gd name="T22" fmla="*/ 320 w 512"/>
                <a:gd name="T23" fmla="*/ 308 h 512"/>
                <a:gd name="T24" fmla="*/ 320 w 512"/>
                <a:gd name="T25" fmla="*/ 416 h 512"/>
                <a:gd name="T26" fmla="*/ 314 w 512"/>
                <a:gd name="T27" fmla="*/ 425 h 512"/>
                <a:gd name="T28" fmla="*/ 309 w 512"/>
                <a:gd name="T29" fmla="*/ 426 h 512"/>
                <a:gd name="T30" fmla="*/ 304 w 512"/>
                <a:gd name="T31" fmla="*/ 425 h 512"/>
                <a:gd name="T32" fmla="*/ 256 w 512"/>
                <a:gd name="T33" fmla="*/ 396 h 512"/>
                <a:gd name="T34" fmla="*/ 208 w 512"/>
                <a:gd name="T35" fmla="*/ 425 h 512"/>
                <a:gd name="T36" fmla="*/ 197 w 512"/>
                <a:gd name="T37" fmla="*/ 425 h 512"/>
                <a:gd name="T38" fmla="*/ 192 w 512"/>
                <a:gd name="T39" fmla="*/ 416 h 512"/>
                <a:gd name="T40" fmla="*/ 192 w 512"/>
                <a:gd name="T41" fmla="*/ 308 h 512"/>
                <a:gd name="T42" fmla="*/ 191 w 512"/>
                <a:gd name="T43" fmla="*/ 308 h 512"/>
                <a:gd name="T44" fmla="*/ 168 w 512"/>
                <a:gd name="T45" fmla="*/ 300 h 512"/>
                <a:gd name="T46" fmla="*/ 161 w 512"/>
                <a:gd name="T47" fmla="*/ 278 h 512"/>
                <a:gd name="T48" fmla="*/ 160 w 512"/>
                <a:gd name="T49" fmla="*/ 268 h 512"/>
                <a:gd name="T50" fmla="*/ 152 w 512"/>
                <a:gd name="T51" fmla="*/ 263 h 512"/>
                <a:gd name="T52" fmla="*/ 136 w 512"/>
                <a:gd name="T53" fmla="*/ 245 h 512"/>
                <a:gd name="T54" fmla="*/ 141 w 512"/>
                <a:gd name="T55" fmla="*/ 222 h 512"/>
                <a:gd name="T56" fmla="*/ 145 w 512"/>
                <a:gd name="T57" fmla="*/ 213 h 512"/>
                <a:gd name="T58" fmla="*/ 141 w 512"/>
                <a:gd name="T59" fmla="*/ 204 h 512"/>
                <a:gd name="T60" fmla="*/ 136 w 512"/>
                <a:gd name="T61" fmla="*/ 181 h 512"/>
                <a:gd name="T62" fmla="*/ 152 w 512"/>
                <a:gd name="T63" fmla="*/ 163 h 512"/>
                <a:gd name="T64" fmla="*/ 160 w 512"/>
                <a:gd name="T65" fmla="*/ 158 h 512"/>
                <a:gd name="T66" fmla="*/ 161 w 512"/>
                <a:gd name="T67" fmla="*/ 148 h 512"/>
                <a:gd name="T68" fmla="*/ 168 w 512"/>
                <a:gd name="T69" fmla="*/ 126 h 512"/>
                <a:gd name="T70" fmla="*/ 191 w 512"/>
                <a:gd name="T71" fmla="*/ 118 h 512"/>
                <a:gd name="T72" fmla="*/ 200 w 512"/>
                <a:gd name="T73" fmla="*/ 117 h 512"/>
                <a:gd name="T74" fmla="*/ 206 w 512"/>
                <a:gd name="T75" fmla="*/ 110 h 512"/>
                <a:gd name="T76" fmla="*/ 224 w 512"/>
                <a:gd name="T77" fmla="*/ 93 h 512"/>
                <a:gd name="T78" fmla="*/ 247 w 512"/>
                <a:gd name="T79" fmla="*/ 99 h 512"/>
                <a:gd name="T80" fmla="*/ 256 w 512"/>
                <a:gd name="T81" fmla="*/ 102 h 512"/>
                <a:gd name="T82" fmla="*/ 264 w 512"/>
                <a:gd name="T83" fmla="*/ 99 h 512"/>
                <a:gd name="T84" fmla="*/ 288 w 512"/>
                <a:gd name="T85" fmla="*/ 93 h 512"/>
                <a:gd name="T86" fmla="*/ 306 w 512"/>
                <a:gd name="T87" fmla="*/ 110 h 512"/>
                <a:gd name="T88" fmla="*/ 311 w 512"/>
                <a:gd name="T89" fmla="*/ 117 h 512"/>
                <a:gd name="T90" fmla="*/ 320 w 512"/>
                <a:gd name="T91" fmla="*/ 118 h 512"/>
                <a:gd name="T92" fmla="*/ 343 w 512"/>
                <a:gd name="T93" fmla="*/ 126 h 512"/>
                <a:gd name="T94" fmla="*/ 351 w 512"/>
                <a:gd name="T95" fmla="*/ 148 h 512"/>
                <a:gd name="T96" fmla="*/ 352 w 512"/>
                <a:gd name="T97" fmla="*/ 158 h 512"/>
                <a:gd name="T98" fmla="*/ 359 w 512"/>
                <a:gd name="T99" fmla="*/ 163 h 512"/>
                <a:gd name="T100" fmla="*/ 375 w 512"/>
                <a:gd name="T101" fmla="*/ 181 h 512"/>
                <a:gd name="T102" fmla="*/ 370 w 512"/>
                <a:gd name="T103" fmla="*/ 204 h 512"/>
                <a:gd name="T104" fmla="*/ 367 w 512"/>
                <a:gd name="T105" fmla="*/ 213 h 512"/>
                <a:gd name="T106" fmla="*/ 370 w 512"/>
                <a:gd name="T107" fmla="*/ 222 h 512"/>
                <a:gd name="T108" fmla="*/ 375 w 512"/>
                <a:gd name="T109" fmla="*/ 24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75" y="245"/>
                  </a:moveTo>
                  <a:cubicBezTo>
                    <a:pt x="373" y="254"/>
                    <a:pt x="365" y="259"/>
                    <a:pt x="359" y="263"/>
                  </a:cubicBezTo>
                  <a:cubicBezTo>
                    <a:pt x="356" y="265"/>
                    <a:pt x="353" y="267"/>
                    <a:pt x="352" y="268"/>
                  </a:cubicBezTo>
                  <a:cubicBezTo>
                    <a:pt x="351" y="270"/>
                    <a:pt x="351" y="274"/>
                    <a:pt x="351" y="278"/>
                  </a:cubicBezTo>
                  <a:cubicBezTo>
                    <a:pt x="350" y="285"/>
                    <a:pt x="350" y="294"/>
                    <a:pt x="343" y="300"/>
                  </a:cubicBezTo>
                  <a:cubicBezTo>
                    <a:pt x="337" y="307"/>
                    <a:pt x="328" y="307"/>
                    <a:pt x="320" y="308"/>
                  </a:cubicBezTo>
                  <a:cubicBezTo>
                    <a:pt x="320" y="308"/>
                    <a:pt x="320" y="308"/>
                    <a:pt x="320" y="308"/>
                  </a:cubicBezTo>
                  <a:cubicBezTo>
                    <a:pt x="320" y="416"/>
                    <a:pt x="320" y="416"/>
                    <a:pt x="320" y="416"/>
                  </a:cubicBezTo>
                  <a:cubicBezTo>
                    <a:pt x="320" y="420"/>
                    <a:pt x="318" y="423"/>
                    <a:pt x="314" y="425"/>
                  </a:cubicBezTo>
                  <a:cubicBezTo>
                    <a:pt x="313" y="426"/>
                    <a:pt x="311" y="426"/>
                    <a:pt x="309" y="426"/>
                  </a:cubicBezTo>
                  <a:cubicBezTo>
                    <a:pt x="307" y="426"/>
                    <a:pt x="305" y="426"/>
                    <a:pt x="304" y="425"/>
                  </a:cubicBezTo>
                  <a:cubicBezTo>
                    <a:pt x="256" y="396"/>
                    <a:pt x="256" y="396"/>
                    <a:pt x="256" y="396"/>
                  </a:cubicBezTo>
                  <a:cubicBezTo>
                    <a:pt x="208" y="425"/>
                    <a:pt x="208" y="425"/>
                    <a:pt x="208" y="425"/>
                  </a:cubicBezTo>
                  <a:cubicBezTo>
                    <a:pt x="205" y="427"/>
                    <a:pt x="200" y="427"/>
                    <a:pt x="197" y="425"/>
                  </a:cubicBezTo>
                  <a:cubicBezTo>
                    <a:pt x="194" y="423"/>
                    <a:pt x="192" y="420"/>
                    <a:pt x="192" y="416"/>
                  </a:cubicBezTo>
                  <a:cubicBezTo>
                    <a:pt x="192" y="308"/>
                    <a:pt x="192" y="308"/>
                    <a:pt x="192" y="308"/>
                  </a:cubicBezTo>
                  <a:cubicBezTo>
                    <a:pt x="191" y="308"/>
                    <a:pt x="191" y="308"/>
                    <a:pt x="191" y="308"/>
                  </a:cubicBezTo>
                  <a:cubicBezTo>
                    <a:pt x="184" y="307"/>
                    <a:pt x="175" y="307"/>
                    <a:pt x="168" y="300"/>
                  </a:cubicBezTo>
                  <a:cubicBezTo>
                    <a:pt x="162" y="294"/>
                    <a:pt x="161" y="285"/>
                    <a:pt x="161" y="278"/>
                  </a:cubicBezTo>
                  <a:cubicBezTo>
                    <a:pt x="161" y="274"/>
                    <a:pt x="160" y="270"/>
                    <a:pt x="160" y="268"/>
                  </a:cubicBezTo>
                  <a:cubicBezTo>
                    <a:pt x="159" y="267"/>
                    <a:pt x="155" y="265"/>
                    <a:pt x="152" y="263"/>
                  </a:cubicBezTo>
                  <a:cubicBezTo>
                    <a:pt x="146" y="259"/>
                    <a:pt x="139" y="254"/>
                    <a:pt x="136" y="245"/>
                  </a:cubicBezTo>
                  <a:cubicBezTo>
                    <a:pt x="134" y="236"/>
                    <a:pt x="138" y="228"/>
                    <a:pt x="141" y="222"/>
                  </a:cubicBezTo>
                  <a:cubicBezTo>
                    <a:pt x="143" y="219"/>
                    <a:pt x="145" y="215"/>
                    <a:pt x="145" y="213"/>
                  </a:cubicBezTo>
                  <a:cubicBezTo>
                    <a:pt x="145" y="211"/>
                    <a:pt x="143" y="207"/>
                    <a:pt x="141" y="204"/>
                  </a:cubicBezTo>
                  <a:cubicBezTo>
                    <a:pt x="138" y="198"/>
                    <a:pt x="134" y="190"/>
                    <a:pt x="136" y="181"/>
                  </a:cubicBezTo>
                  <a:cubicBezTo>
                    <a:pt x="139" y="172"/>
                    <a:pt x="146" y="167"/>
                    <a:pt x="152" y="163"/>
                  </a:cubicBezTo>
                  <a:cubicBezTo>
                    <a:pt x="155" y="161"/>
                    <a:pt x="159" y="159"/>
                    <a:pt x="160" y="158"/>
                  </a:cubicBezTo>
                  <a:cubicBezTo>
                    <a:pt x="160" y="156"/>
                    <a:pt x="161" y="152"/>
                    <a:pt x="161" y="148"/>
                  </a:cubicBezTo>
                  <a:cubicBezTo>
                    <a:pt x="161" y="141"/>
                    <a:pt x="162" y="132"/>
                    <a:pt x="168" y="126"/>
                  </a:cubicBezTo>
                  <a:cubicBezTo>
                    <a:pt x="175" y="119"/>
                    <a:pt x="184" y="119"/>
                    <a:pt x="191" y="118"/>
                  </a:cubicBezTo>
                  <a:cubicBezTo>
                    <a:pt x="194" y="118"/>
                    <a:pt x="199" y="118"/>
                    <a:pt x="200" y="117"/>
                  </a:cubicBezTo>
                  <a:cubicBezTo>
                    <a:pt x="202" y="116"/>
                    <a:pt x="204" y="112"/>
                    <a:pt x="206" y="110"/>
                  </a:cubicBezTo>
                  <a:cubicBezTo>
                    <a:pt x="210" y="104"/>
                    <a:pt x="215" y="96"/>
                    <a:pt x="224" y="93"/>
                  </a:cubicBezTo>
                  <a:cubicBezTo>
                    <a:pt x="232" y="91"/>
                    <a:pt x="240" y="95"/>
                    <a:pt x="247" y="99"/>
                  </a:cubicBezTo>
                  <a:cubicBezTo>
                    <a:pt x="250" y="100"/>
                    <a:pt x="254" y="102"/>
                    <a:pt x="256" y="102"/>
                  </a:cubicBezTo>
                  <a:cubicBezTo>
                    <a:pt x="257" y="102"/>
                    <a:pt x="262" y="100"/>
                    <a:pt x="264" y="99"/>
                  </a:cubicBezTo>
                  <a:cubicBezTo>
                    <a:pt x="271" y="95"/>
                    <a:pt x="279" y="91"/>
                    <a:pt x="288" y="93"/>
                  </a:cubicBezTo>
                  <a:cubicBezTo>
                    <a:pt x="297" y="96"/>
                    <a:pt x="302" y="104"/>
                    <a:pt x="306" y="110"/>
                  </a:cubicBezTo>
                  <a:cubicBezTo>
                    <a:pt x="307" y="112"/>
                    <a:pt x="310" y="116"/>
                    <a:pt x="311" y="117"/>
                  </a:cubicBezTo>
                  <a:cubicBezTo>
                    <a:pt x="313" y="118"/>
                    <a:pt x="317" y="118"/>
                    <a:pt x="320" y="118"/>
                  </a:cubicBezTo>
                  <a:cubicBezTo>
                    <a:pt x="328" y="119"/>
                    <a:pt x="337" y="119"/>
                    <a:pt x="343" y="126"/>
                  </a:cubicBezTo>
                  <a:cubicBezTo>
                    <a:pt x="350" y="132"/>
                    <a:pt x="350" y="141"/>
                    <a:pt x="351" y="148"/>
                  </a:cubicBezTo>
                  <a:cubicBezTo>
                    <a:pt x="351" y="152"/>
                    <a:pt x="351" y="156"/>
                    <a:pt x="352" y="158"/>
                  </a:cubicBezTo>
                  <a:cubicBezTo>
                    <a:pt x="353" y="159"/>
                    <a:pt x="356" y="161"/>
                    <a:pt x="359" y="163"/>
                  </a:cubicBezTo>
                  <a:cubicBezTo>
                    <a:pt x="365" y="167"/>
                    <a:pt x="373" y="172"/>
                    <a:pt x="375" y="181"/>
                  </a:cubicBezTo>
                  <a:cubicBezTo>
                    <a:pt x="378" y="190"/>
                    <a:pt x="373" y="198"/>
                    <a:pt x="370" y="204"/>
                  </a:cubicBezTo>
                  <a:cubicBezTo>
                    <a:pt x="369" y="207"/>
                    <a:pt x="367" y="211"/>
                    <a:pt x="367" y="213"/>
                  </a:cubicBezTo>
                  <a:cubicBezTo>
                    <a:pt x="367" y="215"/>
                    <a:pt x="369" y="219"/>
                    <a:pt x="370" y="222"/>
                  </a:cubicBezTo>
                  <a:cubicBezTo>
                    <a:pt x="373" y="228"/>
                    <a:pt x="378" y="236"/>
                    <a:pt x="375" y="245"/>
                  </a:cubicBezTo>
                  <a:close/>
                </a:path>
              </a:pathLst>
            </a:custGeom>
            <a:solidFill>
              <a:srgbClr val="00768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709" noProof="0">
                <a:ea typeface="Verdana" panose="020B0604030504040204" pitchFamily="34" charset="0"/>
                <a:cs typeface="Verdana" panose="020B0604030504040204" pitchFamily="34" charset="0"/>
              </a:endParaRPr>
            </a:p>
          </p:txBody>
        </p:sp>
      </p:grpSp>
      <p:sp>
        <p:nvSpPr>
          <p:cNvPr id="32" name="Freeform 189">
            <a:extLst>
              <a:ext uri="{FF2B5EF4-FFF2-40B4-BE49-F238E27FC236}">
                <a16:creationId xmlns:a16="http://schemas.microsoft.com/office/drawing/2014/main" id="{23B674E2-626D-4B24-8467-D5CBF2D5535F}"/>
              </a:ext>
            </a:extLst>
          </p:cNvPr>
          <p:cNvSpPr>
            <a:spLocks noChangeAspect="1" noEditPoints="1"/>
          </p:cNvSpPr>
          <p:nvPr userDrawn="1"/>
        </p:nvSpPr>
        <p:spPr bwMode="auto">
          <a:xfrm>
            <a:off x="8264060" y="3831868"/>
            <a:ext cx="371153" cy="366581"/>
          </a:xfrm>
          <a:custGeom>
            <a:avLst/>
            <a:gdLst>
              <a:gd name="T0" fmla="*/ 0 w 512"/>
              <a:gd name="T1" fmla="*/ 256 h 512"/>
              <a:gd name="T2" fmla="*/ 512 w 512"/>
              <a:gd name="T3" fmla="*/ 256 h 512"/>
              <a:gd name="T4" fmla="*/ 416 w 512"/>
              <a:gd name="T5" fmla="*/ 330 h 512"/>
              <a:gd name="T6" fmla="*/ 394 w 512"/>
              <a:gd name="T7" fmla="*/ 341 h 512"/>
              <a:gd name="T8" fmla="*/ 384 w 512"/>
              <a:gd name="T9" fmla="*/ 320 h 512"/>
              <a:gd name="T10" fmla="*/ 371 w 512"/>
              <a:gd name="T11" fmla="*/ 334 h 512"/>
              <a:gd name="T12" fmla="*/ 338 w 512"/>
              <a:gd name="T13" fmla="*/ 359 h 512"/>
              <a:gd name="T14" fmla="*/ 318 w 512"/>
              <a:gd name="T15" fmla="*/ 376 h 512"/>
              <a:gd name="T16" fmla="*/ 277 w 512"/>
              <a:gd name="T17" fmla="*/ 370 h 512"/>
              <a:gd name="T18" fmla="*/ 250 w 512"/>
              <a:gd name="T19" fmla="*/ 384 h 512"/>
              <a:gd name="T20" fmla="*/ 217 w 512"/>
              <a:gd name="T21" fmla="*/ 381 h 512"/>
              <a:gd name="T22" fmla="*/ 172 w 512"/>
              <a:gd name="T23" fmla="*/ 368 h 512"/>
              <a:gd name="T24" fmla="*/ 128 w 512"/>
              <a:gd name="T25" fmla="*/ 320 h 512"/>
              <a:gd name="T26" fmla="*/ 117 w 512"/>
              <a:gd name="T27" fmla="*/ 341 h 512"/>
              <a:gd name="T28" fmla="*/ 96 w 512"/>
              <a:gd name="T29" fmla="*/ 330 h 512"/>
              <a:gd name="T30" fmla="*/ 106 w 512"/>
              <a:gd name="T31" fmla="*/ 170 h 512"/>
              <a:gd name="T32" fmla="*/ 106 w 512"/>
              <a:gd name="T33" fmla="*/ 149 h 512"/>
              <a:gd name="T34" fmla="*/ 128 w 512"/>
              <a:gd name="T35" fmla="*/ 160 h 512"/>
              <a:gd name="T36" fmla="*/ 224 w 512"/>
              <a:gd name="T37" fmla="*/ 181 h 512"/>
              <a:gd name="T38" fmla="*/ 261 w 512"/>
              <a:gd name="T39" fmla="*/ 161 h 512"/>
              <a:gd name="T40" fmla="*/ 343 w 512"/>
              <a:gd name="T41" fmla="*/ 181 h 512"/>
              <a:gd name="T42" fmla="*/ 384 w 512"/>
              <a:gd name="T43" fmla="*/ 160 h 512"/>
              <a:gd name="T44" fmla="*/ 405 w 512"/>
              <a:gd name="T45" fmla="*/ 149 h 512"/>
              <a:gd name="T46" fmla="*/ 405 w 512"/>
              <a:gd name="T47" fmla="*/ 170 h 512"/>
              <a:gd name="T48" fmla="*/ 416 w 512"/>
              <a:gd name="T49" fmla="*/ 330 h 512"/>
              <a:gd name="T50" fmla="*/ 350 w 512"/>
              <a:gd name="T51" fmla="*/ 328 h 512"/>
              <a:gd name="T52" fmla="*/ 335 w 512"/>
              <a:gd name="T53" fmla="*/ 337 h 512"/>
              <a:gd name="T54" fmla="*/ 328 w 512"/>
              <a:gd name="T55" fmla="*/ 332 h 512"/>
              <a:gd name="T56" fmla="*/ 294 w 512"/>
              <a:gd name="T57" fmla="*/ 274 h 512"/>
              <a:gd name="T58" fmla="*/ 275 w 512"/>
              <a:gd name="T59" fmla="*/ 284 h 512"/>
              <a:gd name="T60" fmla="*/ 310 w 512"/>
              <a:gd name="T61" fmla="*/ 343 h 512"/>
              <a:gd name="T62" fmla="*/ 290 w 512"/>
              <a:gd name="T63" fmla="*/ 353 h 512"/>
              <a:gd name="T64" fmla="*/ 243 w 512"/>
              <a:gd name="T65" fmla="*/ 296 h 512"/>
              <a:gd name="T66" fmla="*/ 260 w 512"/>
              <a:gd name="T67" fmla="*/ 345 h 512"/>
              <a:gd name="T68" fmla="*/ 256 w 512"/>
              <a:gd name="T69" fmla="*/ 361 h 512"/>
              <a:gd name="T70" fmla="*/ 239 w 512"/>
              <a:gd name="T71" fmla="*/ 357 h 512"/>
              <a:gd name="T72" fmla="*/ 228 w 512"/>
              <a:gd name="T73" fmla="*/ 337 h 512"/>
              <a:gd name="T74" fmla="*/ 220 w 512"/>
              <a:gd name="T75" fmla="*/ 325 h 512"/>
              <a:gd name="T76" fmla="*/ 202 w 512"/>
              <a:gd name="T77" fmla="*/ 337 h 512"/>
              <a:gd name="T78" fmla="*/ 207 w 512"/>
              <a:gd name="T79" fmla="*/ 363 h 512"/>
              <a:gd name="T80" fmla="*/ 158 w 512"/>
              <a:gd name="T81" fmla="*/ 304 h 512"/>
              <a:gd name="T82" fmla="*/ 128 w 512"/>
              <a:gd name="T83" fmla="*/ 298 h 512"/>
              <a:gd name="T84" fmla="*/ 184 w 512"/>
              <a:gd name="T85" fmla="*/ 202 h 512"/>
              <a:gd name="T86" fmla="*/ 160 w 512"/>
              <a:gd name="T87" fmla="*/ 234 h 512"/>
              <a:gd name="T88" fmla="*/ 193 w 512"/>
              <a:gd name="T89" fmla="*/ 266 h 512"/>
              <a:gd name="T90" fmla="*/ 349 w 512"/>
              <a:gd name="T91" fmla="*/ 319 h 512"/>
              <a:gd name="T92" fmla="*/ 384 w 512"/>
              <a:gd name="T93" fmla="*/ 202 h 512"/>
              <a:gd name="T94" fmla="*/ 362 w 512"/>
              <a:gd name="T95" fmla="*/ 298 h 512"/>
              <a:gd name="T96" fmla="*/ 322 w 512"/>
              <a:gd name="T97" fmla="*/ 230 h 512"/>
              <a:gd name="T98" fmla="*/ 190 w 512"/>
              <a:gd name="T99" fmla="*/ 245 h 512"/>
              <a:gd name="T100" fmla="*/ 181 w 512"/>
              <a:gd name="T101" fmla="*/ 234 h 512"/>
              <a:gd name="T102" fmla="*/ 268 w 512"/>
              <a:gd name="T103" fmla="*/ 182 h 512"/>
              <a:gd name="T104" fmla="*/ 341 w 512"/>
              <a:gd name="T105" fmla="*/ 20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6" y="330"/>
                </a:moveTo>
                <a:cubicBezTo>
                  <a:pt x="416" y="336"/>
                  <a:pt x="411" y="341"/>
                  <a:pt x="405" y="341"/>
                </a:cubicBezTo>
                <a:cubicBezTo>
                  <a:pt x="394" y="341"/>
                  <a:pt x="394" y="341"/>
                  <a:pt x="394" y="341"/>
                </a:cubicBezTo>
                <a:cubicBezTo>
                  <a:pt x="388" y="341"/>
                  <a:pt x="384" y="336"/>
                  <a:pt x="384" y="330"/>
                </a:cubicBezTo>
                <a:cubicBezTo>
                  <a:pt x="384" y="320"/>
                  <a:pt x="384" y="320"/>
                  <a:pt x="384" y="320"/>
                </a:cubicBezTo>
                <a:cubicBezTo>
                  <a:pt x="371" y="320"/>
                  <a:pt x="371" y="320"/>
                  <a:pt x="371" y="320"/>
                </a:cubicBezTo>
                <a:cubicBezTo>
                  <a:pt x="372" y="324"/>
                  <a:pt x="372" y="329"/>
                  <a:pt x="371" y="334"/>
                </a:cubicBezTo>
                <a:cubicBezTo>
                  <a:pt x="368" y="342"/>
                  <a:pt x="363" y="350"/>
                  <a:pt x="355" y="354"/>
                </a:cubicBezTo>
                <a:cubicBezTo>
                  <a:pt x="350" y="357"/>
                  <a:pt x="344" y="359"/>
                  <a:pt x="338" y="359"/>
                </a:cubicBezTo>
                <a:cubicBezTo>
                  <a:pt x="336" y="359"/>
                  <a:pt x="334" y="358"/>
                  <a:pt x="332" y="358"/>
                </a:cubicBezTo>
                <a:cubicBezTo>
                  <a:pt x="330" y="365"/>
                  <a:pt x="325" y="372"/>
                  <a:pt x="318" y="376"/>
                </a:cubicBezTo>
                <a:cubicBezTo>
                  <a:pt x="313" y="380"/>
                  <a:pt x="307" y="381"/>
                  <a:pt x="301" y="381"/>
                </a:cubicBezTo>
                <a:cubicBezTo>
                  <a:pt x="292" y="381"/>
                  <a:pt x="283" y="377"/>
                  <a:pt x="277" y="370"/>
                </a:cubicBezTo>
                <a:cubicBezTo>
                  <a:pt x="274" y="374"/>
                  <a:pt x="271" y="377"/>
                  <a:pt x="267" y="379"/>
                </a:cubicBezTo>
                <a:cubicBezTo>
                  <a:pt x="261" y="382"/>
                  <a:pt x="256" y="384"/>
                  <a:pt x="250" y="384"/>
                </a:cubicBezTo>
                <a:cubicBezTo>
                  <a:pt x="241" y="384"/>
                  <a:pt x="232" y="380"/>
                  <a:pt x="226" y="374"/>
                </a:cubicBezTo>
                <a:cubicBezTo>
                  <a:pt x="224" y="376"/>
                  <a:pt x="221" y="379"/>
                  <a:pt x="217" y="381"/>
                </a:cubicBezTo>
                <a:cubicBezTo>
                  <a:pt x="212" y="384"/>
                  <a:pt x="207" y="385"/>
                  <a:pt x="202" y="385"/>
                </a:cubicBezTo>
                <a:cubicBezTo>
                  <a:pt x="190" y="385"/>
                  <a:pt x="178" y="379"/>
                  <a:pt x="172" y="368"/>
                </a:cubicBezTo>
                <a:cubicBezTo>
                  <a:pt x="143" y="320"/>
                  <a:pt x="143" y="320"/>
                  <a:pt x="143" y="320"/>
                </a:cubicBezTo>
                <a:cubicBezTo>
                  <a:pt x="128" y="320"/>
                  <a:pt x="128" y="320"/>
                  <a:pt x="128" y="320"/>
                </a:cubicBezTo>
                <a:cubicBezTo>
                  <a:pt x="128" y="330"/>
                  <a:pt x="128" y="330"/>
                  <a:pt x="128" y="330"/>
                </a:cubicBezTo>
                <a:cubicBezTo>
                  <a:pt x="128" y="336"/>
                  <a:pt x="123" y="341"/>
                  <a:pt x="117" y="341"/>
                </a:cubicBezTo>
                <a:cubicBezTo>
                  <a:pt x="106" y="341"/>
                  <a:pt x="106" y="341"/>
                  <a:pt x="106" y="341"/>
                </a:cubicBezTo>
                <a:cubicBezTo>
                  <a:pt x="100" y="341"/>
                  <a:pt x="96" y="336"/>
                  <a:pt x="96" y="330"/>
                </a:cubicBezTo>
                <a:cubicBezTo>
                  <a:pt x="96" y="324"/>
                  <a:pt x="100" y="320"/>
                  <a:pt x="106" y="320"/>
                </a:cubicBezTo>
                <a:cubicBezTo>
                  <a:pt x="106" y="170"/>
                  <a:pt x="106" y="170"/>
                  <a:pt x="106" y="170"/>
                </a:cubicBezTo>
                <a:cubicBezTo>
                  <a:pt x="100" y="170"/>
                  <a:pt x="96" y="166"/>
                  <a:pt x="96" y="160"/>
                </a:cubicBezTo>
                <a:cubicBezTo>
                  <a:pt x="96" y="154"/>
                  <a:pt x="100" y="149"/>
                  <a:pt x="106" y="149"/>
                </a:cubicBezTo>
                <a:cubicBezTo>
                  <a:pt x="117" y="149"/>
                  <a:pt x="117" y="149"/>
                  <a:pt x="117" y="149"/>
                </a:cubicBezTo>
                <a:cubicBezTo>
                  <a:pt x="123" y="149"/>
                  <a:pt x="128" y="154"/>
                  <a:pt x="128" y="160"/>
                </a:cubicBezTo>
                <a:cubicBezTo>
                  <a:pt x="128" y="181"/>
                  <a:pt x="128" y="181"/>
                  <a:pt x="128" y="181"/>
                </a:cubicBezTo>
                <a:cubicBezTo>
                  <a:pt x="224" y="181"/>
                  <a:pt x="224" y="181"/>
                  <a:pt x="224" y="181"/>
                </a:cubicBezTo>
                <a:cubicBezTo>
                  <a:pt x="224" y="181"/>
                  <a:pt x="224" y="181"/>
                  <a:pt x="224" y="181"/>
                </a:cubicBezTo>
                <a:cubicBezTo>
                  <a:pt x="261" y="161"/>
                  <a:pt x="261" y="161"/>
                  <a:pt x="261" y="161"/>
                </a:cubicBezTo>
                <a:cubicBezTo>
                  <a:pt x="264" y="160"/>
                  <a:pt x="267" y="159"/>
                  <a:pt x="269" y="160"/>
                </a:cubicBezTo>
                <a:cubicBezTo>
                  <a:pt x="343" y="181"/>
                  <a:pt x="343" y="181"/>
                  <a:pt x="343" y="181"/>
                </a:cubicBezTo>
                <a:cubicBezTo>
                  <a:pt x="384" y="181"/>
                  <a:pt x="384" y="181"/>
                  <a:pt x="384" y="181"/>
                </a:cubicBezTo>
                <a:cubicBezTo>
                  <a:pt x="384" y="160"/>
                  <a:pt x="384" y="160"/>
                  <a:pt x="384" y="160"/>
                </a:cubicBezTo>
                <a:cubicBezTo>
                  <a:pt x="384" y="154"/>
                  <a:pt x="388" y="149"/>
                  <a:pt x="394" y="149"/>
                </a:cubicBezTo>
                <a:cubicBezTo>
                  <a:pt x="405" y="149"/>
                  <a:pt x="405" y="149"/>
                  <a:pt x="405" y="149"/>
                </a:cubicBezTo>
                <a:cubicBezTo>
                  <a:pt x="411" y="149"/>
                  <a:pt x="416" y="154"/>
                  <a:pt x="416" y="160"/>
                </a:cubicBezTo>
                <a:cubicBezTo>
                  <a:pt x="416" y="166"/>
                  <a:pt x="411" y="170"/>
                  <a:pt x="405" y="170"/>
                </a:cubicBezTo>
                <a:cubicBezTo>
                  <a:pt x="405" y="320"/>
                  <a:pt x="405" y="320"/>
                  <a:pt x="405" y="320"/>
                </a:cubicBezTo>
                <a:cubicBezTo>
                  <a:pt x="411" y="320"/>
                  <a:pt x="416" y="324"/>
                  <a:pt x="416" y="330"/>
                </a:cubicBezTo>
                <a:close/>
                <a:moveTo>
                  <a:pt x="349" y="319"/>
                </a:moveTo>
                <a:cubicBezTo>
                  <a:pt x="350" y="322"/>
                  <a:pt x="351" y="325"/>
                  <a:pt x="350" y="328"/>
                </a:cubicBezTo>
                <a:cubicBezTo>
                  <a:pt x="349" y="332"/>
                  <a:pt x="347" y="334"/>
                  <a:pt x="344" y="336"/>
                </a:cubicBezTo>
                <a:cubicBezTo>
                  <a:pt x="342" y="337"/>
                  <a:pt x="338" y="338"/>
                  <a:pt x="335" y="337"/>
                </a:cubicBezTo>
                <a:cubicBezTo>
                  <a:pt x="332" y="336"/>
                  <a:pt x="330" y="334"/>
                  <a:pt x="328" y="332"/>
                </a:cubicBezTo>
                <a:cubicBezTo>
                  <a:pt x="328" y="332"/>
                  <a:pt x="328" y="332"/>
                  <a:pt x="328" y="332"/>
                </a:cubicBezTo>
                <a:cubicBezTo>
                  <a:pt x="328" y="332"/>
                  <a:pt x="328" y="332"/>
                  <a:pt x="328" y="331"/>
                </a:cubicBezTo>
                <a:cubicBezTo>
                  <a:pt x="294" y="274"/>
                  <a:pt x="294" y="274"/>
                  <a:pt x="294" y="274"/>
                </a:cubicBezTo>
                <a:cubicBezTo>
                  <a:pt x="291" y="268"/>
                  <a:pt x="284" y="267"/>
                  <a:pt x="279" y="270"/>
                </a:cubicBezTo>
                <a:cubicBezTo>
                  <a:pt x="274" y="273"/>
                  <a:pt x="272" y="279"/>
                  <a:pt x="275" y="284"/>
                </a:cubicBezTo>
                <a:cubicBezTo>
                  <a:pt x="310" y="343"/>
                  <a:pt x="310" y="343"/>
                  <a:pt x="310" y="343"/>
                </a:cubicBezTo>
                <a:cubicBezTo>
                  <a:pt x="310" y="343"/>
                  <a:pt x="310" y="343"/>
                  <a:pt x="310" y="343"/>
                </a:cubicBezTo>
                <a:cubicBezTo>
                  <a:pt x="313" y="348"/>
                  <a:pt x="313" y="355"/>
                  <a:pt x="307" y="358"/>
                </a:cubicBezTo>
                <a:cubicBezTo>
                  <a:pt x="301" y="361"/>
                  <a:pt x="294" y="359"/>
                  <a:pt x="290" y="353"/>
                </a:cubicBezTo>
                <a:cubicBezTo>
                  <a:pt x="258" y="300"/>
                  <a:pt x="258" y="300"/>
                  <a:pt x="258" y="300"/>
                </a:cubicBezTo>
                <a:cubicBezTo>
                  <a:pt x="255" y="295"/>
                  <a:pt x="249" y="293"/>
                  <a:pt x="243" y="296"/>
                </a:cubicBezTo>
                <a:cubicBezTo>
                  <a:pt x="238" y="299"/>
                  <a:pt x="237" y="306"/>
                  <a:pt x="240" y="311"/>
                </a:cubicBezTo>
                <a:cubicBezTo>
                  <a:pt x="260" y="345"/>
                  <a:pt x="260" y="345"/>
                  <a:pt x="260" y="345"/>
                </a:cubicBezTo>
                <a:cubicBezTo>
                  <a:pt x="262" y="347"/>
                  <a:pt x="262" y="350"/>
                  <a:pt x="261" y="353"/>
                </a:cubicBezTo>
                <a:cubicBezTo>
                  <a:pt x="261" y="356"/>
                  <a:pt x="259" y="359"/>
                  <a:pt x="256" y="361"/>
                </a:cubicBezTo>
                <a:cubicBezTo>
                  <a:pt x="250" y="364"/>
                  <a:pt x="243" y="362"/>
                  <a:pt x="239" y="357"/>
                </a:cubicBezTo>
                <a:cubicBezTo>
                  <a:pt x="239" y="357"/>
                  <a:pt x="239" y="357"/>
                  <a:pt x="239" y="357"/>
                </a:cubicBezTo>
                <a:cubicBezTo>
                  <a:pt x="228" y="337"/>
                  <a:pt x="228" y="337"/>
                  <a:pt x="228" y="337"/>
                </a:cubicBezTo>
                <a:cubicBezTo>
                  <a:pt x="228" y="337"/>
                  <a:pt x="228" y="337"/>
                  <a:pt x="228" y="337"/>
                </a:cubicBezTo>
                <a:cubicBezTo>
                  <a:pt x="228" y="337"/>
                  <a:pt x="228" y="337"/>
                  <a:pt x="228" y="337"/>
                </a:cubicBezTo>
                <a:cubicBezTo>
                  <a:pt x="220" y="325"/>
                  <a:pt x="220" y="325"/>
                  <a:pt x="220" y="325"/>
                </a:cubicBezTo>
                <a:cubicBezTo>
                  <a:pt x="217" y="320"/>
                  <a:pt x="210" y="319"/>
                  <a:pt x="206" y="322"/>
                </a:cubicBezTo>
                <a:cubicBezTo>
                  <a:pt x="201" y="325"/>
                  <a:pt x="199" y="332"/>
                  <a:pt x="202" y="337"/>
                </a:cubicBezTo>
                <a:cubicBezTo>
                  <a:pt x="210" y="348"/>
                  <a:pt x="210" y="348"/>
                  <a:pt x="210" y="348"/>
                </a:cubicBezTo>
                <a:cubicBezTo>
                  <a:pt x="211" y="350"/>
                  <a:pt x="214" y="358"/>
                  <a:pt x="207" y="363"/>
                </a:cubicBezTo>
                <a:cubicBezTo>
                  <a:pt x="201" y="366"/>
                  <a:pt x="193" y="362"/>
                  <a:pt x="190" y="357"/>
                </a:cubicBezTo>
                <a:cubicBezTo>
                  <a:pt x="158" y="304"/>
                  <a:pt x="158" y="304"/>
                  <a:pt x="158" y="304"/>
                </a:cubicBezTo>
                <a:cubicBezTo>
                  <a:pt x="156" y="300"/>
                  <a:pt x="153" y="298"/>
                  <a:pt x="149" y="298"/>
                </a:cubicBezTo>
                <a:cubicBezTo>
                  <a:pt x="128" y="298"/>
                  <a:pt x="128" y="298"/>
                  <a:pt x="128" y="298"/>
                </a:cubicBezTo>
                <a:cubicBezTo>
                  <a:pt x="128" y="202"/>
                  <a:pt x="128" y="202"/>
                  <a:pt x="128" y="202"/>
                </a:cubicBezTo>
                <a:cubicBezTo>
                  <a:pt x="184" y="202"/>
                  <a:pt x="184" y="202"/>
                  <a:pt x="184" y="202"/>
                </a:cubicBezTo>
                <a:cubicBezTo>
                  <a:pt x="176" y="207"/>
                  <a:pt x="176" y="207"/>
                  <a:pt x="176" y="207"/>
                </a:cubicBezTo>
                <a:cubicBezTo>
                  <a:pt x="166" y="213"/>
                  <a:pt x="160" y="223"/>
                  <a:pt x="160" y="234"/>
                </a:cubicBezTo>
                <a:cubicBezTo>
                  <a:pt x="160" y="244"/>
                  <a:pt x="164" y="254"/>
                  <a:pt x="170" y="260"/>
                </a:cubicBezTo>
                <a:cubicBezTo>
                  <a:pt x="177" y="265"/>
                  <a:pt x="185" y="267"/>
                  <a:pt x="193" y="266"/>
                </a:cubicBezTo>
                <a:cubicBezTo>
                  <a:pt x="307" y="247"/>
                  <a:pt x="307" y="247"/>
                  <a:pt x="307" y="247"/>
                </a:cubicBezTo>
                <a:lnTo>
                  <a:pt x="349" y="319"/>
                </a:lnTo>
                <a:close/>
                <a:moveTo>
                  <a:pt x="341" y="202"/>
                </a:moveTo>
                <a:cubicBezTo>
                  <a:pt x="384" y="202"/>
                  <a:pt x="384" y="202"/>
                  <a:pt x="384" y="202"/>
                </a:cubicBezTo>
                <a:cubicBezTo>
                  <a:pt x="384" y="298"/>
                  <a:pt x="384" y="298"/>
                  <a:pt x="384" y="298"/>
                </a:cubicBezTo>
                <a:cubicBezTo>
                  <a:pt x="362" y="298"/>
                  <a:pt x="362" y="298"/>
                  <a:pt x="362" y="298"/>
                </a:cubicBezTo>
                <a:cubicBezTo>
                  <a:pt x="362" y="298"/>
                  <a:pt x="362" y="299"/>
                  <a:pt x="361" y="299"/>
                </a:cubicBezTo>
                <a:cubicBezTo>
                  <a:pt x="322" y="230"/>
                  <a:pt x="322" y="230"/>
                  <a:pt x="322" y="230"/>
                </a:cubicBezTo>
                <a:cubicBezTo>
                  <a:pt x="320" y="226"/>
                  <a:pt x="316" y="224"/>
                  <a:pt x="311" y="225"/>
                </a:cubicBezTo>
                <a:cubicBezTo>
                  <a:pt x="190" y="245"/>
                  <a:pt x="190" y="245"/>
                  <a:pt x="190" y="245"/>
                </a:cubicBezTo>
                <a:cubicBezTo>
                  <a:pt x="187" y="246"/>
                  <a:pt x="185" y="245"/>
                  <a:pt x="184" y="244"/>
                </a:cubicBezTo>
                <a:cubicBezTo>
                  <a:pt x="182" y="242"/>
                  <a:pt x="181" y="238"/>
                  <a:pt x="181" y="234"/>
                </a:cubicBezTo>
                <a:cubicBezTo>
                  <a:pt x="181" y="229"/>
                  <a:pt x="184" y="227"/>
                  <a:pt x="186" y="226"/>
                </a:cubicBezTo>
                <a:cubicBezTo>
                  <a:pt x="268" y="182"/>
                  <a:pt x="268" y="182"/>
                  <a:pt x="268" y="182"/>
                </a:cubicBezTo>
                <a:cubicBezTo>
                  <a:pt x="338" y="202"/>
                  <a:pt x="338" y="202"/>
                  <a:pt x="338" y="202"/>
                </a:cubicBezTo>
                <a:cubicBezTo>
                  <a:pt x="339" y="202"/>
                  <a:pt x="340" y="202"/>
                  <a:pt x="341" y="202"/>
                </a:cubicBezTo>
                <a:close/>
              </a:path>
            </a:pathLst>
          </a:custGeom>
          <a:solidFill>
            <a:srgbClr val="007680"/>
          </a:solidFill>
          <a:ln>
            <a:noFill/>
          </a:ln>
        </p:spPr>
        <p:txBody>
          <a:bodyPr vert="horz" wrap="square" lIns="91440" tIns="45720" rIns="91440" bIns="45720" numCol="1" anchor="t" anchorCtr="0" compatLnSpc="1">
            <a:prstTxWarp prst="textNoShape">
              <a:avLst/>
            </a:prstTxWarp>
            <a:noAutofit/>
          </a:bodyPr>
          <a:lstStyle/>
          <a:p>
            <a:endParaRPr lang="en-US" sz="1709" noProof="0">
              <a:ea typeface="Verdana" panose="020B0604030504040204" pitchFamily="34" charset="0"/>
              <a:cs typeface="Verdana" panose="020B0604030504040204" pitchFamily="34" charset="0"/>
            </a:endParaRPr>
          </a:p>
        </p:txBody>
      </p:sp>
      <p:sp>
        <p:nvSpPr>
          <p:cNvPr id="21" name="Text Placeholder 20">
            <a:extLst>
              <a:ext uri="{FF2B5EF4-FFF2-40B4-BE49-F238E27FC236}">
                <a16:creationId xmlns:a16="http://schemas.microsoft.com/office/drawing/2014/main" id="{9C41D03D-4295-4FA8-9046-3E95BC3C79E9}"/>
              </a:ext>
            </a:extLst>
          </p:cNvPr>
          <p:cNvSpPr>
            <a:spLocks noGrp="1"/>
          </p:cNvSpPr>
          <p:nvPr>
            <p:ph type="body" sz="quarter" idx="17" hasCustomPrompt="1"/>
          </p:nvPr>
        </p:nvSpPr>
        <p:spPr>
          <a:xfrm>
            <a:off x="4864293" y="433859"/>
            <a:ext cx="3096000" cy="540000"/>
          </a:xfrm>
        </p:spPr>
        <p:txBody>
          <a:bodyPr>
            <a:noAutofit/>
          </a:bodyPr>
          <a:lstStyle>
            <a:lvl1pPr>
              <a:defRPr sz="1800" b="1">
                <a:solidFill>
                  <a:srgbClr val="007680"/>
                </a:solidFill>
              </a:defRPr>
            </a:lvl1pPr>
          </a:lstStyle>
          <a:p>
            <a:pPr lvl="0"/>
            <a:r>
              <a:rPr lang="en-US" noProof="0"/>
              <a:t>Professional journey and diploma</a:t>
            </a:r>
          </a:p>
        </p:txBody>
      </p:sp>
      <p:sp>
        <p:nvSpPr>
          <p:cNvPr id="4" name="Text Placeholder 3">
            <a:extLst>
              <a:ext uri="{FF2B5EF4-FFF2-40B4-BE49-F238E27FC236}">
                <a16:creationId xmlns:a16="http://schemas.microsoft.com/office/drawing/2014/main" id="{2686A9B7-92E6-428C-89E2-A37F03CE6460}"/>
              </a:ext>
            </a:extLst>
          </p:cNvPr>
          <p:cNvSpPr>
            <a:spLocks noGrp="1"/>
          </p:cNvSpPr>
          <p:nvPr>
            <p:ph type="body" sz="quarter" idx="19" hasCustomPrompt="1"/>
          </p:nvPr>
        </p:nvSpPr>
        <p:spPr>
          <a:xfrm>
            <a:off x="4864293" y="3835086"/>
            <a:ext cx="3096000" cy="541337"/>
          </a:xfrm>
        </p:spPr>
        <p:txBody>
          <a:bodyPr vert="horz" lIns="0" tIns="0" rIns="0" bIns="0" rtlCol="0">
            <a:noAutofit/>
          </a:bodyPr>
          <a:lstStyle>
            <a:lvl1pPr>
              <a:defRPr lang="en-US" sz="1800" b="1" smtClean="0">
                <a:solidFill>
                  <a:srgbClr val="007680"/>
                </a:solidFill>
              </a:defRPr>
            </a:lvl1pPr>
            <a:lvl2pPr>
              <a:defRPr lang="en-US" smtClean="0"/>
            </a:lvl2pPr>
            <a:lvl3pPr>
              <a:defRPr lang="en-US" smtClean="0"/>
            </a:lvl3pPr>
            <a:lvl4pPr>
              <a:defRPr lang="en-US" smtClean="0"/>
            </a:lvl4pPr>
            <a:lvl5pPr>
              <a:defRPr lang="en-US"/>
            </a:lvl5pPr>
          </a:lstStyle>
          <a:p>
            <a:pPr lvl="0"/>
            <a:r>
              <a:rPr lang="en-US" noProof="0"/>
              <a:t>Skills Domains</a:t>
            </a:r>
          </a:p>
        </p:txBody>
      </p:sp>
      <p:sp>
        <p:nvSpPr>
          <p:cNvPr id="8" name="Text Placeholder 7">
            <a:extLst>
              <a:ext uri="{FF2B5EF4-FFF2-40B4-BE49-F238E27FC236}">
                <a16:creationId xmlns:a16="http://schemas.microsoft.com/office/drawing/2014/main" id="{385C9403-6234-4454-8EBB-04A177DE235B}"/>
              </a:ext>
            </a:extLst>
          </p:cNvPr>
          <p:cNvSpPr>
            <a:spLocks noGrp="1"/>
          </p:cNvSpPr>
          <p:nvPr>
            <p:ph type="body" sz="quarter" idx="20" hasCustomPrompt="1"/>
          </p:nvPr>
        </p:nvSpPr>
        <p:spPr>
          <a:xfrm>
            <a:off x="8788667" y="3831868"/>
            <a:ext cx="3095625" cy="540000"/>
          </a:xfrm>
        </p:spPr>
        <p:txBody>
          <a:bodyPr vert="horz" lIns="0" tIns="0" rIns="0" bIns="0" rtlCol="0">
            <a:noAutofit/>
          </a:bodyPr>
          <a:lstStyle>
            <a:lvl1pPr>
              <a:defRPr lang="en-US" sz="1800" b="1" dirty="0">
                <a:solidFill>
                  <a:srgbClr val="007680"/>
                </a:solidFill>
              </a:defRPr>
            </a:lvl1pPr>
          </a:lstStyle>
          <a:p>
            <a:pPr lvl="0"/>
            <a:r>
              <a:rPr lang="en-US" noProof="0"/>
              <a:t>Main clients</a:t>
            </a:r>
          </a:p>
        </p:txBody>
      </p:sp>
      <p:sp>
        <p:nvSpPr>
          <p:cNvPr id="33" name="Text Placeholder 44">
            <a:extLst>
              <a:ext uri="{FF2B5EF4-FFF2-40B4-BE49-F238E27FC236}">
                <a16:creationId xmlns:a16="http://schemas.microsoft.com/office/drawing/2014/main" id="{D8B5110F-CCC0-4CC2-9F28-D3A7C33A8CCC}"/>
              </a:ext>
            </a:extLst>
          </p:cNvPr>
          <p:cNvSpPr>
            <a:spLocks noGrp="1"/>
          </p:cNvSpPr>
          <p:nvPr>
            <p:ph type="body" sz="quarter" idx="21" hasCustomPrompt="1"/>
          </p:nvPr>
        </p:nvSpPr>
        <p:spPr>
          <a:xfrm>
            <a:off x="4451104" y="1171955"/>
            <a:ext cx="3420000" cy="685294"/>
          </a:xfrm>
        </p:spPr>
        <p:txBody>
          <a:bodyPr>
            <a:noAutofit/>
          </a:bodyPr>
          <a:lstStyle>
            <a:lvl1pPr>
              <a:spcAft>
                <a:spcPts val="600"/>
              </a:spcAft>
              <a:defRPr sz="1200" b="1">
                <a:solidFill>
                  <a:srgbClr val="009A44"/>
                </a:solidFill>
              </a:defRPr>
            </a:lvl1pPr>
            <a:lvl2pPr marL="171450" indent="-171450">
              <a:spcAft>
                <a:spcPts val="600"/>
              </a:spcAft>
              <a:buFont typeface="Arial" panose="020B0604020202020204" pitchFamily="34" charset="0"/>
              <a:buChar char="•"/>
              <a:defRPr sz="1200" b="0"/>
            </a:lvl2pPr>
          </a:lstStyle>
          <a:p>
            <a:pPr lvl="0"/>
            <a:r>
              <a:rPr lang="en-US" noProof="0"/>
              <a:t>Experience</a:t>
            </a:r>
          </a:p>
          <a:p>
            <a:pPr lvl="1"/>
            <a:r>
              <a:rPr lang="en-US" noProof="0"/>
              <a:t>Second level</a:t>
            </a:r>
          </a:p>
        </p:txBody>
      </p:sp>
      <p:sp>
        <p:nvSpPr>
          <p:cNvPr id="34" name="Text Placeholder 44">
            <a:extLst>
              <a:ext uri="{FF2B5EF4-FFF2-40B4-BE49-F238E27FC236}">
                <a16:creationId xmlns:a16="http://schemas.microsoft.com/office/drawing/2014/main" id="{1E7FF87A-5B83-4BD0-9701-61B1E126B98B}"/>
              </a:ext>
            </a:extLst>
          </p:cNvPr>
          <p:cNvSpPr>
            <a:spLocks noGrp="1"/>
          </p:cNvSpPr>
          <p:nvPr>
            <p:ph type="body" sz="quarter" idx="22" hasCustomPrompt="1"/>
          </p:nvPr>
        </p:nvSpPr>
        <p:spPr>
          <a:xfrm>
            <a:off x="4451104" y="2018421"/>
            <a:ext cx="3420000" cy="685294"/>
          </a:xfrm>
        </p:spPr>
        <p:txBody>
          <a:bodyPr>
            <a:noAutofit/>
          </a:bodyPr>
          <a:lstStyle>
            <a:lvl1pPr>
              <a:spcAft>
                <a:spcPts val="600"/>
              </a:spcAft>
              <a:defRPr sz="1200" b="1">
                <a:solidFill>
                  <a:srgbClr val="009A44"/>
                </a:solidFill>
              </a:defRPr>
            </a:lvl1pPr>
            <a:lvl2pPr marL="171450" indent="-171450">
              <a:spcAft>
                <a:spcPts val="600"/>
              </a:spcAft>
              <a:buFont typeface="Arial" panose="020B0604020202020204" pitchFamily="34" charset="0"/>
              <a:buChar char="•"/>
              <a:defRPr sz="1200" b="0"/>
            </a:lvl2pPr>
          </a:lstStyle>
          <a:p>
            <a:pPr lvl="0"/>
            <a:r>
              <a:rPr lang="en-US" noProof="0"/>
              <a:t>Diplomas</a:t>
            </a:r>
          </a:p>
          <a:p>
            <a:pPr lvl="1"/>
            <a:r>
              <a:rPr lang="en-US" noProof="0"/>
              <a:t>Second level</a:t>
            </a:r>
          </a:p>
        </p:txBody>
      </p:sp>
      <p:sp>
        <p:nvSpPr>
          <p:cNvPr id="35" name="Text Placeholder 44">
            <a:extLst>
              <a:ext uri="{FF2B5EF4-FFF2-40B4-BE49-F238E27FC236}">
                <a16:creationId xmlns:a16="http://schemas.microsoft.com/office/drawing/2014/main" id="{A957E88A-8957-4666-BD23-E4FC57C045A1}"/>
              </a:ext>
            </a:extLst>
          </p:cNvPr>
          <p:cNvSpPr>
            <a:spLocks noGrp="1"/>
          </p:cNvSpPr>
          <p:nvPr>
            <p:ph type="body" sz="quarter" idx="23" hasCustomPrompt="1"/>
          </p:nvPr>
        </p:nvSpPr>
        <p:spPr>
          <a:xfrm>
            <a:off x="4451104" y="2864888"/>
            <a:ext cx="3420000" cy="685294"/>
          </a:xfrm>
        </p:spPr>
        <p:txBody>
          <a:bodyPr>
            <a:noAutofit/>
          </a:bodyPr>
          <a:lstStyle>
            <a:lvl1pPr>
              <a:spcAft>
                <a:spcPts val="600"/>
              </a:spcAft>
              <a:defRPr sz="1200" b="1">
                <a:solidFill>
                  <a:srgbClr val="009A44"/>
                </a:solidFill>
              </a:defRPr>
            </a:lvl1pPr>
            <a:lvl2pPr marL="171450" indent="-171450">
              <a:spcAft>
                <a:spcPts val="600"/>
              </a:spcAft>
              <a:buFont typeface="Arial" panose="020B0604020202020204" pitchFamily="34" charset="0"/>
              <a:buChar char="•"/>
              <a:defRPr sz="1200" b="0"/>
            </a:lvl2pPr>
          </a:lstStyle>
          <a:p>
            <a:pPr lvl="0"/>
            <a:r>
              <a:rPr lang="en-US" noProof="0"/>
              <a:t>Languages</a:t>
            </a:r>
          </a:p>
          <a:p>
            <a:pPr lvl="1"/>
            <a:r>
              <a:rPr lang="en-US" noProof="0"/>
              <a:t>Second level</a:t>
            </a:r>
          </a:p>
        </p:txBody>
      </p:sp>
      <p:sp>
        <p:nvSpPr>
          <p:cNvPr id="37" name="Text Placeholder 44">
            <a:extLst>
              <a:ext uri="{FF2B5EF4-FFF2-40B4-BE49-F238E27FC236}">
                <a16:creationId xmlns:a16="http://schemas.microsoft.com/office/drawing/2014/main" id="{03BB08CF-29F3-49DC-866D-7F6F8C0394E8}"/>
              </a:ext>
            </a:extLst>
          </p:cNvPr>
          <p:cNvSpPr>
            <a:spLocks noGrp="1"/>
          </p:cNvSpPr>
          <p:nvPr>
            <p:ph type="body" sz="quarter" idx="24" hasCustomPrompt="1"/>
          </p:nvPr>
        </p:nvSpPr>
        <p:spPr>
          <a:xfrm>
            <a:off x="4451104" y="4568554"/>
            <a:ext cx="3420000" cy="792000"/>
          </a:xfrm>
        </p:spPr>
        <p:txBody>
          <a:bodyPr>
            <a:noAutofit/>
          </a:bodyPr>
          <a:lstStyle>
            <a:lvl1pPr marL="171450" indent="-171450">
              <a:spcAft>
                <a:spcPts val="600"/>
              </a:spcAft>
              <a:buFont typeface="Arial" panose="020B0604020202020204" pitchFamily="34" charset="0"/>
              <a:buChar char="•"/>
              <a:defRPr sz="1200" b="1">
                <a:solidFill>
                  <a:srgbClr val="009A44"/>
                </a:solidFill>
              </a:defRPr>
            </a:lvl1pPr>
            <a:lvl2pPr marL="0" indent="0">
              <a:spcAft>
                <a:spcPts val="600"/>
              </a:spcAft>
              <a:buFont typeface="Arial" panose="020B0604020202020204" pitchFamily="34" charset="0"/>
              <a:buNone/>
              <a:defRPr sz="1200" b="0"/>
            </a:lvl2pPr>
          </a:lstStyle>
          <a:p>
            <a:pPr lvl="0"/>
            <a:r>
              <a:rPr lang="en-US" noProof="0"/>
              <a:t>Title</a:t>
            </a:r>
          </a:p>
          <a:p>
            <a:pPr lvl="1"/>
            <a:r>
              <a:rPr lang="en-US" noProof="0"/>
              <a:t>lSed ut perspiciatis unde omnis iste natus error sit voluptatem accusantium</a:t>
            </a:r>
          </a:p>
        </p:txBody>
      </p:sp>
      <p:sp>
        <p:nvSpPr>
          <p:cNvPr id="38" name="Text Placeholder 44">
            <a:extLst>
              <a:ext uri="{FF2B5EF4-FFF2-40B4-BE49-F238E27FC236}">
                <a16:creationId xmlns:a16="http://schemas.microsoft.com/office/drawing/2014/main" id="{1CAF056E-AA8B-4116-96F9-FB6F8CE7F84C}"/>
              </a:ext>
            </a:extLst>
          </p:cNvPr>
          <p:cNvSpPr>
            <a:spLocks noGrp="1"/>
          </p:cNvSpPr>
          <p:nvPr>
            <p:ph type="body" sz="quarter" idx="25" hasCustomPrompt="1"/>
          </p:nvPr>
        </p:nvSpPr>
        <p:spPr>
          <a:xfrm>
            <a:off x="4451104" y="5517442"/>
            <a:ext cx="3420000" cy="792000"/>
          </a:xfrm>
        </p:spPr>
        <p:txBody>
          <a:bodyPr>
            <a:noAutofit/>
          </a:bodyPr>
          <a:lstStyle>
            <a:lvl1pPr marL="171450" indent="-171450">
              <a:spcAft>
                <a:spcPts val="600"/>
              </a:spcAft>
              <a:buFont typeface="Arial" panose="020B0604020202020204" pitchFamily="34" charset="0"/>
              <a:buChar char="•"/>
              <a:defRPr sz="1200" b="1">
                <a:solidFill>
                  <a:srgbClr val="009A44"/>
                </a:solidFill>
              </a:defRPr>
            </a:lvl1pPr>
            <a:lvl2pPr marL="0" indent="0">
              <a:spcAft>
                <a:spcPts val="600"/>
              </a:spcAft>
              <a:buFont typeface="Arial" panose="020B0604020202020204" pitchFamily="34" charset="0"/>
              <a:buNone/>
              <a:defRPr sz="1200" b="0"/>
            </a:lvl2pPr>
          </a:lstStyle>
          <a:p>
            <a:pPr lvl="0"/>
            <a:r>
              <a:rPr lang="en-US" noProof="0"/>
              <a:t>Title</a:t>
            </a:r>
          </a:p>
          <a:p>
            <a:pPr lvl="1"/>
            <a:r>
              <a:rPr lang="en-US" noProof="0"/>
              <a:t>lSed ut perspiciatis unde omnis iste natus error sit voluptatem accusantium</a:t>
            </a:r>
          </a:p>
        </p:txBody>
      </p:sp>
      <p:sp>
        <p:nvSpPr>
          <p:cNvPr id="39" name="Text Placeholder 44">
            <a:extLst>
              <a:ext uri="{FF2B5EF4-FFF2-40B4-BE49-F238E27FC236}">
                <a16:creationId xmlns:a16="http://schemas.microsoft.com/office/drawing/2014/main" id="{73CECE02-7BF5-4C3B-9B3B-E48782054703}"/>
              </a:ext>
            </a:extLst>
          </p:cNvPr>
          <p:cNvSpPr>
            <a:spLocks noGrp="1"/>
          </p:cNvSpPr>
          <p:nvPr>
            <p:ph type="body" sz="quarter" idx="26" hasCustomPrompt="1"/>
          </p:nvPr>
        </p:nvSpPr>
        <p:spPr>
          <a:xfrm>
            <a:off x="8375103" y="433859"/>
            <a:ext cx="3420000" cy="1423390"/>
          </a:xfrm>
        </p:spPr>
        <p:txBody>
          <a:bodyPr>
            <a:noAutofit/>
          </a:bodyPr>
          <a:lstStyle>
            <a:lvl1pPr marL="171450" indent="-171450">
              <a:spcAft>
                <a:spcPts val="600"/>
              </a:spcAft>
              <a:buFont typeface="Arial" panose="020B0604020202020204" pitchFamily="34" charset="0"/>
              <a:buChar char="•"/>
              <a:defRPr sz="1200" b="1">
                <a:solidFill>
                  <a:srgbClr val="009A44"/>
                </a:solidFill>
              </a:defRPr>
            </a:lvl1pPr>
            <a:lvl2pPr marL="0" indent="0">
              <a:spcAft>
                <a:spcPts val="600"/>
              </a:spcAft>
              <a:buFont typeface="Arial" panose="020B0604020202020204" pitchFamily="34" charset="0"/>
              <a:buNone/>
              <a:defRPr sz="1200" b="0"/>
            </a:lvl2pPr>
          </a:lstStyle>
          <a:p>
            <a:pPr lvl="0"/>
            <a:r>
              <a:rPr lang="en-US" noProof="0"/>
              <a:t>Title</a:t>
            </a:r>
          </a:p>
          <a:p>
            <a:pPr lvl="1"/>
            <a:r>
              <a:rPr lang="en-US" noProof="0"/>
              <a:t>lSed ut perspiciatis unde omnis iste natus error sit voluptatem accusantium doloremque laudantium, totam rem aperiam, eaque ipsa quae ab illo inventore veritatis et quasi architecto beatae vitae dicta sunt explicabo.</a:t>
            </a:r>
          </a:p>
        </p:txBody>
      </p:sp>
      <p:sp>
        <p:nvSpPr>
          <p:cNvPr id="40" name="Text Placeholder 44">
            <a:extLst>
              <a:ext uri="{FF2B5EF4-FFF2-40B4-BE49-F238E27FC236}">
                <a16:creationId xmlns:a16="http://schemas.microsoft.com/office/drawing/2014/main" id="{280955BF-8F90-4CAC-8A45-1F10CE6969B4}"/>
              </a:ext>
            </a:extLst>
          </p:cNvPr>
          <p:cNvSpPr>
            <a:spLocks noGrp="1"/>
          </p:cNvSpPr>
          <p:nvPr>
            <p:ph type="body" sz="quarter" idx="27" hasCustomPrompt="1"/>
          </p:nvPr>
        </p:nvSpPr>
        <p:spPr>
          <a:xfrm>
            <a:off x="8375103" y="2018421"/>
            <a:ext cx="3420000" cy="1422000"/>
          </a:xfrm>
        </p:spPr>
        <p:txBody>
          <a:bodyPr>
            <a:noAutofit/>
          </a:bodyPr>
          <a:lstStyle>
            <a:lvl1pPr marL="171450" indent="-171450">
              <a:spcAft>
                <a:spcPts val="600"/>
              </a:spcAft>
              <a:buFont typeface="Arial" panose="020B0604020202020204" pitchFamily="34" charset="0"/>
              <a:buChar char="•"/>
              <a:defRPr sz="1200" b="1">
                <a:solidFill>
                  <a:srgbClr val="009A44"/>
                </a:solidFill>
              </a:defRPr>
            </a:lvl1pPr>
            <a:lvl2pPr marL="0" indent="0">
              <a:spcAft>
                <a:spcPts val="600"/>
              </a:spcAft>
              <a:buFont typeface="Arial" panose="020B0604020202020204" pitchFamily="34" charset="0"/>
              <a:buNone/>
              <a:defRPr sz="1200" b="0"/>
            </a:lvl2pPr>
          </a:lstStyle>
          <a:p>
            <a:pPr lvl="0"/>
            <a:r>
              <a:rPr lang="en-US" noProof="0"/>
              <a:t>Title</a:t>
            </a:r>
          </a:p>
          <a:p>
            <a:pPr lvl="1"/>
            <a:r>
              <a:rPr lang="en-US" noProof="0"/>
              <a:t>lSed ut perspiciatis unde omnis iste natus error sit voluptatem accusantium doloremque laudantium, totam rem aperiam, eaque ipsa quae ab illo inventore veritatis et quasi architecto beatae vitae dicta sunt explicabo.</a:t>
            </a:r>
          </a:p>
        </p:txBody>
      </p:sp>
      <p:sp>
        <p:nvSpPr>
          <p:cNvPr id="41" name="Text Placeholder 44">
            <a:extLst>
              <a:ext uri="{FF2B5EF4-FFF2-40B4-BE49-F238E27FC236}">
                <a16:creationId xmlns:a16="http://schemas.microsoft.com/office/drawing/2014/main" id="{8410613D-2D18-4B8B-BA4D-4B9A0F32C4A1}"/>
              </a:ext>
            </a:extLst>
          </p:cNvPr>
          <p:cNvSpPr>
            <a:spLocks noGrp="1"/>
          </p:cNvSpPr>
          <p:nvPr>
            <p:ph type="body" sz="quarter" idx="28" hasCustomPrompt="1"/>
          </p:nvPr>
        </p:nvSpPr>
        <p:spPr>
          <a:xfrm>
            <a:off x="8375103" y="4568554"/>
            <a:ext cx="3420000" cy="432000"/>
          </a:xfrm>
        </p:spPr>
        <p:txBody>
          <a:bodyPr>
            <a:noAutofit/>
          </a:bodyPr>
          <a:lstStyle>
            <a:lvl1pPr marL="171450" indent="-171450">
              <a:spcAft>
                <a:spcPts val="0"/>
              </a:spcAft>
              <a:buFont typeface="Arial" panose="020B0604020202020204" pitchFamily="34" charset="0"/>
              <a:buChar char="•"/>
              <a:defRPr sz="1200" b="1">
                <a:solidFill>
                  <a:srgbClr val="009A44"/>
                </a:solidFill>
              </a:defRPr>
            </a:lvl1pPr>
            <a:lvl2pPr marL="0" indent="0">
              <a:spcAft>
                <a:spcPts val="0"/>
              </a:spcAft>
              <a:buFont typeface="Arial" panose="020B0604020202020204" pitchFamily="34" charset="0"/>
              <a:buNone/>
              <a:defRPr sz="1200" b="0"/>
            </a:lvl2pPr>
          </a:lstStyle>
          <a:p>
            <a:pPr lvl="0"/>
            <a:r>
              <a:rPr lang="en-US" noProof="0"/>
              <a:t>Title</a:t>
            </a:r>
          </a:p>
          <a:p>
            <a:pPr lvl="1"/>
            <a:r>
              <a:rPr lang="en-US" noProof="0"/>
              <a:t>lSed ut perspiciatis unde omnis iste natus</a:t>
            </a:r>
          </a:p>
        </p:txBody>
      </p:sp>
      <p:sp>
        <p:nvSpPr>
          <p:cNvPr id="44" name="Text Placeholder 44">
            <a:extLst>
              <a:ext uri="{FF2B5EF4-FFF2-40B4-BE49-F238E27FC236}">
                <a16:creationId xmlns:a16="http://schemas.microsoft.com/office/drawing/2014/main" id="{048A2085-BD6F-40AD-97CD-A60C5D6D57C7}"/>
              </a:ext>
            </a:extLst>
          </p:cNvPr>
          <p:cNvSpPr>
            <a:spLocks noGrp="1"/>
          </p:cNvSpPr>
          <p:nvPr>
            <p:ph type="body" sz="quarter" idx="29" hasCustomPrompt="1"/>
          </p:nvPr>
        </p:nvSpPr>
        <p:spPr>
          <a:xfrm>
            <a:off x="8375103" y="5004850"/>
            <a:ext cx="3420000" cy="432000"/>
          </a:xfrm>
        </p:spPr>
        <p:txBody>
          <a:bodyPr>
            <a:noAutofit/>
          </a:bodyPr>
          <a:lstStyle>
            <a:lvl1pPr marL="171450" indent="-171450">
              <a:spcAft>
                <a:spcPts val="0"/>
              </a:spcAft>
              <a:buFont typeface="Arial" panose="020B0604020202020204" pitchFamily="34" charset="0"/>
              <a:buChar char="•"/>
              <a:defRPr sz="1200" b="1">
                <a:solidFill>
                  <a:srgbClr val="009A44"/>
                </a:solidFill>
              </a:defRPr>
            </a:lvl1pPr>
            <a:lvl2pPr marL="0" indent="0">
              <a:spcAft>
                <a:spcPts val="0"/>
              </a:spcAft>
              <a:buFont typeface="Arial" panose="020B0604020202020204" pitchFamily="34" charset="0"/>
              <a:buNone/>
              <a:defRPr sz="1200" b="0"/>
            </a:lvl2pPr>
          </a:lstStyle>
          <a:p>
            <a:pPr lvl="0"/>
            <a:r>
              <a:rPr lang="en-US" noProof="0"/>
              <a:t>Title</a:t>
            </a:r>
          </a:p>
          <a:p>
            <a:pPr lvl="1"/>
            <a:r>
              <a:rPr lang="en-US" noProof="0"/>
              <a:t>lSed ut perspiciatis unde omnis iste natus</a:t>
            </a:r>
          </a:p>
        </p:txBody>
      </p:sp>
      <p:sp>
        <p:nvSpPr>
          <p:cNvPr id="45" name="Text Placeholder 44">
            <a:extLst>
              <a:ext uri="{FF2B5EF4-FFF2-40B4-BE49-F238E27FC236}">
                <a16:creationId xmlns:a16="http://schemas.microsoft.com/office/drawing/2014/main" id="{708BDDCD-9A0F-4792-8E02-6FD25DF8856D}"/>
              </a:ext>
            </a:extLst>
          </p:cNvPr>
          <p:cNvSpPr>
            <a:spLocks noGrp="1"/>
          </p:cNvSpPr>
          <p:nvPr>
            <p:ph type="body" sz="quarter" idx="30" hasCustomPrompt="1"/>
          </p:nvPr>
        </p:nvSpPr>
        <p:spPr>
          <a:xfrm>
            <a:off x="8375103" y="5441146"/>
            <a:ext cx="3420000" cy="432000"/>
          </a:xfrm>
        </p:spPr>
        <p:txBody>
          <a:bodyPr>
            <a:noAutofit/>
          </a:bodyPr>
          <a:lstStyle>
            <a:lvl1pPr marL="171450" indent="-171450">
              <a:spcAft>
                <a:spcPts val="0"/>
              </a:spcAft>
              <a:buFont typeface="Arial" panose="020B0604020202020204" pitchFamily="34" charset="0"/>
              <a:buChar char="•"/>
              <a:defRPr sz="1200" b="1">
                <a:solidFill>
                  <a:srgbClr val="009A44"/>
                </a:solidFill>
              </a:defRPr>
            </a:lvl1pPr>
            <a:lvl2pPr marL="0" indent="0">
              <a:spcAft>
                <a:spcPts val="0"/>
              </a:spcAft>
              <a:buFont typeface="Arial" panose="020B0604020202020204" pitchFamily="34" charset="0"/>
              <a:buNone/>
              <a:defRPr sz="1200" b="0"/>
            </a:lvl2pPr>
          </a:lstStyle>
          <a:p>
            <a:pPr lvl="0"/>
            <a:r>
              <a:rPr lang="en-US" noProof="0"/>
              <a:t>Title</a:t>
            </a:r>
          </a:p>
          <a:p>
            <a:pPr lvl="1"/>
            <a:r>
              <a:rPr lang="en-US" noProof="0"/>
              <a:t>lSed ut perspiciatis unde omnis iste natus</a:t>
            </a:r>
          </a:p>
        </p:txBody>
      </p:sp>
      <p:sp>
        <p:nvSpPr>
          <p:cNvPr id="46" name="Text Placeholder 44">
            <a:extLst>
              <a:ext uri="{FF2B5EF4-FFF2-40B4-BE49-F238E27FC236}">
                <a16:creationId xmlns:a16="http://schemas.microsoft.com/office/drawing/2014/main" id="{1BD47878-962C-4F0D-9835-F58EB6484777}"/>
              </a:ext>
            </a:extLst>
          </p:cNvPr>
          <p:cNvSpPr>
            <a:spLocks noGrp="1"/>
          </p:cNvSpPr>
          <p:nvPr>
            <p:ph type="body" sz="quarter" idx="31" hasCustomPrompt="1"/>
          </p:nvPr>
        </p:nvSpPr>
        <p:spPr>
          <a:xfrm>
            <a:off x="8375103" y="5877442"/>
            <a:ext cx="3420000" cy="432000"/>
          </a:xfrm>
        </p:spPr>
        <p:txBody>
          <a:bodyPr>
            <a:noAutofit/>
          </a:bodyPr>
          <a:lstStyle>
            <a:lvl1pPr marL="171450" indent="-171450">
              <a:spcAft>
                <a:spcPts val="0"/>
              </a:spcAft>
              <a:buFont typeface="Arial" panose="020B0604020202020204" pitchFamily="34" charset="0"/>
              <a:buChar char="•"/>
              <a:defRPr sz="1200" b="1">
                <a:solidFill>
                  <a:srgbClr val="009A44"/>
                </a:solidFill>
              </a:defRPr>
            </a:lvl1pPr>
            <a:lvl2pPr marL="0" indent="0">
              <a:spcAft>
                <a:spcPts val="0"/>
              </a:spcAft>
              <a:buFont typeface="Arial" panose="020B0604020202020204" pitchFamily="34" charset="0"/>
              <a:buNone/>
              <a:defRPr sz="1200" b="0"/>
            </a:lvl2pPr>
          </a:lstStyle>
          <a:p>
            <a:pPr lvl="0"/>
            <a:r>
              <a:rPr lang="en-US" noProof="0"/>
              <a:t>Title</a:t>
            </a:r>
          </a:p>
          <a:p>
            <a:pPr lvl="1"/>
            <a:r>
              <a:rPr lang="en-US" noProof="0"/>
              <a:t>lSed ut perspiciatis unde omnis iste natus</a:t>
            </a:r>
          </a:p>
        </p:txBody>
      </p:sp>
      <p:sp>
        <p:nvSpPr>
          <p:cNvPr id="2" name="Date Placeholder 1">
            <a:extLst>
              <a:ext uri="{FF2B5EF4-FFF2-40B4-BE49-F238E27FC236}">
                <a16:creationId xmlns:a16="http://schemas.microsoft.com/office/drawing/2014/main" id="{DF6CA5FE-253A-4527-9E52-ABCF1E27F561}"/>
              </a:ext>
            </a:extLst>
          </p:cNvPr>
          <p:cNvSpPr>
            <a:spLocks noGrp="1"/>
          </p:cNvSpPr>
          <p:nvPr>
            <p:ph type="dt" sz="half" idx="32"/>
          </p:nvPr>
        </p:nvSpPr>
        <p:spPr/>
        <p:txBody>
          <a:bodyPr/>
          <a:lstStyle/>
          <a:p>
            <a:pPr>
              <a:spcBef>
                <a:spcPts val="774"/>
              </a:spcBef>
              <a:buSzPct val="100000"/>
              <a:buFont typeface="Arial"/>
              <a:buNone/>
            </a:pPr>
            <a:endParaRPr lang="en-US" noProof="0"/>
          </a:p>
        </p:txBody>
      </p:sp>
    </p:spTree>
    <p:extLst>
      <p:ext uri="{BB962C8B-B14F-4D97-AF65-F5344CB8AC3E}">
        <p14:creationId xmlns:p14="http://schemas.microsoft.com/office/powerpoint/2010/main" val="340859946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Contents with image">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501649" y="649224"/>
            <a:ext cx="11188800" cy="757255"/>
          </a:xfrm>
          <a:prstGeom prst="rect">
            <a:avLst/>
          </a:prstGeom>
        </p:spPr>
        <p:txBody>
          <a:bodyPr lIns="0" tIns="0" rIns="0" bIns="0">
            <a:noAutofit/>
          </a:bodyPr>
          <a:lstStyle>
            <a:lvl1pPr marL="0" indent="0">
              <a:buNone/>
              <a:defRPr sz="2200" b="0">
                <a:solidFill>
                  <a:srgbClr val="575757"/>
                </a:solidFill>
              </a:defRPr>
            </a:lvl1pPr>
          </a:lstStyle>
          <a:p>
            <a:pPr lvl="0"/>
            <a:r>
              <a:rPr lang="en-US" noProof="0"/>
              <a:t>Click to add subtitle</a:t>
            </a:r>
          </a:p>
        </p:txBody>
      </p:sp>
      <p:sp>
        <p:nvSpPr>
          <p:cNvPr id="9" name="Title Placeholder 1"/>
          <p:cNvSpPr>
            <a:spLocks noGrp="1"/>
          </p:cNvSpPr>
          <p:nvPr>
            <p:ph type="title"/>
          </p:nvPr>
        </p:nvSpPr>
        <p:spPr>
          <a:xfrm>
            <a:off x="501649" y="320040"/>
            <a:ext cx="11188800" cy="338554"/>
          </a:xfrm>
          <a:prstGeom prst="rect">
            <a:avLst/>
          </a:prstGeom>
        </p:spPr>
        <p:txBody>
          <a:bodyPr vert="horz" lIns="0" tIns="0" rIns="0" bIns="0" rtlCol="0" anchor="t" anchorCtr="0">
            <a:spAutoFit/>
          </a:bodyPr>
          <a:lstStyle>
            <a:lvl1pPr>
              <a:defRPr sz="2200"/>
            </a:lvl1pPr>
          </a:lstStyle>
          <a:p>
            <a:r>
              <a:rPr lang="en-US" noProof="0"/>
              <a:t>Click to edit Master title style</a:t>
            </a:r>
          </a:p>
        </p:txBody>
      </p:sp>
      <p:sp>
        <p:nvSpPr>
          <p:cNvPr id="12" name="Content Placeholder 3">
            <a:extLst>
              <a:ext uri="{FF2B5EF4-FFF2-40B4-BE49-F238E27FC236}">
                <a16:creationId xmlns:a16="http://schemas.microsoft.com/office/drawing/2014/main" id="{C0ABC98D-C46B-4B05-8903-48745AE03B7D}"/>
              </a:ext>
            </a:extLst>
          </p:cNvPr>
          <p:cNvSpPr>
            <a:spLocks noGrp="1"/>
          </p:cNvSpPr>
          <p:nvPr>
            <p:ph sz="quarter" idx="17"/>
          </p:nvPr>
        </p:nvSpPr>
        <p:spPr>
          <a:xfrm>
            <a:off x="501648" y="1628774"/>
            <a:ext cx="4334400" cy="4633200"/>
          </a:xfrm>
          <a:prstGeom prst="rect">
            <a:avLst/>
          </a:prstGeom>
        </p:spPr>
        <p:txBody>
          <a:bodyPr/>
          <a:lstStyle>
            <a:lvl1pPr>
              <a:tabLst>
                <a:tab pos="5029200" algn="r"/>
              </a:tabLst>
              <a:defRPr/>
            </a:lvl1pPr>
            <a:lvl2pPr>
              <a:tabLst>
                <a:tab pos="5029200" algn="r"/>
              </a:tabLst>
              <a:defRPr/>
            </a:lvl2pPr>
            <a:lvl3pPr marL="180000" indent="-180000">
              <a:tabLst>
                <a:tab pos="5029200" algn="r"/>
              </a:tabLst>
              <a:defRPr/>
            </a:lvl3pPr>
            <a:lvl4pPr marL="360000" indent="-180000">
              <a:tabLst>
                <a:tab pos="5029200" algn="r"/>
              </a:tabLst>
              <a:defRPr/>
            </a:lvl4pPr>
            <a:lvl5pPr marL="540000" indent="-180000">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Chart Placeholder 2">
            <a:extLst>
              <a:ext uri="{FF2B5EF4-FFF2-40B4-BE49-F238E27FC236}">
                <a16:creationId xmlns:a16="http://schemas.microsoft.com/office/drawing/2014/main" id="{2113ECD5-55BB-42F2-986E-22F3C0B6B823}"/>
              </a:ext>
            </a:extLst>
          </p:cNvPr>
          <p:cNvSpPr>
            <a:spLocks noGrp="1"/>
          </p:cNvSpPr>
          <p:nvPr>
            <p:ph type="chart" sz="quarter" idx="21"/>
          </p:nvPr>
        </p:nvSpPr>
        <p:spPr>
          <a:xfrm>
            <a:off x="5574049" y="1628774"/>
            <a:ext cx="6116400" cy="4633200"/>
          </a:xfrm>
        </p:spPr>
        <p:txBody>
          <a:bodyPr/>
          <a:lstStyle/>
          <a:p>
            <a:r>
              <a:rPr lang="en-US" noProof="0"/>
              <a:t>Click icon to add chart</a:t>
            </a:r>
          </a:p>
        </p:txBody>
      </p:sp>
      <p:sp>
        <p:nvSpPr>
          <p:cNvPr id="2" name="Footer Placeholder 1">
            <a:extLst>
              <a:ext uri="{FF2B5EF4-FFF2-40B4-BE49-F238E27FC236}">
                <a16:creationId xmlns:a16="http://schemas.microsoft.com/office/drawing/2014/main" id="{E931ACB5-8A78-43F7-8802-4F40B9062FDF}"/>
              </a:ext>
            </a:extLst>
          </p:cNvPr>
          <p:cNvSpPr>
            <a:spLocks noGrp="1"/>
          </p:cNvSpPr>
          <p:nvPr>
            <p:ph type="ftr" sz="quarter" idx="22"/>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E9E99601-EEE8-4F7C-88A4-92B5E6E2CA82}"/>
              </a:ext>
            </a:extLst>
          </p:cNvPr>
          <p:cNvSpPr>
            <a:spLocks noGrp="1"/>
          </p:cNvSpPr>
          <p:nvPr>
            <p:ph type="sldNum" sz="quarter" idx="23"/>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81F0EB6B-6552-445D-B7AE-93FF983CB55D}"/>
              </a:ext>
            </a:extLst>
          </p:cNvPr>
          <p:cNvSpPr>
            <a:spLocks noGrp="1"/>
          </p:cNvSpPr>
          <p:nvPr>
            <p:ph type="dt" sz="half" idx="24"/>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410379615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 Black">
    <p:bg bwMode="gray">
      <p:bgPr>
        <a:solidFill>
          <a:schemeClr val="tx1"/>
        </a:solidFill>
        <a:effectLst/>
      </p:bgPr>
    </p:bg>
    <p:spTree>
      <p:nvGrpSpPr>
        <p:cNvPr id="1" name=""/>
        <p:cNvGrpSpPr/>
        <p:nvPr/>
      </p:nvGrpSpPr>
      <p:grpSpPr>
        <a:xfrm>
          <a:off x="0" y="0"/>
          <a:ext cx="0" cy="0"/>
          <a:chOff x="0" y="0"/>
          <a:chExt cx="0" cy="0"/>
        </a:xfrm>
      </p:grpSpPr>
      <p:sp>
        <p:nvSpPr>
          <p:cNvPr id="23" name="Picture Placeholder 8">
            <a:extLst>
              <a:ext uri="{FF2B5EF4-FFF2-40B4-BE49-F238E27FC236}">
                <a16:creationId xmlns:a16="http://schemas.microsoft.com/office/drawing/2014/main" id="{E208AF6D-3475-4F2A-973B-05F960E521E3}"/>
              </a:ext>
            </a:extLst>
          </p:cNvPr>
          <p:cNvSpPr>
            <a:spLocks noGrp="1"/>
          </p:cNvSpPr>
          <p:nvPr>
            <p:ph type="pic" sz="quarter" idx="11"/>
          </p:nvPr>
        </p:nvSpPr>
        <p:spPr>
          <a:xfrm>
            <a:off x="3393716" y="727595"/>
            <a:ext cx="5400000" cy="5400000"/>
          </a:xfrm>
          <a:prstGeom prst="rect">
            <a:avLst/>
          </a:prstGeom>
        </p:spPr>
        <p:txBody>
          <a:bodyPr/>
          <a:lstStyle>
            <a:lvl1pPr>
              <a:defRPr>
                <a:solidFill>
                  <a:schemeClr val="bg1"/>
                </a:solidFill>
              </a:defRPr>
            </a:lvl1pPr>
          </a:lstStyle>
          <a:p>
            <a:r>
              <a:rPr lang="en-US" noProof="0"/>
              <a:t>Click icon to add picture</a:t>
            </a:r>
          </a:p>
        </p:txBody>
      </p:sp>
      <p:sp>
        <p:nvSpPr>
          <p:cNvPr id="24" name="Footer Placeholder 8">
            <a:extLst>
              <a:ext uri="{FF2B5EF4-FFF2-40B4-BE49-F238E27FC236}">
                <a16:creationId xmlns:a16="http://schemas.microsoft.com/office/drawing/2014/main" id="{02754DEB-70B4-4884-8374-79B339B3437B}"/>
              </a:ext>
            </a:extLst>
          </p:cNvPr>
          <p:cNvSpPr>
            <a:spLocks noGrp="1"/>
          </p:cNvSpPr>
          <p:nvPr>
            <p:ph type="ftr" sz="quarter" idx="3"/>
          </p:nvPr>
        </p:nvSpPr>
        <p:spPr>
          <a:xfrm>
            <a:off x="6989549" y="6516301"/>
            <a:ext cx="4696232" cy="138499"/>
          </a:xfrm>
          <a:prstGeom prst="rect">
            <a:avLst/>
          </a:prstGeom>
          <a:noFill/>
        </p:spPr>
        <p:txBody>
          <a:bodyPr wrap="square" lIns="0" tIns="0" rIns="0" bIns="0" rtlCol="0">
            <a:spAutoFit/>
          </a:bodyPr>
          <a:lstStyle>
            <a:lvl1pPr algn="r">
              <a:defRPr lang="fr-FR" sz="900">
                <a:solidFill>
                  <a:schemeClr val="bg1"/>
                </a:solidFill>
                <a:latin typeface="Calibri" panose="020F0502020204030204" pitchFamily="34" charset="0"/>
                <a:cs typeface="Calibri" panose="020F0502020204030204" pitchFamily="34" charset="0"/>
              </a:defRPr>
            </a:lvl1pPr>
          </a:lstStyle>
          <a:p>
            <a:pPr>
              <a:spcBef>
                <a:spcPts val="774"/>
              </a:spcBef>
              <a:buSzPct val="100000"/>
              <a:buFont typeface="Arial"/>
              <a:buNone/>
            </a:pPr>
            <a:r>
              <a:rPr lang="pt-BR"/>
              <a:t>© 2023 Deloitte Finance</a:t>
            </a:r>
            <a:endParaRPr lang="fr-FR"/>
          </a:p>
        </p:txBody>
      </p:sp>
      <p:sp>
        <p:nvSpPr>
          <p:cNvPr id="26" name="Subtitle 2">
            <a:extLst>
              <a:ext uri="{FF2B5EF4-FFF2-40B4-BE49-F238E27FC236}">
                <a16:creationId xmlns:a16="http://schemas.microsoft.com/office/drawing/2014/main" id="{E174F755-FA4E-4473-8316-6E394353D0F9}"/>
              </a:ext>
            </a:extLst>
          </p:cNvPr>
          <p:cNvSpPr>
            <a:spLocks noGrp="1"/>
          </p:cNvSpPr>
          <p:nvPr>
            <p:ph type="subTitle" idx="1" hasCustomPrompt="1"/>
          </p:nvPr>
        </p:nvSpPr>
        <p:spPr bwMode="gray">
          <a:xfrm>
            <a:off x="501649" y="5600005"/>
            <a:ext cx="4903931" cy="677108"/>
          </a:xfrm>
          <a:prstGeom prst="rect">
            <a:avLst/>
          </a:prstGeom>
        </p:spPr>
        <p:txBody>
          <a:bodyPr lIns="0" tIns="0" rIns="0" bIns="0" anchor="t" anchorCtr="0">
            <a:noAutofit/>
          </a:bodyPr>
          <a:lstStyle>
            <a:lvl1pPr marL="0" indent="0" algn="l">
              <a:lnSpc>
                <a:spcPct val="100000"/>
              </a:lnSpc>
              <a:spcAft>
                <a:spcPts val="0"/>
              </a:spcAft>
              <a:buNone/>
              <a:defRPr sz="2200" b="0">
                <a:solidFill>
                  <a:schemeClr val="bg1"/>
                </a:solidFill>
                <a:latin typeface="Calibri Light" panose="020F0302020204030204" pitchFamily="34" charset="0"/>
                <a:cs typeface="Calibri Light" panose="020F0302020204030204" pitchFamily="34" charset="0"/>
              </a:defRPr>
            </a:lvl1pPr>
            <a:lvl2pPr marL="0" marR="0" indent="0" algn="l" defTabSz="1178588" rtl="0" eaLnBrk="1" fontAlgn="auto" latinLnBrk="0" hangingPunct="1">
              <a:lnSpc>
                <a:spcPct val="100000"/>
              </a:lnSpc>
              <a:spcBef>
                <a:spcPts val="0"/>
              </a:spcBef>
              <a:spcAft>
                <a:spcPts val="0"/>
              </a:spcAft>
              <a:buClrTx/>
              <a:buSzPct val="100000"/>
              <a:buFont typeface="Arial"/>
              <a:buNone/>
              <a:tabLst/>
              <a:defRPr sz="2707" b="0">
                <a:solidFill>
                  <a:schemeClr val="bg1"/>
                </a:solidFill>
                <a:latin typeface="+mn-lt"/>
              </a:defRPr>
            </a:lvl2pPr>
            <a:lvl3pPr marL="0" indent="0" algn="l">
              <a:spcAft>
                <a:spcPts val="0"/>
              </a:spcAft>
              <a:buNone/>
              <a:defRPr sz="2062">
                <a:solidFill>
                  <a:schemeClr val="bg1"/>
                </a:solidFill>
              </a:defRPr>
            </a:lvl3pPr>
            <a:lvl4pPr marL="1767882" indent="0" algn="ctr">
              <a:buNone/>
              <a:defRPr sz="2062"/>
            </a:lvl4pPr>
            <a:lvl5pPr marL="2357176" indent="0" algn="ctr">
              <a:buNone/>
              <a:defRPr sz="2062"/>
            </a:lvl5pPr>
            <a:lvl6pPr marL="2946470" indent="0" algn="ctr">
              <a:buNone/>
              <a:defRPr sz="2062"/>
            </a:lvl6pPr>
            <a:lvl7pPr marL="3535764" indent="0" algn="ctr">
              <a:buNone/>
              <a:defRPr sz="2062"/>
            </a:lvl7pPr>
            <a:lvl8pPr marL="4125058" indent="0" algn="ctr">
              <a:buNone/>
              <a:defRPr sz="2062"/>
            </a:lvl8pPr>
            <a:lvl9pPr marL="4714352" indent="0" algn="ctr">
              <a:buNone/>
              <a:defRPr sz="2062"/>
            </a:lvl9pPr>
          </a:lstStyle>
          <a:p>
            <a:r>
              <a:rPr lang="en-US" noProof="0"/>
              <a:t>Click to edit Master title style</a:t>
            </a:r>
          </a:p>
        </p:txBody>
      </p:sp>
      <p:sp>
        <p:nvSpPr>
          <p:cNvPr id="27" name="Text Placeholder 4">
            <a:extLst>
              <a:ext uri="{FF2B5EF4-FFF2-40B4-BE49-F238E27FC236}">
                <a16:creationId xmlns:a16="http://schemas.microsoft.com/office/drawing/2014/main" id="{741CA5A8-DAA1-49F2-97E0-AB8A0615E6A3}"/>
              </a:ext>
            </a:extLst>
          </p:cNvPr>
          <p:cNvSpPr>
            <a:spLocks noGrp="1"/>
          </p:cNvSpPr>
          <p:nvPr>
            <p:ph type="body" sz="quarter" idx="10" hasCustomPrompt="1"/>
          </p:nvPr>
        </p:nvSpPr>
        <p:spPr>
          <a:xfrm>
            <a:off x="501649" y="6325814"/>
            <a:ext cx="4905982" cy="328986"/>
          </a:xfrm>
          <a:prstGeom prst="rect">
            <a:avLst/>
          </a:prstGeom>
        </p:spPr>
        <p:txBody>
          <a:bodyPr anchor="b">
            <a:normAutofit/>
          </a:bodyPr>
          <a:lstStyle>
            <a:lvl1pPr>
              <a:spcAft>
                <a:spcPts val="0"/>
              </a:spcAft>
              <a:defRPr sz="1400">
                <a:solidFill>
                  <a:schemeClr val="bg1"/>
                </a:solidFill>
                <a:latin typeface="Calibri Light" panose="020F0302020204030204" pitchFamily="34" charset="0"/>
                <a:cs typeface="Calibri Light" panose="020F03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Direction owning the document</a:t>
            </a:r>
          </a:p>
        </p:txBody>
      </p:sp>
      <p:sp>
        <p:nvSpPr>
          <p:cNvPr id="28" name="Title 3">
            <a:extLst>
              <a:ext uri="{FF2B5EF4-FFF2-40B4-BE49-F238E27FC236}">
                <a16:creationId xmlns:a16="http://schemas.microsoft.com/office/drawing/2014/main" id="{7B6B47A6-9293-4B0F-BBDC-A13B4AFCC6AC}"/>
              </a:ext>
            </a:extLst>
          </p:cNvPr>
          <p:cNvSpPr>
            <a:spLocks noGrp="1"/>
          </p:cNvSpPr>
          <p:nvPr>
            <p:ph type="title"/>
          </p:nvPr>
        </p:nvSpPr>
        <p:spPr>
          <a:xfrm>
            <a:off x="501649" y="5008313"/>
            <a:ext cx="4903931" cy="557380"/>
          </a:xfrm>
        </p:spPr>
        <p:txBody>
          <a:bodyPr anchor="b"/>
          <a:lstStyle>
            <a:lvl1pPr>
              <a:defRPr sz="2200">
                <a:solidFill>
                  <a:schemeClr val="accent1"/>
                </a:solidFill>
              </a:defRPr>
            </a:lvl1pPr>
          </a:lstStyle>
          <a:p>
            <a:r>
              <a:rPr lang="en-US"/>
              <a:t>Click to edit Master title style</a:t>
            </a:r>
            <a:endParaRPr lang="fr-FR"/>
          </a:p>
        </p:txBody>
      </p:sp>
      <p:grpSp>
        <p:nvGrpSpPr>
          <p:cNvPr id="29" name="Group 28">
            <a:extLst>
              <a:ext uri="{FF2B5EF4-FFF2-40B4-BE49-F238E27FC236}">
                <a16:creationId xmlns:a16="http://schemas.microsoft.com/office/drawing/2014/main" id="{551E9223-0BDF-4CB5-911A-6F13D908C719}"/>
              </a:ext>
            </a:extLst>
          </p:cNvPr>
          <p:cNvGrpSpPr>
            <a:grpSpLocks noChangeAspect="1"/>
          </p:cNvGrpSpPr>
          <p:nvPr userDrawn="1"/>
        </p:nvGrpSpPr>
        <p:grpSpPr>
          <a:xfrm>
            <a:off x="469900" y="457761"/>
            <a:ext cx="1998000" cy="374400"/>
            <a:chOff x="398463" y="404813"/>
            <a:chExt cx="1627187" cy="307976"/>
          </a:xfrm>
          <a:solidFill>
            <a:schemeClr val="tx1"/>
          </a:solidFill>
        </p:grpSpPr>
        <p:sp>
          <p:nvSpPr>
            <p:cNvPr id="40" name="Oval 5">
              <a:extLst>
                <a:ext uri="{FF2B5EF4-FFF2-40B4-BE49-F238E27FC236}">
                  <a16:creationId xmlns:a16="http://schemas.microsoft.com/office/drawing/2014/main" id="{409BFE11-0202-42DC-BAB6-5120E44B8A63}"/>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1" name="Freeform 6">
              <a:extLst>
                <a:ext uri="{FF2B5EF4-FFF2-40B4-BE49-F238E27FC236}">
                  <a16:creationId xmlns:a16="http://schemas.microsoft.com/office/drawing/2014/main" id="{0F8F1397-4C66-4526-B311-8F4AB6C85C03}"/>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2" name="Rectangle 7">
              <a:extLst>
                <a:ext uri="{FF2B5EF4-FFF2-40B4-BE49-F238E27FC236}">
                  <a16:creationId xmlns:a16="http://schemas.microsoft.com/office/drawing/2014/main" id="{4EBC67E3-46F1-431E-A503-2BE0A72C40D7}"/>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3" name="Freeform 8">
              <a:extLst>
                <a:ext uri="{FF2B5EF4-FFF2-40B4-BE49-F238E27FC236}">
                  <a16:creationId xmlns:a16="http://schemas.microsoft.com/office/drawing/2014/main" id="{2A50690A-49CD-4DC1-8AB9-36EB944E9A4A}"/>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4" name="Rectangle 9">
              <a:extLst>
                <a:ext uri="{FF2B5EF4-FFF2-40B4-BE49-F238E27FC236}">
                  <a16:creationId xmlns:a16="http://schemas.microsoft.com/office/drawing/2014/main" id="{E17F0710-8DE6-4AC0-B357-991716D243D6}"/>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5" name="Rectangle 10">
              <a:extLst>
                <a:ext uri="{FF2B5EF4-FFF2-40B4-BE49-F238E27FC236}">
                  <a16:creationId xmlns:a16="http://schemas.microsoft.com/office/drawing/2014/main" id="{DC1508A7-C3D0-4B56-8B34-800DEFCE0A2C}"/>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6" name="Freeform 11">
              <a:extLst>
                <a:ext uri="{FF2B5EF4-FFF2-40B4-BE49-F238E27FC236}">
                  <a16:creationId xmlns:a16="http://schemas.microsoft.com/office/drawing/2014/main" id="{7B607F8B-EFA8-4B8C-ADE6-4049769395C5}"/>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7" name="Freeform 12">
              <a:extLst>
                <a:ext uri="{FF2B5EF4-FFF2-40B4-BE49-F238E27FC236}">
                  <a16:creationId xmlns:a16="http://schemas.microsoft.com/office/drawing/2014/main" id="{0E8E1D8F-E320-4D33-B447-62D500153555}"/>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8" name="Freeform 13">
              <a:extLst>
                <a:ext uri="{FF2B5EF4-FFF2-40B4-BE49-F238E27FC236}">
                  <a16:creationId xmlns:a16="http://schemas.microsoft.com/office/drawing/2014/main" id="{E7AC187B-844A-4004-A760-4757A6EE7019}"/>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49" name="Freeform 14">
              <a:extLst>
                <a:ext uri="{FF2B5EF4-FFF2-40B4-BE49-F238E27FC236}">
                  <a16:creationId xmlns:a16="http://schemas.microsoft.com/office/drawing/2014/main" id="{F806071C-2662-4186-BE88-1369DA27C0C0}"/>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sp>
        <p:nvSpPr>
          <p:cNvPr id="19" name="Text Placeholder 5">
            <a:extLst>
              <a:ext uri="{FF2B5EF4-FFF2-40B4-BE49-F238E27FC236}">
                <a16:creationId xmlns:a16="http://schemas.microsoft.com/office/drawing/2014/main" id="{7684923C-71EA-4C71-8E2E-69D0B8AB490F}"/>
              </a:ext>
            </a:extLst>
          </p:cNvPr>
          <p:cNvSpPr>
            <a:spLocks noGrp="1"/>
          </p:cNvSpPr>
          <p:nvPr>
            <p:ph type="body" sz="quarter" idx="13" hasCustomPrompt="1"/>
          </p:nvPr>
        </p:nvSpPr>
        <p:spPr>
          <a:xfrm>
            <a:off x="6989549" y="5216987"/>
            <a:ext cx="2985226" cy="1093285"/>
          </a:xfrm>
        </p:spPr>
        <p:txBody>
          <a:bodyPr>
            <a:noAutofit/>
          </a:bodyPr>
          <a:lstStyle>
            <a:lvl1pPr>
              <a:spcAft>
                <a:spcPts val="600"/>
              </a:spcAft>
              <a:defRPr sz="1200" b="0">
                <a:solidFill>
                  <a:schemeClr val="bg1"/>
                </a:solidFill>
              </a:defRPr>
            </a:lvl1pPr>
            <a:lvl2pPr marL="171450" indent="-171450">
              <a:spcAft>
                <a:spcPts val="600"/>
              </a:spcAft>
              <a:buFont typeface="Arial" panose="020B0604020202020204" pitchFamily="34" charset="0"/>
              <a:buChar char="•"/>
              <a:defRPr sz="1000" b="0">
                <a:solidFill>
                  <a:schemeClr val="bg1"/>
                </a:solidFill>
              </a:defRPr>
            </a:lvl2pPr>
            <a:lvl3pPr>
              <a:spcAft>
                <a:spcPts val="600"/>
              </a:spcAft>
              <a:defRPr sz="1000">
                <a:solidFill>
                  <a:schemeClr val="bg1"/>
                </a:solidFill>
              </a:defRPr>
            </a:lvl3pPr>
            <a:lvl4pPr>
              <a:spcAft>
                <a:spcPts val="600"/>
              </a:spcAft>
              <a:defRPr sz="1000">
                <a:solidFill>
                  <a:schemeClr val="bg1"/>
                </a:solidFill>
              </a:defRPr>
            </a:lvl4pPr>
            <a:lvl5pPr>
              <a:spcAft>
                <a:spcPts val="600"/>
              </a:spcAft>
              <a:defRPr sz="1000">
                <a:solidFill>
                  <a:schemeClr val="bg1"/>
                </a:solidFill>
              </a:defRPr>
            </a:lvl5pPr>
          </a:lstStyle>
          <a:p>
            <a:r>
              <a:rPr lang="en-US" noProof="0"/>
              <a:t>“Recipient(s): Recipient1; Recipient2”</a:t>
            </a:r>
          </a:p>
        </p:txBody>
      </p:sp>
    </p:spTree>
    <p:extLst>
      <p:ext uri="{BB962C8B-B14F-4D97-AF65-F5344CB8AC3E}">
        <p14:creationId xmlns:p14="http://schemas.microsoft.com/office/powerpoint/2010/main" val="3154862098"/>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Contents with image">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501649" y="320040"/>
            <a:ext cx="11188800" cy="338554"/>
          </a:xfrm>
          <a:prstGeom prst="rect">
            <a:avLst/>
          </a:prstGeom>
        </p:spPr>
        <p:txBody>
          <a:bodyPr vert="horz" lIns="0" tIns="0" rIns="0" bIns="0" rtlCol="0" anchor="t" anchorCtr="0">
            <a:spAutoFit/>
          </a:bodyPr>
          <a:lstStyle>
            <a:lvl1pPr>
              <a:defRPr sz="2200"/>
            </a:lvl1pPr>
          </a:lstStyle>
          <a:p>
            <a:r>
              <a:rPr lang="en-US" noProof="0"/>
              <a:t>Click to edit Master title style</a:t>
            </a:r>
          </a:p>
        </p:txBody>
      </p:sp>
      <p:sp>
        <p:nvSpPr>
          <p:cNvPr id="8" name="Content Placeholder 3">
            <a:extLst>
              <a:ext uri="{FF2B5EF4-FFF2-40B4-BE49-F238E27FC236}">
                <a16:creationId xmlns:a16="http://schemas.microsoft.com/office/drawing/2014/main" id="{B9FC954F-D7AA-490E-A86C-C2D8EE7771B0}"/>
              </a:ext>
            </a:extLst>
          </p:cNvPr>
          <p:cNvSpPr>
            <a:spLocks noGrp="1"/>
          </p:cNvSpPr>
          <p:nvPr>
            <p:ph sz="quarter" idx="17"/>
          </p:nvPr>
        </p:nvSpPr>
        <p:spPr>
          <a:xfrm>
            <a:off x="501648" y="1628774"/>
            <a:ext cx="4334400" cy="4633200"/>
          </a:xfrm>
          <a:prstGeom prst="rect">
            <a:avLst/>
          </a:prstGeom>
        </p:spPr>
        <p:txBody>
          <a:bodyPr/>
          <a:lstStyle>
            <a:lvl1pPr>
              <a:tabLst>
                <a:tab pos="5029200" algn="r"/>
              </a:tabLst>
              <a:defRPr/>
            </a:lvl1pPr>
            <a:lvl2pPr>
              <a:tabLst>
                <a:tab pos="5029200" algn="r"/>
              </a:tabLst>
              <a:defRPr/>
            </a:lvl2pPr>
            <a:lvl3pPr marL="180000" indent="-180000">
              <a:tabLst>
                <a:tab pos="5029200" algn="r"/>
              </a:tabLst>
              <a:defRPr/>
            </a:lvl3pPr>
            <a:lvl4pPr marL="360000" indent="-180000">
              <a:tabLst>
                <a:tab pos="5029200" algn="r"/>
              </a:tabLst>
              <a:defRPr/>
            </a:lvl4pPr>
            <a:lvl5pPr marL="540000" indent="-180000">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Chart Placeholder 2">
            <a:extLst>
              <a:ext uri="{FF2B5EF4-FFF2-40B4-BE49-F238E27FC236}">
                <a16:creationId xmlns:a16="http://schemas.microsoft.com/office/drawing/2014/main" id="{E91527C7-76A5-48AA-BE53-DA4193AD4C55}"/>
              </a:ext>
            </a:extLst>
          </p:cNvPr>
          <p:cNvSpPr>
            <a:spLocks noGrp="1"/>
          </p:cNvSpPr>
          <p:nvPr>
            <p:ph type="chart" sz="quarter" idx="21"/>
          </p:nvPr>
        </p:nvSpPr>
        <p:spPr>
          <a:xfrm>
            <a:off x="5574049" y="1628774"/>
            <a:ext cx="6116400" cy="4633200"/>
          </a:xfrm>
        </p:spPr>
        <p:txBody>
          <a:bodyPr/>
          <a:lstStyle/>
          <a:p>
            <a:r>
              <a:rPr lang="en-US" noProof="0"/>
              <a:t>Click icon to add chart</a:t>
            </a:r>
          </a:p>
        </p:txBody>
      </p:sp>
      <p:sp>
        <p:nvSpPr>
          <p:cNvPr id="2" name="Footer Placeholder 1">
            <a:extLst>
              <a:ext uri="{FF2B5EF4-FFF2-40B4-BE49-F238E27FC236}">
                <a16:creationId xmlns:a16="http://schemas.microsoft.com/office/drawing/2014/main" id="{82C4744A-32B6-4111-ADC0-A1E397ABA7B4}"/>
              </a:ext>
            </a:extLst>
          </p:cNvPr>
          <p:cNvSpPr>
            <a:spLocks noGrp="1"/>
          </p:cNvSpPr>
          <p:nvPr>
            <p:ph type="ftr" sz="quarter" idx="22"/>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D13E90E9-4F1E-4ECA-8C8D-D8BE522D1C8F}"/>
              </a:ext>
            </a:extLst>
          </p:cNvPr>
          <p:cNvSpPr>
            <a:spLocks noGrp="1"/>
          </p:cNvSpPr>
          <p:nvPr>
            <p:ph type="sldNum" sz="quarter" idx="23"/>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833A12CD-25F6-4B0A-B9EE-9B456A78E0D9}"/>
              </a:ext>
            </a:extLst>
          </p:cNvPr>
          <p:cNvSpPr>
            <a:spLocks noGrp="1"/>
          </p:cNvSpPr>
          <p:nvPr>
            <p:ph type="dt" sz="half" idx="24"/>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3999321782"/>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2_Divider - Deloitte dark blue">
    <p:bg bwMode="gray">
      <p:bgPr>
        <a:solidFill>
          <a:schemeClr val="accent2"/>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501649" y="1777260"/>
            <a:ext cx="10540800" cy="1592403"/>
          </a:xfr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19" name="Text Placeholder 2"/>
          <p:cNvSpPr>
            <a:spLocks noGrp="1"/>
          </p:cNvSpPr>
          <p:nvPr>
            <p:ph type="body" idx="1"/>
          </p:nvPr>
        </p:nvSpPr>
        <p:spPr bwMode="gray">
          <a:xfrm>
            <a:off x="501649" y="3488338"/>
            <a:ext cx="10540800"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2" name="Footer Placeholder 1">
            <a:extLst>
              <a:ext uri="{FF2B5EF4-FFF2-40B4-BE49-F238E27FC236}">
                <a16:creationId xmlns:a16="http://schemas.microsoft.com/office/drawing/2014/main" id="{B0EF3F5A-E5BF-4B0A-9DE9-BC3C7078519F}"/>
              </a:ext>
            </a:extLst>
          </p:cNvPr>
          <p:cNvSpPr>
            <a:spLocks noGrp="1"/>
          </p:cNvSpPr>
          <p:nvPr>
            <p:ph type="ftr" sz="quarter" idx="10"/>
          </p:nvPr>
        </p:nvSpPr>
        <p:spPr/>
        <p:txBody>
          <a:bodyPr/>
          <a:lstStyle>
            <a:lvl1pPr>
              <a:defRPr>
                <a:solidFill>
                  <a:schemeClr val="bg1"/>
                </a:solidFill>
              </a:defRPr>
            </a:lvl1p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F5EA755B-8F6F-4B9B-B0BD-92A48E96908E}"/>
              </a:ext>
            </a:extLst>
          </p:cNvPr>
          <p:cNvSpPr>
            <a:spLocks noGrp="1"/>
          </p:cNvSpPr>
          <p:nvPr>
            <p:ph type="sldNum" sz="quarter" idx="11"/>
          </p:nvPr>
        </p:nvSpPr>
        <p:spPr/>
        <p:txBody>
          <a:bodyPr/>
          <a:lstStyle>
            <a:lvl1pPr>
              <a:defRPr>
                <a:solidFill>
                  <a:schemeClr val="bg1"/>
                </a:solidFill>
              </a:defRPr>
            </a:lvl1pPr>
          </a:lstStyle>
          <a:p>
            <a:pPr>
              <a:spcBef>
                <a:spcPts val="774"/>
              </a:spcBef>
              <a:buSzPct val="100000"/>
              <a:buFont typeface="Arial"/>
              <a:buNone/>
            </a:pPr>
            <a:fld id="{8CEAD05E-2714-4B34-B50B-B68BE1D7F5D9}" type="slidenum">
              <a:rPr lang="en-US" smtClean="0"/>
              <a:pPr>
                <a:spcBef>
                  <a:spcPts val="774"/>
                </a:spcBef>
                <a:buSzPct val="100000"/>
                <a:buFont typeface="Arial"/>
                <a:buNone/>
              </a:pPr>
              <a:t>‹#›</a:t>
            </a:fld>
            <a:endParaRPr lang="en-US"/>
          </a:p>
        </p:txBody>
      </p:sp>
      <p:sp>
        <p:nvSpPr>
          <p:cNvPr id="4" name="Date Placeholder 3">
            <a:extLst>
              <a:ext uri="{FF2B5EF4-FFF2-40B4-BE49-F238E27FC236}">
                <a16:creationId xmlns:a16="http://schemas.microsoft.com/office/drawing/2014/main" id="{68E92A54-D1E1-4FC4-A11D-2BD56155EF86}"/>
              </a:ext>
            </a:extLst>
          </p:cNvPr>
          <p:cNvSpPr>
            <a:spLocks noGrp="1"/>
          </p:cNvSpPr>
          <p:nvPr>
            <p:ph type="dt" sz="half" idx="12"/>
          </p:nvPr>
        </p:nvSpPr>
        <p:spPr/>
        <p:txBody>
          <a:bodyPr/>
          <a:lstStyle>
            <a:lvl1pPr>
              <a:defRPr>
                <a:solidFill>
                  <a:schemeClr val="bg1"/>
                </a:solidFill>
              </a:defRPr>
            </a:lvl1pPr>
          </a:lstStyle>
          <a:p>
            <a:pPr>
              <a:spcBef>
                <a:spcPts val="774"/>
              </a:spcBef>
              <a:buSzPct val="100000"/>
              <a:buFont typeface="Arial"/>
              <a:buNone/>
            </a:pPr>
            <a:endParaRPr lang="en-US"/>
          </a:p>
        </p:txBody>
      </p:sp>
    </p:spTree>
    <p:extLst>
      <p:ext uri="{BB962C8B-B14F-4D97-AF65-F5344CB8AC3E}">
        <p14:creationId xmlns:p14="http://schemas.microsoft.com/office/powerpoint/2010/main" val="3587354463"/>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3_Divider - Deloitte dark blue">
    <p:bg bwMode="gray">
      <p:bgPr>
        <a:solidFill>
          <a:schemeClr val="accent6"/>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501649" y="1777260"/>
            <a:ext cx="10540800" cy="1592403"/>
          </a:xfr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19" name="Text Placeholder 2"/>
          <p:cNvSpPr>
            <a:spLocks noGrp="1"/>
          </p:cNvSpPr>
          <p:nvPr>
            <p:ph type="body" idx="1"/>
          </p:nvPr>
        </p:nvSpPr>
        <p:spPr bwMode="gray">
          <a:xfrm>
            <a:off x="501649" y="3488338"/>
            <a:ext cx="10540800"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2" name="Footer Placeholder 1">
            <a:extLst>
              <a:ext uri="{FF2B5EF4-FFF2-40B4-BE49-F238E27FC236}">
                <a16:creationId xmlns:a16="http://schemas.microsoft.com/office/drawing/2014/main" id="{B0EF3F5A-E5BF-4B0A-9DE9-BC3C7078519F}"/>
              </a:ext>
            </a:extLst>
          </p:cNvPr>
          <p:cNvSpPr>
            <a:spLocks noGrp="1"/>
          </p:cNvSpPr>
          <p:nvPr>
            <p:ph type="ftr" sz="quarter" idx="10"/>
          </p:nvPr>
        </p:nvSpPr>
        <p:spPr/>
        <p:txBody>
          <a:bodyPr/>
          <a:lstStyle>
            <a:lvl1pPr>
              <a:defRPr>
                <a:solidFill>
                  <a:schemeClr val="bg1"/>
                </a:solidFill>
              </a:defRPr>
            </a:lvl1p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F5EA755B-8F6F-4B9B-B0BD-92A48E96908E}"/>
              </a:ext>
            </a:extLst>
          </p:cNvPr>
          <p:cNvSpPr>
            <a:spLocks noGrp="1"/>
          </p:cNvSpPr>
          <p:nvPr>
            <p:ph type="sldNum" sz="quarter" idx="11"/>
          </p:nvPr>
        </p:nvSpPr>
        <p:spPr/>
        <p:txBody>
          <a:bodyPr/>
          <a:lstStyle>
            <a:lvl1pPr>
              <a:defRPr>
                <a:solidFill>
                  <a:schemeClr val="bg1"/>
                </a:solidFill>
              </a:defRPr>
            </a:lvl1pPr>
          </a:lstStyle>
          <a:p>
            <a:pPr>
              <a:spcBef>
                <a:spcPts val="774"/>
              </a:spcBef>
              <a:buSzPct val="100000"/>
              <a:buFont typeface="Arial"/>
              <a:buNone/>
            </a:pPr>
            <a:fld id="{8CEAD05E-2714-4B34-B50B-B68BE1D7F5D9}" type="slidenum">
              <a:rPr lang="en-US" smtClean="0"/>
              <a:pPr>
                <a:spcBef>
                  <a:spcPts val="774"/>
                </a:spcBef>
                <a:buSzPct val="100000"/>
                <a:buFont typeface="Arial"/>
                <a:buNone/>
              </a:pPr>
              <a:t>‹#›</a:t>
            </a:fld>
            <a:endParaRPr lang="en-US"/>
          </a:p>
        </p:txBody>
      </p:sp>
      <p:sp>
        <p:nvSpPr>
          <p:cNvPr id="4" name="Date Placeholder 3">
            <a:extLst>
              <a:ext uri="{FF2B5EF4-FFF2-40B4-BE49-F238E27FC236}">
                <a16:creationId xmlns:a16="http://schemas.microsoft.com/office/drawing/2014/main" id="{68E92A54-D1E1-4FC4-A11D-2BD56155EF86}"/>
              </a:ext>
            </a:extLst>
          </p:cNvPr>
          <p:cNvSpPr>
            <a:spLocks noGrp="1"/>
          </p:cNvSpPr>
          <p:nvPr>
            <p:ph type="dt" sz="half" idx="12"/>
          </p:nvPr>
        </p:nvSpPr>
        <p:spPr/>
        <p:txBody>
          <a:bodyPr/>
          <a:lstStyle>
            <a:lvl1pPr>
              <a:defRPr>
                <a:solidFill>
                  <a:schemeClr val="bg1"/>
                </a:solidFill>
              </a:defRPr>
            </a:lvl1pPr>
          </a:lstStyle>
          <a:p>
            <a:pPr>
              <a:spcBef>
                <a:spcPts val="774"/>
              </a:spcBef>
              <a:buSzPct val="100000"/>
              <a:buFont typeface="Arial"/>
              <a:buNone/>
            </a:pPr>
            <a:endParaRPr lang="en-US"/>
          </a:p>
        </p:txBody>
      </p:sp>
    </p:spTree>
    <p:extLst>
      <p:ext uri="{BB962C8B-B14F-4D97-AF65-F5344CB8AC3E}">
        <p14:creationId xmlns:p14="http://schemas.microsoft.com/office/powerpoint/2010/main" val="1864135368"/>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4_Divider - Deloitte dark blue">
    <p:bg bwMode="gray">
      <p:bgPr>
        <a:solidFill>
          <a:srgbClr val="00ABAB"/>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501649" y="1777260"/>
            <a:ext cx="10540800" cy="1592403"/>
          </a:xfr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19" name="Text Placeholder 2"/>
          <p:cNvSpPr>
            <a:spLocks noGrp="1"/>
          </p:cNvSpPr>
          <p:nvPr>
            <p:ph type="body" idx="1"/>
          </p:nvPr>
        </p:nvSpPr>
        <p:spPr bwMode="gray">
          <a:xfrm>
            <a:off x="501649" y="3488338"/>
            <a:ext cx="10540800"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2" name="Footer Placeholder 1">
            <a:extLst>
              <a:ext uri="{FF2B5EF4-FFF2-40B4-BE49-F238E27FC236}">
                <a16:creationId xmlns:a16="http://schemas.microsoft.com/office/drawing/2014/main" id="{B0EF3F5A-E5BF-4B0A-9DE9-BC3C7078519F}"/>
              </a:ext>
            </a:extLst>
          </p:cNvPr>
          <p:cNvSpPr>
            <a:spLocks noGrp="1"/>
          </p:cNvSpPr>
          <p:nvPr>
            <p:ph type="ftr" sz="quarter" idx="10"/>
          </p:nvPr>
        </p:nvSpPr>
        <p:spPr/>
        <p:txBody>
          <a:bodyPr/>
          <a:lstStyle>
            <a:lvl1pPr>
              <a:defRPr>
                <a:solidFill>
                  <a:schemeClr val="bg1"/>
                </a:solidFill>
              </a:defRPr>
            </a:lvl1p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F5EA755B-8F6F-4B9B-B0BD-92A48E96908E}"/>
              </a:ext>
            </a:extLst>
          </p:cNvPr>
          <p:cNvSpPr>
            <a:spLocks noGrp="1"/>
          </p:cNvSpPr>
          <p:nvPr>
            <p:ph type="sldNum" sz="quarter" idx="11"/>
          </p:nvPr>
        </p:nvSpPr>
        <p:spPr/>
        <p:txBody>
          <a:bodyPr/>
          <a:lstStyle>
            <a:lvl1pPr>
              <a:defRPr>
                <a:solidFill>
                  <a:schemeClr val="bg1"/>
                </a:solidFill>
              </a:defRPr>
            </a:lvl1pPr>
          </a:lstStyle>
          <a:p>
            <a:pPr>
              <a:spcBef>
                <a:spcPts val="774"/>
              </a:spcBef>
              <a:buSzPct val="100000"/>
              <a:buFont typeface="Arial"/>
              <a:buNone/>
            </a:pPr>
            <a:fld id="{8CEAD05E-2714-4B34-B50B-B68BE1D7F5D9}" type="slidenum">
              <a:rPr lang="en-US" smtClean="0"/>
              <a:pPr>
                <a:spcBef>
                  <a:spcPts val="774"/>
                </a:spcBef>
                <a:buSzPct val="100000"/>
                <a:buFont typeface="Arial"/>
                <a:buNone/>
              </a:pPr>
              <a:t>‹#›</a:t>
            </a:fld>
            <a:endParaRPr lang="en-US"/>
          </a:p>
        </p:txBody>
      </p:sp>
      <p:sp>
        <p:nvSpPr>
          <p:cNvPr id="4" name="Date Placeholder 3">
            <a:extLst>
              <a:ext uri="{FF2B5EF4-FFF2-40B4-BE49-F238E27FC236}">
                <a16:creationId xmlns:a16="http://schemas.microsoft.com/office/drawing/2014/main" id="{68E92A54-D1E1-4FC4-A11D-2BD56155EF86}"/>
              </a:ext>
            </a:extLst>
          </p:cNvPr>
          <p:cNvSpPr>
            <a:spLocks noGrp="1"/>
          </p:cNvSpPr>
          <p:nvPr>
            <p:ph type="dt" sz="half" idx="12"/>
          </p:nvPr>
        </p:nvSpPr>
        <p:spPr/>
        <p:txBody>
          <a:bodyPr/>
          <a:lstStyle>
            <a:lvl1pPr>
              <a:defRPr>
                <a:solidFill>
                  <a:schemeClr val="bg1"/>
                </a:solidFill>
              </a:defRPr>
            </a:lvl1pPr>
          </a:lstStyle>
          <a:p>
            <a:pPr>
              <a:spcBef>
                <a:spcPts val="774"/>
              </a:spcBef>
              <a:buSzPct val="100000"/>
              <a:buFont typeface="Arial"/>
              <a:buNone/>
            </a:pPr>
            <a:endParaRPr lang="en-US"/>
          </a:p>
        </p:txBody>
      </p:sp>
    </p:spTree>
    <p:extLst>
      <p:ext uri="{BB962C8B-B14F-4D97-AF65-F5344CB8AC3E}">
        <p14:creationId xmlns:p14="http://schemas.microsoft.com/office/powerpoint/2010/main" val="3918066698"/>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Divider - Deloitte dark blue">
    <p:bg bwMode="gray">
      <p:bgPr>
        <a:solidFill>
          <a:srgbClr val="012169"/>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501649" y="1777260"/>
            <a:ext cx="10540800" cy="1592403"/>
          </a:xfr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19" name="Text Placeholder 2"/>
          <p:cNvSpPr>
            <a:spLocks noGrp="1"/>
          </p:cNvSpPr>
          <p:nvPr>
            <p:ph type="body" idx="1"/>
          </p:nvPr>
        </p:nvSpPr>
        <p:spPr bwMode="gray">
          <a:xfrm>
            <a:off x="501649" y="3488338"/>
            <a:ext cx="10540800"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2" name="Footer Placeholder 1">
            <a:extLst>
              <a:ext uri="{FF2B5EF4-FFF2-40B4-BE49-F238E27FC236}">
                <a16:creationId xmlns:a16="http://schemas.microsoft.com/office/drawing/2014/main" id="{B0EF3F5A-E5BF-4B0A-9DE9-BC3C7078519F}"/>
              </a:ext>
            </a:extLst>
          </p:cNvPr>
          <p:cNvSpPr>
            <a:spLocks noGrp="1"/>
          </p:cNvSpPr>
          <p:nvPr>
            <p:ph type="ftr" sz="quarter" idx="10"/>
          </p:nvPr>
        </p:nvSpPr>
        <p:spPr/>
        <p:txBody>
          <a:bodyPr/>
          <a:lstStyle>
            <a:lvl1pPr>
              <a:defRPr>
                <a:solidFill>
                  <a:schemeClr val="bg1"/>
                </a:solidFill>
              </a:defRPr>
            </a:lvl1p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F5EA755B-8F6F-4B9B-B0BD-92A48E96908E}"/>
              </a:ext>
            </a:extLst>
          </p:cNvPr>
          <p:cNvSpPr>
            <a:spLocks noGrp="1"/>
          </p:cNvSpPr>
          <p:nvPr>
            <p:ph type="sldNum" sz="quarter" idx="11"/>
          </p:nvPr>
        </p:nvSpPr>
        <p:spPr/>
        <p:txBody>
          <a:bodyPr/>
          <a:lstStyle>
            <a:lvl1pPr>
              <a:defRPr>
                <a:solidFill>
                  <a:schemeClr val="bg1"/>
                </a:solidFill>
              </a:defRPr>
            </a:lvl1pPr>
          </a:lstStyle>
          <a:p>
            <a:pPr>
              <a:spcBef>
                <a:spcPts val="774"/>
              </a:spcBef>
              <a:buSzPct val="100000"/>
              <a:buFont typeface="Arial"/>
              <a:buNone/>
            </a:pPr>
            <a:fld id="{8CEAD05E-2714-4B34-B50B-B68BE1D7F5D9}" type="slidenum">
              <a:rPr lang="en-US" smtClean="0"/>
              <a:pPr>
                <a:spcBef>
                  <a:spcPts val="774"/>
                </a:spcBef>
                <a:buSzPct val="100000"/>
                <a:buFont typeface="Arial"/>
                <a:buNone/>
              </a:pPr>
              <a:t>‹#›</a:t>
            </a:fld>
            <a:endParaRPr lang="en-US"/>
          </a:p>
        </p:txBody>
      </p:sp>
      <p:sp>
        <p:nvSpPr>
          <p:cNvPr id="4" name="Date Placeholder 3">
            <a:extLst>
              <a:ext uri="{FF2B5EF4-FFF2-40B4-BE49-F238E27FC236}">
                <a16:creationId xmlns:a16="http://schemas.microsoft.com/office/drawing/2014/main" id="{68E92A54-D1E1-4FC4-A11D-2BD56155EF86}"/>
              </a:ext>
            </a:extLst>
          </p:cNvPr>
          <p:cNvSpPr>
            <a:spLocks noGrp="1"/>
          </p:cNvSpPr>
          <p:nvPr>
            <p:ph type="dt" sz="half" idx="12"/>
          </p:nvPr>
        </p:nvSpPr>
        <p:spPr/>
        <p:txBody>
          <a:bodyPr/>
          <a:lstStyle>
            <a:lvl1pPr>
              <a:defRPr>
                <a:solidFill>
                  <a:schemeClr val="bg1"/>
                </a:solidFill>
              </a:defRPr>
            </a:lvl1pPr>
          </a:lstStyle>
          <a:p>
            <a:pPr>
              <a:spcBef>
                <a:spcPts val="774"/>
              </a:spcBef>
              <a:buSzPct val="100000"/>
              <a:buFont typeface="Arial"/>
              <a:buNone/>
            </a:pPr>
            <a:endParaRPr lang="en-US"/>
          </a:p>
        </p:txBody>
      </p:sp>
    </p:spTree>
    <p:extLst>
      <p:ext uri="{BB962C8B-B14F-4D97-AF65-F5344CB8AC3E}">
        <p14:creationId xmlns:p14="http://schemas.microsoft.com/office/powerpoint/2010/main" val="1272371442"/>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_Divider - Deloitte dark blue">
    <p:bg bwMode="gray">
      <p:bgPr>
        <a:solidFill>
          <a:schemeClr val="accent4"/>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501649" y="1777260"/>
            <a:ext cx="10540800" cy="1592403"/>
          </a:xfr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19" name="Text Placeholder 2"/>
          <p:cNvSpPr>
            <a:spLocks noGrp="1"/>
          </p:cNvSpPr>
          <p:nvPr>
            <p:ph type="body" idx="1"/>
          </p:nvPr>
        </p:nvSpPr>
        <p:spPr bwMode="gray">
          <a:xfrm>
            <a:off x="501649" y="3488338"/>
            <a:ext cx="10540800"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2" name="Footer Placeholder 1">
            <a:extLst>
              <a:ext uri="{FF2B5EF4-FFF2-40B4-BE49-F238E27FC236}">
                <a16:creationId xmlns:a16="http://schemas.microsoft.com/office/drawing/2014/main" id="{B0EF3F5A-E5BF-4B0A-9DE9-BC3C7078519F}"/>
              </a:ext>
            </a:extLst>
          </p:cNvPr>
          <p:cNvSpPr>
            <a:spLocks noGrp="1"/>
          </p:cNvSpPr>
          <p:nvPr>
            <p:ph type="ftr" sz="quarter" idx="10"/>
          </p:nvPr>
        </p:nvSpPr>
        <p:spPr/>
        <p:txBody>
          <a:bodyPr/>
          <a:lstStyle>
            <a:lvl1pPr>
              <a:defRPr>
                <a:solidFill>
                  <a:schemeClr val="bg1"/>
                </a:solidFill>
              </a:defRPr>
            </a:lvl1p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F5EA755B-8F6F-4B9B-B0BD-92A48E96908E}"/>
              </a:ext>
            </a:extLst>
          </p:cNvPr>
          <p:cNvSpPr>
            <a:spLocks noGrp="1"/>
          </p:cNvSpPr>
          <p:nvPr>
            <p:ph type="sldNum" sz="quarter" idx="11"/>
          </p:nvPr>
        </p:nvSpPr>
        <p:spPr/>
        <p:txBody>
          <a:bodyPr/>
          <a:lstStyle>
            <a:lvl1pPr>
              <a:defRPr>
                <a:solidFill>
                  <a:schemeClr val="bg1"/>
                </a:solidFill>
              </a:defRPr>
            </a:lvl1pPr>
          </a:lstStyle>
          <a:p>
            <a:pPr>
              <a:spcBef>
                <a:spcPts val="774"/>
              </a:spcBef>
              <a:buSzPct val="100000"/>
              <a:buFont typeface="Arial"/>
              <a:buNone/>
            </a:pPr>
            <a:fld id="{8CEAD05E-2714-4B34-B50B-B68BE1D7F5D9}" type="slidenum">
              <a:rPr lang="en-US" smtClean="0"/>
              <a:pPr>
                <a:spcBef>
                  <a:spcPts val="774"/>
                </a:spcBef>
                <a:buSzPct val="100000"/>
                <a:buFont typeface="Arial"/>
                <a:buNone/>
              </a:pPr>
              <a:t>‹#›</a:t>
            </a:fld>
            <a:endParaRPr lang="en-US"/>
          </a:p>
        </p:txBody>
      </p:sp>
      <p:sp>
        <p:nvSpPr>
          <p:cNvPr id="4" name="Date Placeholder 3">
            <a:extLst>
              <a:ext uri="{FF2B5EF4-FFF2-40B4-BE49-F238E27FC236}">
                <a16:creationId xmlns:a16="http://schemas.microsoft.com/office/drawing/2014/main" id="{68E92A54-D1E1-4FC4-A11D-2BD56155EF86}"/>
              </a:ext>
            </a:extLst>
          </p:cNvPr>
          <p:cNvSpPr>
            <a:spLocks noGrp="1"/>
          </p:cNvSpPr>
          <p:nvPr>
            <p:ph type="dt" sz="half" idx="12"/>
          </p:nvPr>
        </p:nvSpPr>
        <p:spPr/>
        <p:txBody>
          <a:bodyPr/>
          <a:lstStyle>
            <a:lvl1pPr>
              <a:defRPr>
                <a:solidFill>
                  <a:schemeClr val="bg1"/>
                </a:solidFill>
              </a:defRPr>
            </a:lvl1pPr>
          </a:lstStyle>
          <a:p>
            <a:pPr>
              <a:spcBef>
                <a:spcPts val="774"/>
              </a:spcBef>
              <a:buSzPct val="100000"/>
              <a:buFont typeface="Arial"/>
              <a:buNone/>
            </a:pPr>
            <a:endParaRPr lang="en-US"/>
          </a:p>
        </p:txBody>
      </p:sp>
    </p:spTree>
    <p:extLst>
      <p:ext uri="{BB962C8B-B14F-4D97-AF65-F5344CB8AC3E}">
        <p14:creationId xmlns:p14="http://schemas.microsoft.com/office/powerpoint/2010/main" val="4282950665"/>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Divider - Deloitte black">
    <p:bg bwMode="gray">
      <p:bgPr>
        <a:solidFill>
          <a:schemeClr val="tx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bwMode="gray">
          <a:xfrm>
            <a:off x="501648" y="1774572"/>
            <a:ext cx="10540800" cy="1592403"/>
          </a:xfrm>
        </p:spPr>
        <p:txBody>
          <a:bodyPr anchor="b"/>
          <a:lstStyle>
            <a:lvl1pPr>
              <a:lnSpc>
                <a:spcPct val="95000"/>
              </a:lnSpc>
              <a:defRPr sz="3600" b="1">
                <a:solidFill>
                  <a:schemeClr val="bg1"/>
                </a:solidFill>
                <a:latin typeface="+mj-lt"/>
                <a:ea typeface="Open Sans" panose="020B0606030504020204" pitchFamily="34" charset="0"/>
                <a:cs typeface="Open Sans" panose="020B0606030504020204" pitchFamily="34" charset="0"/>
              </a:defRPr>
            </a:lvl1pPr>
          </a:lstStyle>
          <a:p>
            <a:r>
              <a:rPr lang="en-US" noProof="0"/>
              <a:t>Click to edit Master title style</a:t>
            </a:r>
          </a:p>
        </p:txBody>
      </p:sp>
      <p:sp>
        <p:nvSpPr>
          <p:cNvPr id="19" name="Text Placeholder 2"/>
          <p:cNvSpPr>
            <a:spLocks noGrp="1"/>
          </p:cNvSpPr>
          <p:nvPr>
            <p:ph type="body" idx="1"/>
          </p:nvPr>
        </p:nvSpPr>
        <p:spPr bwMode="gray">
          <a:xfrm>
            <a:off x="501648" y="3491025"/>
            <a:ext cx="10540800" cy="1566532"/>
          </a:xfrm>
        </p:spPr>
        <p:txBody>
          <a:bodyPr lIns="0" tIns="0" rIns="0" bIns="0">
            <a:noAutofit/>
          </a:bodyPr>
          <a:lstStyle>
            <a:lvl1pPr marL="0" indent="0">
              <a:lnSpc>
                <a:spcPct val="95000"/>
              </a:lnSpc>
              <a:spcAft>
                <a:spcPts val="0"/>
              </a:spcAft>
              <a:buNone/>
              <a:defRPr sz="3600">
                <a:solidFill>
                  <a:schemeClr val="bg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2" name="Footer Placeholder 1">
            <a:extLst>
              <a:ext uri="{FF2B5EF4-FFF2-40B4-BE49-F238E27FC236}">
                <a16:creationId xmlns:a16="http://schemas.microsoft.com/office/drawing/2014/main" id="{747FD0EE-9601-4F3C-895C-A7E30E06D9CF}"/>
              </a:ext>
            </a:extLst>
          </p:cNvPr>
          <p:cNvSpPr>
            <a:spLocks noGrp="1"/>
          </p:cNvSpPr>
          <p:nvPr>
            <p:ph type="ftr" sz="quarter" idx="10"/>
          </p:nvPr>
        </p:nvSpPr>
        <p:spPr/>
        <p:txBody>
          <a:bodyPr/>
          <a:lstStyle>
            <a:lvl1pPr>
              <a:defRPr>
                <a:solidFill>
                  <a:schemeClr val="bg1"/>
                </a:solidFill>
              </a:defRPr>
            </a:lvl1p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5A4AEFD6-FAA7-4D82-9279-EB60D27EF7A6}"/>
              </a:ext>
            </a:extLst>
          </p:cNvPr>
          <p:cNvSpPr>
            <a:spLocks noGrp="1"/>
          </p:cNvSpPr>
          <p:nvPr>
            <p:ph type="sldNum" sz="quarter" idx="11"/>
          </p:nvPr>
        </p:nvSpPr>
        <p:spPr/>
        <p:txBody>
          <a:bodyPr/>
          <a:lstStyle>
            <a:lvl1pPr>
              <a:defRPr>
                <a:solidFill>
                  <a:schemeClr val="bg1"/>
                </a:solidFill>
              </a:defRPr>
            </a:lvl1pPr>
          </a:lstStyle>
          <a:p>
            <a:pPr>
              <a:spcBef>
                <a:spcPts val="774"/>
              </a:spcBef>
              <a:buSzPct val="100000"/>
              <a:buFont typeface="Arial"/>
              <a:buNone/>
            </a:pPr>
            <a:fld id="{8CEAD05E-2714-4B34-B50B-B68BE1D7F5D9}" type="slidenum">
              <a:rPr lang="en-US" smtClean="0"/>
              <a:pPr>
                <a:spcBef>
                  <a:spcPts val="774"/>
                </a:spcBef>
                <a:buSzPct val="100000"/>
                <a:buFont typeface="Arial"/>
                <a:buNone/>
              </a:pPr>
              <a:t>‹#›</a:t>
            </a:fld>
            <a:endParaRPr lang="en-US"/>
          </a:p>
        </p:txBody>
      </p:sp>
      <p:sp>
        <p:nvSpPr>
          <p:cNvPr id="4" name="Date Placeholder 3">
            <a:extLst>
              <a:ext uri="{FF2B5EF4-FFF2-40B4-BE49-F238E27FC236}">
                <a16:creationId xmlns:a16="http://schemas.microsoft.com/office/drawing/2014/main" id="{2A3D5825-0884-4DD7-87C5-1EF325794B85}"/>
              </a:ext>
            </a:extLst>
          </p:cNvPr>
          <p:cNvSpPr>
            <a:spLocks noGrp="1"/>
          </p:cNvSpPr>
          <p:nvPr>
            <p:ph type="dt" sz="half" idx="12"/>
          </p:nvPr>
        </p:nvSpPr>
        <p:spPr/>
        <p:txBody>
          <a:bodyPr/>
          <a:lstStyle>
            <a:lvl1pPr>
              <a:defRPr>
                <a:solidFill>
                  <a:schemeClr val="bg1"/>
                </a:solidFill>
              </a:defRPr>
            </a:lvl1pPr>
          </a:lstStyle>
          <a:p>
            <a:pPr>
              <a:spcBef>
                <a:spcPts val="774"/>
              </a:spcBef>
              <a:buSzPct val="100000"/>
              <a:buFont typeface="Arial"/>
              <a:buNone/>
            </a:pPr>
            <a:endParaRPr lang="en-US"/>
          </a:p>
        </p:txBody>
      </p:sp>
    </p:spTree>
    <p:extLst>
      <p:ext uri="{BB962C8B-B14F-4D97-AF65-F5344CB8AC3E}">
        <p14:creationId xmlns:p14="http://schemas.microsoft.com/office/powerpoint/2010/main" val="1936978992"/>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_Divider - Deloitte black">
    <p:spTree>
      <p:nvGrpSpPr>
        <p:cNvPr id="1" name=""/>
        <p:cNvGrpSpPr/>
        <p:nvPr/>
      </p:nvGrpSpPr>
      <p:grpSpPr>
        <a:xfrm>
          <a:off x="0" y="0"/>
          <a:ext cx="0" cy="0"/>
          <a:chOff x="0" y="0"/>
          <a:chExt cx="0" cy="0"/>
        </a:xfrm>
      </p:grpSpPr>
      <p:sp>
        <p:nvSpPr>
          <p:cNvPr id="7" name="Picture Placeholder 8">
            <a:extLst>
              <a:ext uri="{FF2B5EF4-FFF2-40B4-BE49-F238E27FC236}">
                <a16:creationId xmlns:a16="http://schemas.microsoft.com/office/drawing/2014/main" id="{3A0A2CA9-2B8E-4C4F-8A4E-652320D11E62}"/>
              </a:ext>
            </a:extLst>
          </p:cNvPr>
          <p:cNvSpPr>
            <a:spLocks noGrp="1"/>
          </p:cNvSpPr>
          <p:nvPr>
            <p:ph type="pic" sz="quarter" idx="11"/>
          </p:nvPr>
        </p:nvSpPr>
        <p:spPr>
          <a:xfrm>
            <a:off x="0" y="0"/>
            <a:ext cx="12187432" cy="6858000"/>
          </a:xfrm>
          <a:prstGeom prst="rect">
            <a:avLst/>
          </a:prstGeom>
        </p:spPr>
        <p:txBody>
          <a:bodyPr/>
          <a:lstStyle>
            <a:lvl1pPr>
              <a:defRPr>
                <a:solidFill>
                  <a:schemeClr val="bg1"/>
                </a:solidFill>
              </a:defRPr>
            </a:lvl1pPr>
          </a:lstStyle>
          <a:p>
            <a:r>
              <a:rPr lang="en-US" noProof="0"/>
              <a:t>Click icon to add picture</a:t>
            </a:r>
          </a:p>
        </p:txBody>
      </p:sp>
      <p:sp>
        <p:nvSpPr>
          <p:cNvPr id="18" name="Title 1"/>
          <p:cNvSpPr>
            <a:spLocks noGrp="1"/>
          </p:cNvSpPr>
          <p:nvPr>
            <p:ph type="title"/>
          </p:nvPr>
        </p:nvSpPr>
        <p:spPr bwMode="gray">
          <a:xfrm>
            <a:off x="469900" y="355333"/>
            <a:ext cx="10418233" cy="718555"/>
          </a:xfrm>
        </p:spPr>
        <p:txBody>
          <a:bodyPr anchor="b"/>
          <a:lstStyle>
            <a:lvl1pPr>
              <a:lnSpc>
                <a:spcPct val="95000"/>
              </a:lnSpc>
              <a:defRPr sz="3200" b="1">
                <a:solidFill>
                  <a:schemeClr val="tx1"/>
                </a:solidFill>
                <a:latin typeface="+mj-lt"/>
                <a:ea typeface="Open Sans" panose="020B0606030504020204" pitchFamily="34" charset="0"/>
                <a:cs typeface="Open Sans" panose="020B0606030504020204" pitchFamily="34" charset="0"/>
              </a:defRPr>
            </a:lvl1pPr>
          </a:lstStyle>
          <a:p>
            <a:r>
              <a:rPr lang="en-US" noProof="0"/>
              <a:t>Click to edit Master title style</a:t>
            </a:r>
            <a:endParaRPr lang="fr-FR" noProof="0"/>
          </a:p>
        </p:txBody>
      </p:sp>
      <p:sp>
        <p:nvSpPr>
          <p:cNvPr id="19" name="Text Placeholder 2"/>
          <p:cNvSpPr>
            <a:spLocks noGrp="1"/>
          </p:cNvSpPr>
          <p:nvPr>
            <p:ph type="body" idx="1"/>
          </p:nvPr>
        </p:nvSpPr>
        <p:spPr bwMode="gray">
          <a:xfrm>
            <a:off x="469900" y="1073888"/>
            <a:ext cx="10418233" cy="718555"/>
          </a:xfrm>
        </p:spPr>
        <p:txBody>
          <a:bodyPr lIns="0" tIns="0" rIns="0" bIns="0">
            <a:noAutofit/>
          </a:bodyPr>
          <a:lstStyle>
            <a:lvl1pPr marL="0" indent="0">
              <a:lnSpc>
                <a:spcPct val="95000"/>
              </a:lnSpc>
              <a:spcAft>
                <a:spcPts val="0"/>
              </a:spcAft>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noProof="0"/>
              <a:t>Click to edit Master text styles</a:t>
            </a:r>
          </a:p>
        </p:txBody>
      </p:sp>
      <p:sp>
        <p:nvSpPr>
          <p:cNvPr id="2" name="Footer Placeholder 1">
            <a:extLst>
              <a:ext uri="{FF2B5EF4-FFF2-40B4-BE49-F238E27FC236}">
                <a16:creationId xmlns:a16="http://schemas.microsoft.com/office/drawing/2014/main" id="{1636F0BD-DA91-47EE-948C-DFB8C035354B}"/>
              </a:ext>
            </a:extLst>
          </p:cNvPr>
          <p:cNvSpPr>
            <a:spLocks noGrp="1"/>
          </p:cNvSpPr>
          <p:nvPr>
            <p:ph type="ftr" sz="quarter" idx="12"/>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2595E6B8-B527-4896-9225-7B39E709C308}"/>
              </a:ext>
            </a:extLst>
          </p:cNvPr>
          <p:cNvSpPr>
            <a:spLocks noGrp="1"/>
          </p:cNvSpPr>
          <p:nvPr>
            <p:ph type="sldNum" sz="quarter" idx="13"/>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2C19B1EB-B4DF-4FEA-B50A-503E6839E017}"/>
              </a:ext>
            </a:extLst>
          </p:cNvPr>
          <p:cNvSpPr>
            <a:spLocks noGrp="1"/>
          </p:cNvSpPr>
          <p:nvPr>
            <p:ph type="dt" sz="half" idx="14"/>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2193288106"/>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1_End slide">
    <p:bg>
      <p:bgPr>
        <a:solidFill>
          <a:schemeClr val="tx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01652" y="4211955"/>
            <a:ext cx="8528936" cy="2169796"/>
          </a:xfrm>
        </p:spPr>
        <p:txBody>
          <a:bodyPr anchor="b" anchorCtr="0"/>
          <a:lstStyle>
            <a:lvl1pPr>
              <a:lnSpc>
                <a:spcPct val="100000"/>
              </a:lnSpc>
              <a:spcAft>
                <a:spcPts val="600"/>
              </a:spcAft>
              <a:defRPr sz="900">
                <a:solidFill>
                  <a:schemeClr val="bg1"/>
                </a:solidFill>
              </a:defRPr>
            </a:lvl1pPr>
          </a:lstStyle>
          <a:p>
            <a:pPr lvl="0"/>
            <a:r>
              <a:rPr lang="en-US"/>
              <a:t>Click to edit Master text styles</a:t>
            </a:r>
          </a:p>
        </p:txBody>
      </p:sp>
      <p:sp>
        <p:nvSpPr>
          <p:cNvPr id="3" name="Picture Placeholder 2"/>
          <p:cNvSpPr>
            <a:spLocks noGrp="1"/>
          </p:cNvSpPr>
          <p:nvPr>
            <p:ph type="pic" sz="quarter" idx="14" hasCustomPrompt="1"/>
          </p:nvPr>
        </p:nvSpPr>
        <p:spPr>
          <a:xfrm>
            <a:off x="9370847" y="4211955"/>
            <a:ext cx="2319503" cy="1725448"/>
          </a:xfrm>
        </p:spPr>
        <p:txBody>
          <a:bodyPr anchor="ctr" anchorCtr="0"/>
          <a:lstStyle>
            <a:lvl1pPr algn="ctr">
              <a:defRPr sz="900">
                <a:solidFill>
                  <a:schemeClr val="bg1"/>
                </a:solidFill>
              </a:defRPr>
            </a:lvl1pPr>
          </a:lstStyle>
          <a:p>
            <a:r>
              <a:rPr lang="en-GB" sz="900"/>
              <a:t>Insert sponsorship mark here</a:t>
            </a:r>
            <a:endParaRPr lang="en-GB"/>
          </a:p>
        </p:txBody>
      </p:sp>
      <p:sp>
        <p:nvSpPr>
          <p:cNvPr id="8" name="Text Placeholder 7"/>
          <p:cNvSpPr>
            <a:spLocks noGrp="1"/>
          </p:cNvSpPr>
          <p:nvPr>
            <p:ph type="body" sz="quarter" idx="15"/>
          </p:nvPr>
        </p:nvSpPr>
        <p:spPr>
          <a:xfrm>
            <a:off x="9370850" y="6018028"/>
            <a:ext cx="2319501" cy="363722"/>
          </a:xfrm>
        </p:spPr>
        <p:txBody>
          <a:bodyPr anchor="b" anchorCtr="0"/>
          <a:lstStyle>
            <a:lvl1pPr algn="ctr">
              <a:lnSpc>
                <a:spcPct val="100000"/>
              </a:lnSpc>
              <a:defRPr sz="950">
                <a:solidFill>
                  <a:schemeClr val="bg1"/>
                </a:solidFill>
              </a:defRPr>
            </a:lvl1pPr>
          </a:lstStyle>
          <a:p>
            <a:pPr lvl="0"/>
            <a:r>
              <a:rPr lang="en-US"/>
              <a:t>Click to edit Master text styles</a:t>
            </a:r>
          </a:p>
        </p:txBody>
      </p:sp>
      <p:grpSp>
        <p:nvGrpSpPr>
          <p:cNvPr id="20" name="Group 19">
            <a:extLst>
              <a:ext uri="{FF2B5EF4-FFF2-40B4-BE49-F238E27FC236}">
                <a16:creationId xmlns:a16="http://schemas.microsoft.com/office/drawing/2014/main" id="{42709ED3-84FD-4AF8-92AD-CD005917B5F3}"/>
              </a:ext>
            </a:extLst>
          </p:cNvPr>
          <p:cNvGrpSpPr>
            <a:grpSpLocks noChangeAspect="1"/>
          </p:cNvGrpSpPr>
          <p:nvPr userDrawn="1"/>
        </p:nvGrpSpPr>
        <p:grpSpPr>
          <a:xfrm>
            <a:off x="469900" y="457761"/>
            <a:ext cx="1998000" cy="374400"/>
            <a:chOff x="398463" y="404813"/>
            <a:chExt cx="1627187" cy="307976"/>
          </a:xfrm>
          <a:solidFill>
            <a:schemeClr val="tx1"/>
          </a:solidFill>
        </p:grpSpPr>
        <p:sp>
          <p:nvSpPr>
            <p:cNvPr id="21" name="Oval 5">
              <a:extLst>
                <a:ext uri="{FF2B5EF4-FFF2-40B4-BE49-F238E27FC236}">
                  <a16:creationId xmlns:a16="http://schemas.microsoft.com/office/drawing/2014/main" id="{1F1E0114-F0A7-467B-8A1A-C9A59C2AA2E0}"/>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2" name="Freeform 6">
              <a:extLst>
                <a:ext uri="{FF2B5EF4-FFF2-40B4-BE49-F238E27FC236}">
                  <a16:creationId xmlns:a16="http://schemas.microsoft.com/office/drawing/2014/main" id="{A8FCE242-F1D4-4297-8428-C83E0124989A}"/>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3" name="Rectangle 7">
              <a:extLst>
                <a:ext uri="{FF2B5EF4-FFF2-40B4-BE49-F238E27FC236}">
                  <a16:creationId xmlns:a16="http://schemas.microsoft.com/office/drawing/2014/main" id="{597DD4B4-42AB-452A-A6D6-A8FD20B67557}"/>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4" name="Freeform 8">
              <a:extLst>
                <a:ext uri="{FF2B5EF4-FFF2-40B4-BE49-F238E27FC236}">
                  <a16:creationId xmlns:a16="http://schemas.microsoft.com/office/drawing/2014/main" id="{CAD1AAB6-7E99-4C8E-B4C5-BDE096522D2F}"/>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5" name="Rectangle 9">
              <a:extLst>
                <a:ext uri="{FF2B5EF4-FFF2-40B4-BE49-F238E27FC236}">
                  <a16:creationId xmlns:a16="http://schemas.microsoft.com/office/drawing/2014/main" id="{7910799C-DC81-4B0E-ADDD-5E686F39AF7D}"/>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6" name="Rectangle 10">
              <a:extLst>
                <a:ext uri="{FF2B5EF4-FFF2-40B4-BE49-F238E27FC236}">
                  <a16:creationId xmlns:a16="http://schemas.microsoft.com/office/drawing/2014/main" id="{199BCC0F-2DCD-4F3F-8BE6-577A494B1596}"/>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7" name="Freeform 11">
              <a:extLst>
                <a:ext uri="{FF2B5EF4-FFF2-40B4-BE49-F238E27FC236}">
                  <a16:creationId xmlns:a16="http://schemas.microsoft.com/office/drawing/2014/main" id="{5D7D2CB3-5327-4C8E-B736-C34180802BA5}"/>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8" name="Freeform 12">
              <a:extLst>
                <a:ext uri="{FF2B5EF4-FFF2-40B4-BE49-F238E27FC236}">
                  <a16:creationId xmlns:a16="http://schemas.microsoft.com/office/drawing/2014/main" id="{9A1B8BFD-4FD1-4E20-90DA-ED1431F44A41}"/>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29" name="Freeform 13">
              <a:extLst>
                <a:ext uri="{FF2B5EF4-FFF2-40B4-BE49-F238E27FC236}">
                  <a16:creationId xmlns:a16="http://schemas.microsoft.com/office/drawing/2014/main" id="{287FC850-A3B0-49E6-B45F-D82F1736743F}"/>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0" name="Freeform 14">
              <a:extLst>
                <a:ext uri="{FF2B5EF4-FFF2-40B4-BE49-F238E27FC236}">
                  <a16:creationId xmlns:a16="http://schemas.microsoft.com/office/drawing/2014/main" id="{03A54152-E7D9-47BA-81F0-736C9BC5E98D}"/>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spTree>
    <p:extLst>
      <p:ext uri="{BB962C8B-B14F-4D97-AF65-F5344CB8AC3E}">
        <p14:creationId xmlns:p14="http://schemas.microsoft.com/office/powerpoint/2010/main" val="11947197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Title &amp; subtitle">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824F54BF-2731-45DB-ACF8-1C5937A479E8}"/>
              </a:ext>
            </a:extLst>
          </p:cNvPr>
          <p:cNvSpPr>
            <a:spLocks noGrp="1"/>
          </p:cNvSpPr>
          <p:nvPr>
            <p:ph type="pic" sz="quarter" idx="10"/>
          </p:nvPr>
        </p:nvSpPr>
        <p:spPr>
          <a:xfrm>
            <a:off x="501651" y="393162"/>
            <a:ext cx="2163600" cy="2161666"/>
          </a:xfrm>
          <a:prstGeom prst="ellipse">
            <a:avLst/>
          </a:prstGeom>
        </p:spPr>
        <p:txBody>
          <a:bodyPr/>
          <a:lstStyle/>
          <a:p>
            <a:r>
              <a:rPr lang="en-US"/>
              <a:t>Click icon to add picture</a:t>
            </a:r>
            <a:endParaRPr lang="fr-FR"/>
          </a:p>
        </p:txBody>
      </p:sp>
      <p:sp>
        <p:nvSpPr>
          <p:cNvPr id="6" name="Footer Placeholder 8">
            <a:extLst>
              <a:ext uri="{FF2B5EF4-FFF2-40B4-BE49-F238E27FC236}">
                <a16:creationId xmlns:a16="http://schemas.microsoft.com/office/drawing/2014/main" id="{4E4CE5AE-EDE6-47DA-BB3F-CE8BB851D3EE}"/>
              </a:ext>
            </a:extLst>
          </p:cNvPr>
          <p:cNvSpPr>
            <a:spLocks noGrp="1"/>
          </p:cNvSpPr>
          <p:nvPr>
            <p:ph type="ftr" sz="quarter" idx="3"/>
          </p:nvPr>
        </p:nvSpPr>
        <p:spPr>
          <a:xfrm>
            <a:off x="501649" y="6477001"/>
            <a:ext cx="4696232" cy="138499"/>
          </a:xfrm>
          <a:prstGeom prst="rect">
            <a:avLst/>
          </a:prstGeom>
          <a:noFill/>
        </p:spPr>
        <p:txBody>
          <a:bodyPr wrap="square" lIns="0" tIns="0" rIns="0" bIns="0" rtlCol="0">
            <a:spAutoFit/>
          </a:bodyPr>
          <a:lstStyle>
            <a:lvl1pPr>
              <a:defRPr lang="fr-FR" sz="900">
                <a:solidFill>
                  <a:schemeClr val="tx1"/>
                </a:solidFill>
                <a:latin typeface="Calibri" panose="020F0502020204030204" pitchFamily="34" charset="0"/>
                <a:cs typeface="Calibri" panose="020F0502020204030204" pitchFamily="34" charset="0"/>
              </a:defRPr>
            </a:lvl1pPr>
          </a:lstStyle>
          <a:p>
            <a:pPr>
              <a:spcBef>
                <a:spcPts val="774"/>
              </a:spcBef>
              <a:buSzPct val="100000"/>
              <a:buFont typeface="Arial"/>
              <a:buNone/>
            </a:pPr>
            <a:r>
              <a:rPr lang="pt-BR"/>
              <a:t>© 2023 Deloitte Finance</a:t>
            </a:r>
            <a:endParaRPr lang="fr-FR"/>
          </a:p>
        </p:txBody>
      </p:sp>
      <p:sp>
        <p:nvSpPr>
          <p:cNvPr id="11" name="Slide Number Placeholder 9">
            <a:extLst>
              <a:ext uri="{FF2B5EF4-FFF2-40B4-BE49-F238E27FC236}">
                <a16:creationId xmlns:a16="http://schemas.microsoft.com/office/drawing/2014/main" id="{1203C264-2664-4C65-9D3B-B8461B75B72B}"/>
              </a:ext>
            </a:extLst>
          </p:cNvPr>
          <p:cNvSpPr>
            <a:spLocks noGrp="1"/>
          </p:cNvSpPr>
          <p:nvPr>
            <p:ph type="sldNum" sz="quarter" idx="4"/>
          </p:nvPr>
        </p:nvSpPr>
        <p:spPr>
          <a:xfrm>
            <a:off x="11420370" y="6477001"/>
            <a:ext cx="270079" cy="138499"/>
          </a:xfrm>
          <a:prstGeom prst="rect">
            <a:avLst/>
          </a:prstGeom>
          <a:noFill/>
        </p:spPr>
        <p:txBody>
          <a:bodyPr wrap="square" lIns="0" tIns="0" rIns="0" bIns="0" rtlCol="0">
            <a:spAutoFit/>
          </a:bodyPr>
          <a:lstStyle>
            <a:lvl1pPr algn="r">
              <a:defRPr lang="fr-FR" sz="900" smtClean="0">
                <a:solidFill>
                  <a:schemeClr val="tx1"/>
                </a:solidFill>
                <a:latin typeface="Calibri" panose="020F0502020204030204" pitchFamily="34" charset="0"/>
                <a:cs typeface="Calibri" panose="020F0502020204030204" pitchFamily="34" charset="0"/>
              </a:defRPr>
            </a:lvl1p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2" name="Date Placeholder 1">
            <a:extLst>
              <a:ext uri="{FF2B5EF4-FFF2-40B4-BE49-F238E27FC236}">
                <a16:creationId xmlns:a16="http://schemas.microsoft.com/office/drawing/2014/main" id="{95BA886F-D900-45C5-ACA4-AC520D34740D}"/>
              </a:ext>
            </a:extLst>
          </p:cNvPr>
          <p:cNvSpPr>
            <a:spLocks noGrp="1"/>
          </p:cNvSpPr>
          <p:nvPr>
            <p:ph type="dt" sz="half" idx="11"/>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12005533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Title Slide - Black">
    <p:bg bwMode="gray">
      <p:bgPr>
        <a:solidFill>
          <a:schemeClr val="tx1"/>
        </a:solidFill>
        <a:effectLst/>
      </p:bgPr>
    </p:bg>
    <p:spTree>
      <p:nvGrpSpPr>
        <p:cNvPr id="1" name=""/>
        <p:cNvGrpSpPr/>
        <p:nvPr/>
      </p:nvGrpSpPr>
      <p:grpSpPr>
        <a:xfrm>
          <a:off x="0" y="0"/>
          <a:ext cx="0" cy="0"/>
          <a:chOff x="0" y="0"/>
          <a:chExt cx="0" cy="0"/>
        </a:xfrm>
      </p:grpSpPr>
      <p:sp>
        <p:nvSpPr>
          <p:cNvPr id="17" name="Picture Placeholder 8">
            <a:extLst>
              <a:ext uri="{FF2B5EF4-FFF2-40B4-BE49-F238E27FC236}">
                <a16:creationId xmlns:a16="http://schemas.microsoft.com/office/drawing/2014/main" id="{DEF77F0F-DE6A-48C9-92BD-013174DD643C}"/>
              </a:ext>
            </a:extLst>
          </p:cNvPr>
          <p:cNvSpPr>
            <a:spLocks noGrp="1"/>
          </p:cNvSpPr>
          <p:nvPr>
            <p:ph type="pic" sz="quarter" idx="11"/>
          </p:nvPr>
        </p:nvSpPr>
        <p:spPr>
          <a:xfrm>
            <a:off x="0" y="0"/>
            <a:ext cx="12187432" cy="6858000"/>
          </a:xfrm>
          <a:prstGeom prst="rect">
            <a:avLst/>
          </a:prstGeom>
        </p:spPr>
        <p:txBody>
          <a:bodyPr/>
          <a:lstStyle>
            <a:lvl1pPr>
              <a:defRPr>
                <a:solidFill>
                  <a:schemeClr val="bg1"/>
                </a:solidFill>
              </a:defRPr>
            </a:lvl1pPr>
          </a:lstStyle>
          <a:p>
            <a:r>
              <a:rPr lang="en-US" noProof="0"/>
              <a:t>Click icon to add picture</a:t>
            </a:r>
          </a:p>
        </p:txBody>
      </p:sp>
      <p:grpSp>
        <p:nvGrpSpPr>
          <p:cNvPr id="18" name="Group 17">
            <a:extLst>
              <a:ext uri="{FF2B5EF4-FFF2-40B4-BE49-F238E27FC236}">
                <a16:creationId xmlns:a16="http://schemas.microsoft.com/office/drawing/2014/main" id="{2A695DEC-E9CB-4EE6-B6A0-35EA322D267E}"/>
              </a:ext>
            </a:extLst>
          </p:cNvPr>
          <p:cNvGrpSpPr>
            <a:grpSpLocks noChangeAspect="1"/>
          </p:cNvGrpSpPr>
          <p:nvPr userDrawn="1"/>
        </p:nvGrpSpPr>
        <p:grpSpPr>
          <a:xfrm>
            <a:off x="469900" y="457761"/>
            <a:ext cx="1998000" cy="374400"/>
            <a:chOff x="398463" y="404813"/>
            <a:chExt cx="1627187" cy="307976"/>
          </a:xfrm>
          <a:solidFill>
            <a:schemeClr val="tx1"/>
          </a:solidFill>
        </p:grpSpPr>
        <p:sp>
          <p:nvSpPr>
            <p:cNvPr id="30" name="Oval 5">
              <a:extLst>
                <a:ext uri="{FF2B5EF4-FFF2-40B4-BE49-F238E27FC236}">
                  <a16:creationId xmlns:a16="http://schemas.microsoft.com/office/drawing/2014/main" id="{156892DF-711C-4336-AEBF-762E1CB7CCD8}"/>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1" name="Freeform 6">
              <a:extLst>
                <a:ext uri="{FF2B5EF4-FFF2-40B4-BE49-F238E27FC236}">
                  <a16:creationId xmlns:a16="http://schemas.microsoft.com/office/drawing/2014/main" id="{654BE607-CC12-452A-95BB-8AEB794BBEF6}"/>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2" name="Rectangle 7">
              <a:extLst>
                <a:ext uri="{FF2B5EF4-FFF2-40B4-BE49-F238E27FC236}">
                  <a16:creationId xmlns:a16="http://schemas.microsoft.com/office/drawing/2014/main" id="{AE06DD36-C381-4B3C-86D3-4123CCCA48EE}"/>
                </a:ext>
              </a:extLst>
            </p:cNvPr>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3" name="Freeform 8">
              <a:extLst>
                <a:ext uri="{FF2B5EF4-FFF2-40B4-BE49-F238E27FC236}">
                  <a16:creationId xmlns:a16="http://schemas.microsoft.com/office/drawing/2014/main" id="{20BC03DC-7852-47B1-9820-005DEBD76BF8}"/>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4" name="Rectangle 9">
              <a:extLst>
                <a:ext uri="{FF2B5EF4-FFF2-40B4-BE49-F238E27FC236}">
                  <a16:creationId xmlns:a16="http://schemas.microsoft.com/office/drawing/2014/main" id="{07652C2F-A141-4AB0-9E2F-202CA0F5FB93}"/>
                </a:ext>
              </a:extLst>
            </p:cNvPr>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5" name="Rectangle 10">
              <a:extLst>
                <a:ext uri="{FF2B5EF4-FFF2-40B4-BE49-F238E27FC236}">
                  <a16:creationId xmlns:a16="http://schemas.microsoft.com/office/drawing/2014/main" id="{5648F6A9-F4A7-4EA4-BEB8-6F1BB21E0FBB}"/>
                </a:ext>
              </a:extLst>
            </p:cNvPr>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6" name="Freeform 11">
              <a:extLst>
                <a:ext uri="{FF2B5EF4-FFF2-40B4-BE49-F238E27FC236}">
                  <a16:creationId xmlns:a16="http://schemas.microsoft.com/office/drawing/2014/main" id="{1217BB3C-3B45-4FD5-A1F2-2A4B137E814A}"/>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7" name="Freeform 12">
              <a:extLst>
                <a:ext uri="{FF2B5EF4-FFF2-40B4-BE49-F238E27FC236}">
                  <a16:creationId xmlns:a16="http://schemas.microsoft.com/office/drawing/2014/main" id="{2285CDEF-D8F9-4088-8EFE-11B02C6E1F4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8" name="Freeform 13">
              <a:extLst>
                <a:ext uri="{FF2B5EF4-FFF2-40B4-BE49-F238E27FC236}">
                  <a16:creationId xmlns:a16="http://schemas.microsoft.com/office/drawing/2014/main" id="{8B4FB454-2D1E-4839-87E0-3E961CBE461C}"/>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sp>
          <p:nvSpPr>
            <p:cNvPr id="39" name="Freeform 14">
              <a:extLst>
                <a:ext uri="{FF2B5EF4-FFF2-40B4-BE49-F238E27FC236}">
                  <a16:creationId xmlns:a16="http://schemas.microsoft.com/office/drawing/2014/main" id="{95322F62-2CA7-4C72-BE20-8B93945A3273}"/>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2600">
                <a:solidFill>
                  <a:schemeClr val="bg1"/>
                </a:solidFill>
              </a:endParaRPr>
            </a:p>
          </p:txBody>
        </p:sp>
      </p:grpSp>
      <p:sp>
        <p:nvSpPr>
          <p:cNvPr id="22" name="Title 1">
            <a:extLst>
              <a:ext uri="{FF2B5EF4-FFF2-40B4-BE49-F238E27FC236}">
                <a16:creationId xmlns:a16="http://schemas.microsoft.com/office/drawing/2014/main" id="{BBCFB2CB-9222-43B9-A6A9-1DA765C7AD1C}"/>
              </a:ext>
            </a:extLst>
          </p:cNvPr>
          <p:cNvSpPr>
            <a:spLocks noGrp="1"/>
          </p:cNvSpPr>
          <p:nvPr>
            <p:ph type="ctrTitle"/>
          </p:nvPr>
        </p:nvSpPr>
        <p:spPr bwMode="gray">
          <a:xfrm>
            <a:off x="501651" y="5216987"/>
            <a:ext cx="4910321" cy="464044"/>
          </a:xfrm>
        </p:spPr>
        <p:txBody>
          <a:bodyPr anchor="t" anchorCtr="0">
            <a:noAutofit/>
          </a:bodyPr>
          <a:lstStyle>
            <a:lvl1pPr algn="l">
              <a:lnSpc>
                <a:spcPct val="100000"/>
              </a:lnSpc>
              <a:defRPr sz="2200" b="0">
                <a:solidFill>
                  <a:schemeClr val="accent1"/>
                </a:solidFill>
                <a:latin typeface="+mn-lt"/>
                <a:ea typeface="Open Sans" panose="020B0606030504020204" pitchFamily="34" charset="0"/>
                <a:cs typeface="Calibri" panose="020F0502020204030204" pitchFamily="34" charset="0"/>
              </a:defRPr>
            </a:lvl1pPr>
          </a:lstStyle>
          <a:p>
            <a:r>
              <a:rPr lang="en-US" noProof="0"/>
              <a:t>Click to edit Master title style</a:t>
            </a:r>
          </a:p>
        </p:txBody>
      </p:sp>
      <p:sp>
        <p:nvSpPr>
          <p:cNvPr id="23" name="Text Placeholder 4">
            <a:extLst>
              <a:ext uri="{FF2B5EF4-FFF2-40B4-BE49-F238E27FC236}">
                <a16:creationId xmlns:a16="http://schemas.microsoft.com/office/drawing/2014/main" id="{57041CD0-8F40-4197-A1C1-5DE5EFF2B2A4}"/>
              </a:ext>
            </a:extLst>
          </p:cNvPr>
          <p:cNvSpPr>
            <a:spLocks noGrp="1"/>
          </p:cNvSpPr>
          <p:nvPr>
            <p:ph type="body" sz="quarter" idx="10" hasCustomPrompt="1"/>
          </p:nvPr>
        </p:nvSpPr>
        <p:spPr>
          <a:xfrm>
            <a:off x="501651" y="6393080"/>
            <a:ext cx="4910321" cy="261720"/>
          </a:xfrm>
          <a:prstGeom prst="rect">
            <a:avLst/>
          </a:prstGeom>
        </p:spPr>
        <p:txBody>
          <a:bodyPr anchor="b">
            <a:noAutofit/>
          </a:bodyPr>
          <a:lstStyle>
            <a:lvl1pPr>
              <a:spcAft>
                <a:spcPts val="0"/>
              </a:spcAft>
              <a:defRPr sz="1400">
                <a:solidFill>
                  <a:schemeClr val="bg1"/>
                </a:solidFill>
                <a:latin typeface="Calibri Light" panose="020F0302020204030204" pitchFamily="34" charset="0"/>
                <a:cs typeface="Calibri Light" panose="020F03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Direction owning the document</a:t>
            </a:r>
          </a:p>
        </p:txBody>
      </p:sp>
      <p:sp>
        <p:nvSpPr>
          <p:cNvPr id="24" name="Footer Placeholder 8">
            <a:extLst>
              <a:ext uri="{FF2B5EF4-FFF2-40B4-BE49-F238E27FC236}">
                <a16:creationId xmlns:a16="http://schemas.microsoft.com/office/drawing/2014/main" id="{18C1E209-726D-4A54-9C78-456911AD7CFE}"/>
              </a:ext>
            </a:extLst>
          </p:cNvPr>
          <p:cNvSpPr>
            <a:spLocks noGrp="1"/>
          </p:cNvSpPr>
          <p:nvPr>
            <p:ph type="ftr" sz="quarter" idx="3"/>
          </p:nvPr>
        </p:nvSpPr>
        <p:spPr>
          <a:xfrm>
            <a:off x="6989549" y="6516301"/>
            <a:ext cx="4696232" cy="138499"/>
          </a:xfrm>
          <a:prstGeom prst="rect">
            <a:avLst/>
          </a:prstGeom>
          <a:noFill/>
        </p:spPr>
        <p:txBody>
          <a:bodyPr wrap="square" lIns="0" tIns="0" rIns="0" bIns="0" rtlCol="0">
            <a:spAutoFit/>
          </a:bodyPr>
          <a:lstStyle>
            <a:lvl1pPr algn="r">
              <a:defRPr lang="fr-FR" sz="900">
                <a:solidFill>
                  <a:schemeClr val="bg1"/>
                </a:solidFill>
                <a:latin typeface="Calibri" panose="020F0502020204030204" pitchFamily="34" charset="0"/>
                <a:cs typeface="Calibri" panose="020F0502020204030204" pitchFamily="34" charset="0"/>
              </a:defRPr>
            </a:lvl1pPr>
          </a:lstStyle>
          <a:p>
            <a:pPr>
              <a:spcBef>
                <a:spcPts val="774"/>
              </a:spcBef>
              <a:buSzPct val="100000"/>
              <a:buFont typeface="Arial"/>
              <a:buNone/>
            </a:pPr>
            <a:r>
              <a:rPr lang="pt-BR"/>
              <a:t>© 2023 Deloitte Finance</a:t>
            </a:r>
            <a:endParaRPr lang="fr-FR"/>
          </a:p>
        </p:txBody>
      </p:sp>
      <p:sp>
        <p:nvSpPr>
          <p:cNvPr id="19" name="Text Placeholder 5">
            <a:extLst>
              <a:ext uri="{FF2B5EF4-FFF2-40B4-BE49-F238E27FC236}">
                <a16:creationId xmlns:a16="http://schemas.microsoft.com/office/drawing/2014/main" id="{03D48CF9-0B8A-4EBA-8C14-5213422BB928}"/>
              </a:ext>
            </a:extLst>
          </p:cNvPr>
          <p:cNvSpPr>
            <a:spLocks noGrp="1"/>
          </p:cNvSpPr>
          <p:nvPr>
            <p:ph type="body" sz="quarter" idx="13" hasCustomPrompt="1"/>
          </p:nvPr>
        </p:nvSpPr>
        <p:spPr>
          <a:xfrm>
            <a:off x="6989549" y="5216987"/>
            <a:ext cx="2985226" cy="1093285"/>
          </a:xfrm>
        </p:spPr>
        <p:txBody>
          <a:bodyPr>
            <a:noAutofit/>
          </a:bodyPr>
          <a:lstStyle>
            <a:lvl1pPr>
              <a:spcAft>
                <a:spcPts val="600"/>
              </a:spcAft>
              <a:defRPr sz="1200" b="0">
                <a:solidFill>
                  <a:schemeClr val="bg1"/>
                </a:solidFill>
              </a:defRPr>
            </a:lvl1pPr>
            <a:lvl2pPr marL="171450" indent="-171450">
              <a:spcAft>
                <a:spcPts val="600"/>
              </a:spcAft>
              <a:buFont typeface="Arial" panose="020B0604020202020204" pitchFamily="34" charset="0"/>
              <a:buChar char="•"/>
              <a:defRPr sz="1000" b="0">
                <a:solidFill>
                  <a:schemeClr val="bg1"/>
                </a:solidFill>
              </a:defRPr>
            </a:lvl2pPr>
            <a:lvl3pPr>
              <a:spcAft>
                <a:spcPts val="600"/>
              </a:spcAft>
              <a:defRPr sz="1000">
                <a:solidFill>
                  <a:schemeClr val="bg1"/>
                </a:solidFill>
              </a:defRPr>
            </a:lvl3pPr>
            <a:lvl4pPr>
              <a:spcAft>
                <a:spcPts val="600"/>
              </a:spcAft>
              <a:defRPr sz="1000">
                <a:solidFill>
                  <a:schemeClr val="bg1"/>
                </a:solidFill>
              </a:defRPr>
            </a:lvl4pPr>
            <a:lvl5pPr>
              <a:spcAft>
                <a:spcPts val="600"/>
              </a:spcAft>
              <a:defRPr sz="1000">
                <a:solidFill>
                  <a:schemeClr val="bg1"/>
                </a:solidFill>
              </a:defRPr>
            </a:lvl5pPr>
          </a:lstStyle>
          <a:p>
            <a:r>
              <a:rPr lang="en-US" noProof="0"/>
              <a:t>“Recipient(s): Recipient1; Recipient2”</a:t>
            </a:r>
          </a:p>
        </p:txBody>
      </p:sp>
    </p:spTree>
    <p:extLst>
      <p:ext uri="{BB962C8B-B14F-4D97-AF65-F5344CB8AC3E}">
        <p14:creationId xmlns:p14="http://schemas.microsoft.com/office/powerpoint/2010/main" val="3476497885"/>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cSld name="2_Title Slide - White">
    <p:bg bwMode="gray">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58263F2-2D03-4CD8-B97E-D71F424E68CA}"/>
              </a:ext>
            </a:extLst>
          </p:cNvPr>
          <p:cNvGraphicFramePr>
            <a:graphicFrameLocks noChangeAspect="1"/>
          </p:cNvGraphicFramePr>
          <p:nvPr userDrawn="1">
            <p:custDataLst>
              <p:tags r:id="rId1"/>
            </p:custDataLst>
            <p:extLst>
              <p:ext uri="{D42A27DB-BD31-4B8C-83A1-F6EECF244321}">
                <p14:modId xmlns:p14="http://schemas.microsoft.com/office/powerpoint/2010/main" val="18708474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3" name="think-cell data - do not delete" hidden="1">
                        <a:extLst>
                          <a:ext uri="{FF2B5EF4-FFF2-40B4-BE49-F238E27FC236}">
                            <a16:creationId xmlns:a16="http://schemas.microsoft.com/office/drawing/2014/main" id="{858263F2-2D03-4CD8-B97E-D71F424E68C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 Placeholder 4"/>
          <p:cNvSpPr>
            <a:spLocks noGrp="1"/>
          </p:cNvSpPr>
          <p:nvPr>
            <p:ph type="body" sz="quarter" idx="10"/>
          </p:nvPr>
        </p:nvSpPr>
        <p:spPr>
          <a:xfrm>
            <a:off x="501650" y="6305178"/>
            <a:ext cx="5594349" cy="298450"/>
          </a:xfrm>
          <a:prstGeom prst="rect">
            <a:avLst/>
          </a:prstGeom>
        </p:spPr>
        <p:txBody>
          <a:bodyPr anchor="b">
            <a:normAutofit/>
          </a:bodyPr>
          <a:lstStyle>
            <a:lvl1pPr rtl="0">
              <a:spcAft>
                <a:spcPts val="0"/>
              </a:spcAft>
              <a:defRPr sz="1270">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noProof="0"/>
              <a:t>Click to </a:t>
            </a:r>
            <a:r>
              <a:rPr lang="fr-FR" noProof="0" err="1"/>
              <a:t>edit</a:t>
            </a:r>
            <a:r>
              <a:rPr lang="fr-FR" noProof="0"/>
              <a:t> Master </a:t>
            </a:r>
            <a:r>
              <a:rPr lang="fr-FR" noProof="0" err="1"/>
              <a:t>text</a:t>
            </a:r>
            <a:r>
              <a:rPr lang="fr-FR" noProof="0"/>
              <a:t> styles</a:t>
            </a:r>
          </a:p>
        </p:txBody>
      </p:sp>
      <p:sp>
        <p:nvSpPr>
          <p:cNvPr id="22" name="Footer Placeholder 8">
            <a:extLst>
              <a:ext uri="{FF2B5EF4-FFF2-40B4-BE49-F238E27FC236}">
                <a16:creationId xmlns:a16="http://schemas.microsoft.com/office/drawing/2014/main" id="{B32B4E7A-2416-4BCF-B3C9-B240316411DB}"/>
              </a:ext>
            </a:extLst>
          </p:cNvPr>
          <p:cNvSpPr>
            <a:spLocks noGrp="1"/>
          </p:cNvSpPr>
          <p:nvPr>
            <p:ph type="ftr" sz="quarter" idx="3"/>
          </p:nvPr>
        </p:nvSpPr>
        <p:spPr>
          <a:xfrm>
            <a:off x="6335183" y="6477985"/>
            <a:ext cx="5355169" cy="125547"/>
          </a:xfrm>
          <a:prstGeom prst="rect">
            <a:avLst/>
          </a:prstGeom>
          <a:noFill/>
        </p:spPr>
        <p:txBody>
          <a:bodyPr wrap="square" lIns="0" tIns="0" rIns="0" bIns="0" rtlCol="0">
            <a:spAutoFit/>
          </a:bodyPr>
          <a:lstStyle>
            <a:lvl1pPr algn="r" rtl="0">
              <a:defRPr lang="fr-FR" sz="816">
                <a:latin typeface="Calibri" panose="020F0502020204030204" pitchFamily="34" charset="0"/>
                <a:cs typeface="Calibri" panose="020F0502020204030204" pitchFamily="34" charset="0"/>
              </a:defRPr>
            </a:lvl1pPr>
          </a:lstStyle>
          <a:p>
            <a:pPr>
              <a:spcBef>
                <a:spcPts val="702"/>
              </a:spcBef>
              <a:buSzPct val="100000"/>
            </a:pPr>
            <a:endParaRPr lang="fr-FR"/>
          </a:p>
        </p:txBody>
      </p:sp>
      <p:sp>
        <p:nvSpPr>
          <p:cNvPr id="23" name="Picture Placeholder 8">
            <a:extLst>
              <a:ext uri="{FF2B5EF4-FFF2-40B4-BE49-F238E27FC236}">
                <a16:creationId xmlns:a16="http://schemas.microsoft.com/office/drawing/2014/main" id="{3CE753AD-9021-4CE6-976E-DF080DA2BFF9}"/>
              </a:ext>
            </a:extLst>
          </p:cNvPr>
          <p:cNvSpPr>
            <a:spLocks noGrp="1" noChangeAspect="1"/>
          </p:cNvSpPr>
          <p:nvPr>
            <p:ph type="pic" sz="quarter" idx="11"/>
          </p:nvPr>
        </p:nvSpPr>
        <p:spPr>
          <a:xfrm>
            <a:off x="3065599" y="1055223"/>
            <a:ext cx="6080516" cy="4560387"/>
          </a:xfrm>
          <a:prstGeom prst="rect">
            <a:avLst/>
          </a:prstGeom>
        </p:spPr>
        <p:txBody>
          <a:bodyPr/>
          <a:lstStyle>
            <a:lvl1pPr rtl="0">
              <a:defRPr>
                <a:solidFill>
                  <a:schemeClr val="tx1"/>
                </a:solidFill>
              </a:defRPr>
            </a:lvl1pPr>
          </a:lstStyle>
          <a:p>
            <a:r>
              <a:rPr lang="fr-FR" noProof="0"/>
              <a:t>Click </a:t>
            </a:r>
            <a:r>
              <a:rPr lang="fr-FR" noProof="0" err="1"/>
              <a:t>icon</a:t>
            </a:r>
            <a:r>
              <a:rPr lang="fr-FR" noProof="0"/>
              <a:t> to </a:t>
            </a:r>
            <a:r>
              <a:rPr lang="fr-FR" noProof="0" err="1"/>
              <a:t>add</a:t>
            </a:r>
            <a:r>
              <a:rPr lang="fr-FR" noProof="0"/>
              <a:t> </a:t>
            </a:r>
            <a:r>
              <a:rPr lang="fr-FR" noProof="0" err="1"/>
              <a:t>picture</a:t>
            </a:r>
            <a:endParaRPr lang="fr-FR" noProof="0"/>
          </a:p>
        </p:txBody>
      </p:sp>
      <p:sp>
        <p:nvSpPr>
          <p:cNvPr id="24" name="Text Placeholder 5">
            <a:extLst>
              <a:ext uri="{FF2B5EF4-FFF2-40B4-BE49-F238E27FC236}">
                <a16:creationId xmlns:a16="http://schemas.microsoft.com/office/drawing/2014/main" id="{10ADFAC3-828D-4F23-BD95-63BA183A9D65}"/>
              </a:ext>
            </a:extLst>
          </p:cNvPr>
          <p:cNvSpPr>
            <a:spLocks noGrp="1"/>
          </p:cNvSpPr>
          <p:nvPr>
            <p:ph type="body" sz="quarter" idx="13" hasCustomPrompt="1"/>
          </p:nvPr>
        </p:nvSpPr>
        <p:spPr>
          <a:xfrm>
            <a:off x="6335183" y="5362787"/>
            <a:ext cx="3404088" cy="991808"/>
          </a:xfrm>
        </p:spPr>
        <p:txBody>
          <a:bodyPr>
            <a:noAutofit/>
          </a:bodyPr>
          <a:lstStyle>
            <a:lvl1pPr rtl="0">
              <a:spcAft>
                <a:spcPts val="544"/>
              </a:spcAft>
              <a:defRPr sz="907" b="0">
                <a:solidFill>
                  <a:schemeClr val="tx1"/>
                </a:solidFill>
              </a:defRPr>
            </a:lvl1pPr>
            <a:lvl2pPr marL="155539" indent="-155539">
              <a:spcAft>
                <a:spcPts val="544"/>
              </a:spcAft>
              <a:buFont typeface="Arial" panose="020B0604020202020204" pitchFamily="34" charset="0"/>
              <a:buChar char="•"/>
              <a:defRPr sz="907" b="0">
                <a:solidFill>
                  <a:schemeClr val="bg1"/>
                </a:solidFill>
              </a:defRPr>
            </a:lvl2pPr>
            <a:lvl3pPr>
              <a:spcAft>
                <a:spcPts val="544"/>
              </a:spcAft>
              <a:defRPr sz="907">
                <a:solidFill>
                  <a:schemeClr val="bg1"/>
                </a:solidFill>
              </a:defRPr>
            </a:lvl3pPr>
            <a:lvl4pPr>
              <a:spcAft>
                <a:spcPts val="544"/>
              </a:spcAft>
              <a:defRPr sz="907">
                <a:solidFill>
                  <a:schemeClr val="bg1"/>
                </a:solidFill>
              </a:defRPr>
            </a:lvl4pPr>
            <a:lvl5pPr>
              <a:spcAft>
                <a:spcPts val="544"/>
              </a:spcAft>
              <a:defRPr sz="907">
                <a:solidFill>
                  <a:schemeClr val="bg1"/>
                </a:solidFill>
              </a:defRPr>
            </a:lvl5pPr>
          </a:lstStyle>
          <a:p>
            <a:r>
              <a:rPr lang="fr-FR"/>
              <a:t>Destinataire(s): [Ajouter les NOM Prénom, ou organisme]</a:t>
            </a:r>
          </a:p>
        </p:txBody>
      </p:sp>
      <p:sp>
        <p:nvSpPr>
          <p:cNvPr id="25" name="Subtitle 2">
            <a:extLst>
              <a:ext uri="{FF2B5EF4-FFF2-40B4-BE49-F238E27FC236}">
                <a16:creationId xmlns:a16="http://schemas.microsoft.com/office/drawing/2014/main" id="{5D35EBEB-FD77-450E-801C-5824880820B4}"/>
              </a:ext>
            </a:extLst>
          </p:cNvPr>
          <p:cNvSpPr>
            <a:spLocks noGrp="1"/>
          </p:cNvSpPr>
          <p:nvPr>
            <p:ph type="subTitle" idx="1" hasCustomPrompt="1"/>
          </p:nvPr>
        </p:nvSpPr>
        <p:spPr bwMode="gray">
          <a:xfrm>
            <a:off x="503991" y="5646737"/>
            <a:ext cx="5592010" cy="614260"/>
          </a:xfrm>
          <a:prstGeom prst="rect">
            <a:avLst/>
          </a:prstGeom>
        </p:spPr>
        <p:txBody>
          <a:bodyPr lIns="0" tIns="0" rIns="0" bIns="0" anchor="t" anchorCtr="0">
            <a:noAutofit/>
          </a:bodyPr>
          <a:lstStyle>
            <a:lvl1pPr marL="0" indent="0" algn="l" rtl="0">
              <a:lnSpc>
                <a:spcPct val="100000"/>
              </a:lnSpc>
              <a:spcAft>
                <a:spcPts val="0"/>
              </a:spcAft>
              <a:buNone/>
              <a:defRPr sz="1996" b="0">
                <a:solidFill>
                  <a:schemeClr val="tx1"/>
                </a:solidFill>
                <a:latin typeface="Calibri Light" panose="020F0302020204030204" pitchFamily="34" charset="0"/>
                <a:cs typeface="Calibri Light" panose="020F0302020204030204" pitchFamily="34" charset="0"/>
              </a:defRPr>
            </a:lvl1pPr>
            <a:lvl2pPr marL="0" marR="0" indent="0" algn="l" defTabSz="1069215" rtl="0" eaLnBrk="1" fontAlgn="auto" latinLnBrk="0" hangingPunct="1">
              <a:lnSpc>
                <a:spcPct val="100000"/>
              </a:lnSpc>
              <a:spcBef>
                <a:spcPts val="0"/>
              </a:spcBef>
              <a:spcAft>
                <a:spcPts val="0"/>
              </a:spcAft>
              <a:buClrTx/>
              <a:buSzPct val="100000"/>
              <a:buFont typeface="Arial"/>
              <a:buNone/>
              <a:tabLst/>
              <a:defRPr sz="2456" b="0">
                <a:solidFill>
                  <a:schemeClr val="bg1"/>
                </a:solidFill>
                <a:latin typeface="+mn-lt"/>
              </a:defRPr>
            </a:lvl2pPr>
            <a:lvl3pPr marL="0" indent="0" algn="l">
              <a:spcAft>
                <a:spcPts val="0"/>
              </a:spcAft>
              <a:buNone/>
              <a:defRPr sz="1871">
                <a:solidFill>
                  <a:schemeClr val="bg1"/>
                </a:solidFill>
              </a:defRPr>
            </a:lvl3pPr>
            <a:lvl4pPr marL="1603823" indent="0" algn="ctr">
              <a:buNone/>
              <a:defRPr sz="1871"/>
            </a:lvl4pPr>
            <a:lvl5pPr marL="2138430" indent="0" algn="ctr">
              <a:buNone/>
              <a:defRPr sz="1871"/>
            </a:lvl5pPr>
            <a:lvl6pPr marL="2673038" indent="0" algn="ctr">
              <a:buNone/>
              <a:defRPr sz="1871"/>
            </a:lvl6pPr>
            <a:lvl7pPr marL="3207645" indent="0" algn="ctr">
              <a:buNone/>
              <a:defRPr sz="1871"/>
            </a:lvl7pPr>
            <a:lvl8pPr marL="3742253" indent="0" algn="ctr">
              <a:buNone/>
              <a:defRPr sz="1871"/>
            </a:lvl8pPr>
            <a:lvl9pPr marL="4276860" indent="0" algn="ctr">
              <a:buNone/>
              <a:defRPr sz="1871"/>
            </a:lvl9pPr>
          </a:lstStyle>
          <a:p>
            <a:r>
              <a:rPr lang="fr-FR" noProof="0"/>
              <a:t>Click to </a:t>
            </a:r>
            <a:r>
              <a:rPr lang="fr-FR" noProof="0" err="1"/>
              <a:t>edit</a:t>
            </a:r>
            <a:r>
              <a:rPr lang="fr-FR" noProof="0"/>
              <a:t> Master </a:t>
            </a:r>
            <a:r>
              <a:rPr lang="fr-FR" noProof="0" err="1"/>
              <a:t>title</a:t>
            </a:r>
            <a:r>
              <a:rPr lang="fr-FR" noProof="0"/>
              <a:t> style</a:t>
            </a:r>
          </a:p>
        </p:txBody>
      </p:sp>
      <p:sp>
        <p:nvSpPr>
          <p:cNvPr id="26" name="Title 3">
            <a:extLst>
              <a:ext uri="{FF2B5EF4-FFF2-40B4-BE49-F238E27FC236}">
                <a16:creationId xmlns:a16="http://schemas.microsoft.com/office/drawing/2014/main" id="{255BF450-B48F-49C0-8E9F-04D50570BAE7}"/>
              </a:ext>
            </a:extLst>
          </p:cNvPr>
          <p:cNvSpPr>
            <a:spLocks noGrp="1"/>
          </p:cNvSpPr>
          <p:nvPr>
            <p:ph type="title"/>
          </p:nvPr>
        </p:nvSpPr>
        <p:spPr>
          <a:xfrm>
            <a:off x="501653" y="5109965"/>
            <a:ext cx="5592010" cy="505645"/>
          </a:xfrm>
        </p:spPr>
        <p:txBody>
          <a:bodyPr vert="horz" anchor="b"/>
          <a:lstStyle>
            <a:lvl1pPr rtl="0">
              <a:defRPr b="1">
                <a:solidFill>
                  <a:schemeClr val="tx1"/>
                </a:solidFill>
              </a:defRPr>
            </a:lvl1pPr>
          </a:lstStyle>
          <a:p>
            <a:r>
              <a:rPr lang="fr-FR"/>
              <a:t>Click to </a:t>
            </a:r>
            <a:r>
              <a:rPr lang="fr-FR" err="1"/>
              <a:t>edit</a:t>
            </a:r>
            <a:r>
              <a:rPr lang="fr-FR"/>
              <a:t> Master </a:t>
            </a:r>
            <a:r>
              <a:rPr lang="fr-FR" err="1"/>
              <a:t>title</a:t>
            </a:r>
            <a:r>
              <a:rPr lang="fr-FR"/>
              <a:t> style</a:t>
            </a:r>
          </a:p>
        </p:txBody>
      </p:sp>
      <p:grpSp>
        <p:nvGrpSpPr>
          <p:cNvPr id="66" name="Group 65">
            <a:extLst>
              <a:ext uri="{FF2B5EF4-FFF2-40B4-BE49-F238E27FC236}">
                <a16:creationId xmlns:a16="http://schemas.microsoft.com/office/drawing/2014/main" id="{AE5EDA3C-7152-49C6-A8DD-F5DE0B20F392}"/>
              </a:ext>
            </a:extLst>
          </p:cNvPr>
          <p:cNvGrpSpPr/>
          <p:nvPr userDrawn="1"/>
        </p:nvGrpSpPr>
        <p:grpSpPr>
          <a:xfrm>
            <a:off x="463296" y="341312"/>
            <a:ext cx="1819656" cy="347472"/>
            <a:chOff x="398463" y="404813"/>
            <a:chExt cx="1627187" cy="307976"/>
          </a:xfrm>
          <a:solidFill>
            <a:sysClr val="window" lastClr="FFFFFF"/>
          </a:solidFill>
        </p:grpSpPr>
        <p:sp>
          <p:nvSpPr>
            <p:cNvPr id="67" name="Oval 5">
              <a:extLst>
                <a:ext uri="{FF2B5EF4-FFF2-40B4-BE49-F238E27FC236}">
                  <a16:creationId xmlns:a16="http://schemas.microsoft.com/office/drawing/2014/main" id="{ED53CD82-5B0F-4357-9AAB-E9CE5AF48EFC}"/>
                </a:ext>
              </a:extLst>
            </p:cNvPr>
            <p:cNvSpPr>
              <a:spLocks noChangeArrowheads="1"/>
            </p:cNvSpPr>
            <p:nvPr userDrawn="1"/>
          </p:nvSpPr>
          <p:spPr bwMode="auto">
            <a:xfrm>
              <a:off x="1938338" y="625476"/>
              <a:ext cx="87312" cy="87313"/>
            </a:xfrm>
            <a:prstGeom prst="ellipse">
              <a:avLst/>
            </a:prstGeom>
            <a:solidFill>
              <a:srgbClr val="86BC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endParaRPr>
            </a:p>
          </p:txBody>
        </p:sp>
        <p:sp>
          <p:nvSpPr>
            <p:cNvPr id="68" name="Freeform 6">
              <a:extLst>
                <a:ext uri="{FF2B5EF4-FFF2-40B4-BE49-F238E27FC236}">
                  <a16:creationId xmlns:a16="http://schemas.microsoft.com/office/drawing/2014/main" id="{08A61A20-F573-443B-9C72-EFF442530B48}"/>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endParaRPr>
            </a:p>
          </p:txBody>
        </p:sp>
        <p:sp>
          <p:nvSpPr>
            <p:cNvPr id="69" name="Rectangle 7">
              <a:extLst>
                <a:ext uri="{FF2B5EF4-FFF2-40B4-BE49-F238E27FC236}">
                  <a16:creationId xmlns:a16="http://schemas.microsoft.com/office/drawing/2014/main" id="{532B8600-BBC1-4C56-81ED-1244A0CABF5B}"/>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endParaRPr>
            </a:p>
          </p:txBody>
        </p:sp>
        <p:sp>
          <p:nvSpPr>
            <p:cNvPr id="70" name="Freeform 8">
              <a:extLst>
                <a:ext uri="{FF2B5EF4-FFF2-40B4-BE49-F238E27FC236}">
                  <a16:creationId xmlns:a16="http://schemas.microsoft.com/office/drawing/2014/main" id="{212C10FC-0BF4-420E-9059-25272DCCB546}"/>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endParaRPr>
            </a:p>
          </p:txBody>
        </p:sp>
        <p:sp>
          <p:nvSpPr>
            <p:cNvPr id="71" name="Rectangle 9">
              <a:extLst>
                <a:ext uri="{FF2B5EF4-FFF2-40B4-BE49-F238E27FC236}">
                  <a16:creationId xmlns:a16="http://schemas.microsoft.com/office/drawing/2014/main" id="{8112404A-FA6A-40C9-AEC0-A2A9243E0F14}"/>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endParaRPr>
            </a:p>
          </p:txBody>
        </p:sp>
        <p:sp>
          <p:nvSpPr>
            <p:cNvPr id="72" name="Rectangle 10">
              <a:extLst>
                <a:ext uri="{FF2B5EF4-FFF2-40B4-BE49-F238E27FC236}">
                  <a16:creationId xmlns:a16="http://schemas.microsoft.com/office/drawing/2014/main" id="{61D65B58-B127-4924-90AC-5C78C180EDC1}"/>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endParaRPr>
            </a:p>
          </p:txBody>
        </p:sp>
        <p:sp>
          <p:nvSpPr>
            <p:cNvPr id="73" name="Freeform 11">
              <a:extLst>
                <a:ext uri="{FF2B5EF4-FFF2-40B4-BE49-F238E27FC236}">
                  <a16:creationId xmlns:a16="http://schemas.microsoft.com/office/drawing/2014/main" id="{7CCE137B-29AA-4FEA-B695-DE82654DEA22}"/>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endParaRPr>
            </a:p>
          </p:txBody>
        </p:sp>
        <p:sp>
          <p:nvSpPr>
            <p:cNvPr id="74" name="Freeform 12">
              <a:extLst>
                <a:ext uri="{FF2B5EF4-FFF2-40B4-BE49-F238E27FC236}">
                  <a16:creationId xmlns:a16="http://schemas.microsoft.com/office/drawing/2014/main" id="{4E1AED44-4A9D-4C75-90B9-300A00323317}"/>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endParaRPr>
            </a:p>
          </p:txBody>
        </p:sp>
        <p:sp>
          <p:nvSpPr>
            <p:cNvPr id="75" name="Freeform 13">
              <a:extLst>
                <a:ext uri="{FF2B5EF4-FFF2-40B4-BE49-F238E27FC236}">
                  <a16:creationId xmlns:a16="http://schemas.microsoft.com/office/drawing/2014/main" id="{CBE58DFD-2111-47D9-BB9B-B1B442E9E481}"/>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endParaRPr>
            </a:p>
          </p:txBody>
        </p:sp>
        <p:sp>
          <p:nvSpPr>
            <p:cNvPr id="76" name="Freeform 14">
              <a:extLst>
                <a:ext uri="{FF2B5EF4-FFF2-40B4-BE49-F238E27FC236}">
                  <a16:creationId xmlns:a16="http://schemas.microsoft.com/office/drawing/2014/main" id="{0386FBF5-E453-4531-A813-E6F347C4098A}"/>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endParaRPr>
            </a:p>
          </p:txBody>
        </p:sp>
      </p:grpSp>
      <p:pic>
        <p:nvPicPr>
          <p:cNvPr id="77" name="Picture 76">
            <a:extLst>
              <a:ext uri="{FF2B5EF4-FFF2-40B4-BE49-F238E27FC236}">
                <a16:creationId xmlns:a16="http://schemas.microsoft.com/office/drawing/2014/main" id="{5070ADF3-A994-4990-9F94-43FE90F71C1D}"/>
              </a:ext>
            </a:extLst>
          </p:cNvPr>
          <p:cNvPicPr>
            <a:picLocks noChangeAspect="1"/>
          </p:cNvPicPr>
          <p:nvPr userDrawn="1"/>
        </p:nvPicPr>
        <p:blipFill>
          <a:blip r:embed="rId5" cstate="hqprint">
            <a:extLst>
              <a:ext uri="{28A0092B-C50C-407E-A947-70E740481C1C}">
                <a14:useLocalDpi xmlns:a14="http://schemas.microsoft.com/office/drawing/2010/main"/>
              </a:ext>
            </a:extLst>
          </a:blip>
          <a:srcRect/>
          <a:stretch/>
        </p:blipFill>
        <p:spPr>
          <a:xfrm>
            <a:off x="10656000" y="5328000"/>
            <a:ext cx="1198880" cy="1198880"/>
          </a:xfrm>
          <a:prstGeom prst="rect">
            <a:avLst/>
          </a:prstGeom>
        </p:spPr>
      </p:pic>
    </p:spTree>
    <p:extLst>
      <p:ext uri="{BB962C8B-B14F-4D97-AF65-F5344CB8AC3E}">
        <p14:creationId xmlns:p14="http://schemas.microsoft.com/office/powerpoint/2010/main" val="3529345605"/>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450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ivider - Deloitte white">
    <p:bg bwMode="gray">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48" y="1762169"/>
            <a:ext cx="10540800" cy="1592403"/>
          </a:xfrm>
        </p:spPr>
        <p:txBody>
          <a:bodyPr anchor="b"/>
          <a:lstStyle>
            <a:lvl1pPr>
              <a:lnSpc>
                <a:spcPct val="95000"/>
              </a:lnSpc>
              <a:defRPr sz="36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p>
        </p:txBody>
      </p:sp>
      <p:sp>
        <p:nvSpPr>
          <p:cNvPr id="3" name="Text Placeholder 2"/>
          <p:cNvSpPr>
            <a:spLocks noGrp="1"/>
          </p:cNvSpPr>
          <p:nvPr>
            <p:ph type="body" idx="1"/>
          </p:nvPr>
        </p:nvSpPr>
        <p:spPr bwMode="gray">
          <a:xfrm>
            <a:off x="501648" y="3503429"/>
            <a:ext cx="10540800" cy="1566532"/>
          </a:xfrm>
        </p:spPr>
        <p:txBody>
          <a:bodyPr lIns="0" tIns="0" rIns="0" bIns="0">
            <a:noAutofit/>
          </a:bodyPr>
          <a:lstStyle>
            <a:lvl1pPr marL="0" indent="0">
              <a:lnSpc>
                <a:spcPct val="95000"/>
              </a:lnSpc>
              <a:spcAft>
                <a:spcPts val="0"/>
              </a:spcAft>
              <a:buNone/>
              <a:defRPr sz="36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7" name="Footer Placeholder 6">
            <a:extLst>
              <a:ext uri="{FF2B5EF4-FFF2-40B4-BE49-F238E27FC236}">
                <a16:creationId xmlns:a16="http://schemas.microsoft.com/office/drawing/2014/main" id="{6A7DAD99-65A0-4182-8686-17BC3CD14E32}"/>
              </a:ext>
            </a:extLst>
          </p:cNvPr>
          <p:cNvSpPr>
            <a:spLocks noGrp="1"/>
          </p:cNvSpPr>
          <p:nvPr>
            <p:ph type="ftr" sz="quarter" idx="10"/>
          </p:nvPr>
        </p:nvSpPr>
        <p:spPr/>
        <p:txBody>
          <a:bodyPr/>
          <a:lstStyle/>
          <a:p>
            <a:pPr>
              <a:spcBef>
                <a:spcPts val="774"/>
              </a:spcBef>
              <a:buSzPct val="100000"/>
              <a:buFont typeface="Arial"/>
              <a:buNone/>
            </a:pPr>
            <a:r>
              <a:rPr lang="pt-BR"/>
              <a:t>© 2023 Deloitte Finance</a:t>
            </a:r>
            <a:endParaRPr lang="fr-FR"/>
          </a:p>
        </p:txBody>
      </p:sp>
      <p:sp>
        <p:nvSpPr>
          <p:cNvPr id="8" name="Slide Number Placeholder 7">
            <a:extLst>
              <a:ext uri="{FF2B5EF4-FFF2-40B4-BE49-F238E27FC236}">
                <a16:creationId xmlns:a16="http://schemas.microsoft.com/office/drawing/2014/main" id="{57419761-B806-4121-9965-B10A9714B323}"/>
              </a:ext>
            </a:extLst>
          </p:cNvPr>
          <p:cNvSpPr>
            <a:spLocks noGrp="1"/>
          </p:cNvSpPr>
          <p:nvPr>
            <p:ph type="sldNum" sz="quarter" idx="11"/>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75C041E8-EE58-4D40-B7D9-FF5011805658}"/>
              </a:ext>
            </a:extLst>
          </p:cNvPr>
          <p:cNvSpPr>
            <a:spLocks noGrp="1"/>
          </p:cNvSpPr>
          <p:nvPr>
            <p:ph type="dt" sz="half" idx="12"/>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3651647788"/>
      </p:ext>
    </p:extLst>
  </p:cSld>
  <p:clrMapOvr>
    <a:masterClrMapping/>
  </p:clrMapOvr>
  <p:transition>
    <p:fade/>
  </p:transition>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Key statement white">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49" y="1628775"/>
            <a:ext cx="9277349" cy="4752975"/>
          </a:xfrm>
          <a:prstGeom prst="rect">
            <a:avLst/>
          </a:prstGeom>
        </p:spPr>
        <p:txBody>
          <a:bodyPr>
            <a:normAutofit/>
          </a:bodyPr>
          <a:lstStyle>
            <a:lvl1pPr>
              <a:spcBef>
                <a:spcPts val="3600"/>
              </a:spcBef>
              <a:defRPr sz="2200">
                <a:solidFill>
                  <a:schemeClr val="tx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
        <p:nvSpPr>
          <p:cNvPr id="2" name="Footer Placeholder 1">
            <a:extLst>
              <a:ext uri="{FF2B5EF4-FFF2-40B4-BE49-F238E27FC236}">
                <a16:creationId xmlns:a16="http://schemas.microsoft.com/office/drawing/2014/main" id="{749EBE37-9A97-41B2-9FAB-FA477B9F53E3}"/>
              </a:ext>
            </a:extLst>
          </p:cNvPr>
          <p:cNvSpPr>
            <a:spLocks noGrp="1"/>
          </p:cNvSpPr>
          <p:nvPr>
            <p:ph type="ftr" sz="quarter" idx="11"/>
          </p:nvPr>
        </p:nvSpPr>
        <p:spPr/>
        <p:txBody>
          <a:bodyPr/>
          <a:lstStyle/>
          <a:p>
            <a:pPr>
              <a:spcBef>
                <a:spcPts val="774"/>
              </a:spcBef>
              <a:buSzPct val="100000"/>
              <a:buFont typeface="Arial"/>
              <a:buNone/>
            </a:pPr>
            <a:r>
              <a:rPr lang="pt-BR"/>
              <a:t>© 2023 Deloitte Finance</a:t>
            </a:r>
            <a:endParaRPr lang="fr-FR"/>
          </a:p>
        </p:txBody>
      </p:sp>
      <p:sp>
        <p:nvSpPr>
          <p:cNvPr id="7" name="Slide Number Placeholder 6">
            <a:extLst>
              <a:ext uri="{FF2B5EF4-FFF2-40B4-BE49-F238E27FC236}">
                <a16:creationId xmlns:a16="http://schemas.microsoft.com/office/drawing/2014/main" id="{283ACC28-2C8B-43E3-8C6C-FC0B7DA82E74}"/>
              </a:ext>
            </a:extLst>
          </p:cNvPr>
          <p:cNvSpPr>
            <a:spLocks noGrp="1"/>
          </p:cNvSpPr>
          <p:nvPr>
            <p:ph type="sldNum" sz="quarter" idx="12"/>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3" name="Date Placeholder 2">
            <a:extLst>
              <a:ext uri="{FF2B5EF4-FFF2-40B4-BE49-F238E27FC236}">
                <a16:creationId xmlns:a16="http://schemas.microsoft.com/office/drawing/2014/main" id="{7376067F-833F-4346-921E-0EB5842C3F88}"/>
              </a:ext>
            </a:extLst>
          </p:cNvPr>
          <p:cNvSpPr>
            <a:spLocks noGrp="1"/>
          </p:cNvSpPr>
          <p:nvPr>
            <p:ph type="dt" sz="half" idx="13"/>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90759697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886192" y="405929"/>
            <a:ext cx="2804160" cy="1027760"/>
          </a:xfrm>
        </p:spPr>
        <p:txBody>
          <a:bodyPr/>
          <a:lstStyle>
            <a:lvl1pPr>
              <a:spcBef>
                <a:spcPts val="185"/>
              </a:spcBef>
              <a:defRPr sz="923">
                <a:solidFill>
                  <a:schemeClr val="tx1"/>
                </a:solidFill>
              </a:defRPr>
            </a:lvl1pPr>
            <a:lvl2pPr>
              <a:defRPr sz="969">
                <a:solidFill>
                  <a:schemeClr val="tx2"/>
                </a:solidFill>
              </a:defRPr>
            </a:lvl2pPr>
            <a:lvl3pPr>
              <a:defRPr sz="969">
                <a:solidFill>
                  <a:schemeClr val="tx2"/>
                </a:solidFill>
              </a:defRPr>
            </a:lvl3pPr>
            <a:lvl4pPr>
              <a:defRPr sz="923">
                <a:solidFill>
                  <a:schemeClr val="tx2"/>
                </a:solidFill>
              </a:defRPr>
            </a:lvl4pPr>
            <a:lvl5pPr>
              <a:defRPr sz="923">
                <a:solidFill>
                  <a:schemeClr val="tx2"/>
                </a:solidFill>
              </a:defRPr>
            </a:lvl5pPr>
          </a:lstStyle>
          <a:p>
            <a:pPr lvl="0"/>
            <a:r>
              <a:rPr lang="en-US"/>
              <a:t>Click to edit Master text styles</a:t>
            </a:r>
          </a:p>
        </p:txBody>
      </p:sp>
      <p:sp>
        <p:nvSpPr>
          <p:cNvPr id="7" name="Text Placeholder 6"/>
          <p:cNvSpPr>
            <a:spLocks noGrp="1"/>
          </p:cNvSpPr>
          <p:nvPr>
            <p:ph type="body" sz="quarter" idx="11"/>
          </p:nvPr>
        </p:nvSpPr>
        <p:spPr>
          <a:xfrm>
            <a:off x="501649" y="1628787"/>
            <a:ext cx="2766255" cy="4752000"/>
          </a:xfrm>
        </p:spPr>
        <p:txBody>
          <a:bodyPr>
            <a:normAutofit/>
          </a:bodyPr>
          <a:lstStyle>
            <a:lvl1pPr>
              <a:spcBef>
                <a:spcPts val="0"/>
              </a:spcBef>
              <a:spcAft>
                <a:spcPts val="554"/>
              </a:spcAft>
              <a:defRPr sz="1300"/>
            </a:lvl1pPr>
            <a:lvl2pPr>
              <a:spcBef>
                <a:spcPts val="277"/>
              </a:spcBef>
              <a:defRPr/>
            </a:lvl2pPr>
            <a:lvl3pPr>
              <a:spcBef>
                <a:spcPts val="277"/>
              </a:spcBef>
              <a:defRPr/>
            </a:lvl3pPr>
            <a:lvl4pPr>
              <a:spcBef>
                <a:spcPts val="277"/>
              </a:spcBef>
              <a:defRPr/>
            </a:lvl4pPr>
            <a:lvl5pPr>
              <a:spcBef>
                <a:spcPts val="277"/>
              </a:spcBef>
              <a:defRPr/>
            </a:lvl5pPr>
          </a:lstStyle>
          <a:p>
            <a:pPr lvl="0"/>
            <a:r>
              <a:rPr lang="en-US"/>
              <a:t>Click to edit Master text styles</a:t>
            </a:r>
          </a:p>
        </p:txBody>
      </p:sp>
      <p:sp>
        <p:nvSpPr>
          <p:cNvPr id="9" name="Text Placeholder 8"/>
          <p:cNvSpPr>
            <a:spLocks noGrp="1"/>
          </p:cNvSpPr>
          <p:nvPr>
            <p:ph type="body" sz="quarter" idx="12"/>
          </p:nvPr>
        </p:nvSpPr>
        <p:spPr>
          <a:xfrm>
            <a:off x="3804303" y="1628774"/>
            <a:ext cx="7886049" cy="4752000"/>
          </a:xfrm>
        </p:spPr>
        <p:txBody>
          <a:bodyPr/>
          <a:lstStyle>
            <a:lvl1pPr>
              <a:spcBef>
                <a:spcPts val="1662"/>
              </a:spcBef>
              <a:defRPr/>
            </a:lvl1pPr>
            <a:lvl3pPr marL="180000" indent="-180000">
              <a:defRPr/>
            </a:lvl3pPr>
            <a:lvl4pPr marL="360000" indent="-180000">
              <a:defRPr/>
            </a:lvl4pPr>
            <a:lvl5pPr marL="540000" indent="-180000">
              <a:defRPr/>
            </a:lvl5pPr>
            <a:lvl8pPr marL="356400" indent="0">
              <a:buNone/>
              <a:defRPr/>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Footer Placeholder 1">
            <a:extLst>
              <a:ext uri="{FF2B5EF4-FFF2-40B4-BE49-F238E27FC236}">
                <a16:creationId xmlns:a16="http://schemas.microsoft.com/office/drawing/2014/main" id="{EAE607C7-EA6B-4F0C-A9A1-3042B38038EE}"/>
              </a:ext>
            </a:extLst>
          </p:cNvPr>
          <p:cNvSpPr>
            <a:spLocks noGrp="1"/>
          </p:cNvSpPr>
          <p:nvPr>
            <p:ph type="ftr" sz="quarter" idx="13"/>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B6208BF8-BE97-4558-97B3-1B46CDF31056}"/>
              </a:ext>
            </a:extLst>
          </p:cNvPr>
          <p:cNvSpPr>
            <a:spLocks noGrp="1"/>
          </p:cNvSpPr>
          <p:nvPr>
            <p:ph type="sldNum" sz="quarter" idx="14"/>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91762272-6EF3-4C6E-9F88-E2D4027D4ADF}"/>
              </a:ext>
            </a:extLst>
          </p:cNvPr>
          <p:cNvSpPr>
            <a:spLocks noGrp="1"/>
          </p:cNvSpPr>
          <p:nvPr>
            <p:ph type="dt" sz="half" idx="15"/>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112812601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501648" y="1628775"/>
            <a:ext cx="9277349" cy="4752977"/>
          </a:xfrm>
          <a:prstGeom prst="rect">
            <a:avLst/>
          </a:prstGeom>
        </p:spPr>
        <p:txBody>
          <a:bodyPr/>
          <a:lstStyle>
            <a:lvl1pPr>
              <a:tabLst>
                <a:tab pos="6729413" algn="r"/>
              </a:tabLst>
              <a:defRPr>
                <a:latin typeface="+mn-lt"/>
              </a:defRPr>
            </a:lvl1pPr>
            <a:lvl2pPr>
              <a:tabLst>
                <a:tab pos="6729413" algn="r"/>
              </a:tabLst>
              <a:defRPr>
                <a:latin typeface="+mj-lt"/>
              </a:defRPr>
            </a:lvl2pPr>
            <a:lvl3pPr marL="180000" indent="-180000">
              <a:tabLst>
                <a:tab pos="6729413" algn="r"/>
              </a:tabLst>
              <a:defRPr>
                <a:latin typeface="+mn-lt"/>
              </a:defRPr>
            </a:lvl3pPr>
            <a:lvl4pPr marL="360000" indent="-180000">
              <a:tabLst>
                <a:tab pos="6729413" algn="r"/>
              </a:tabLst>
              <a:defRPr>
                <a:latin typeface="+mn-lt"/>
              </a:defRPr>
            </a:lvl4pPr>
            <a:lvl5pPr marL="540000" indent="-180000">
              <a:tabLst>
                <a:tab pos="5029200" algn="r"/>
              </a:tabLst>
              <a:defRPr baseline="0">
                <a:latin typeface="+mn-lt"/>
              </a:defRPr>
            </a:lvl5pPr>
            <a:lvl6pPr>
              <a:tabLst>
                <a:tab pos="6729413" algn="r"/>
              </a:tabLst>
              <a:defRPr/>
            </a:lvl6pPr>
            <a:lvl7pPr>
              <a:tabLst>
                <a:tab pos="6729413" algn="r"/>
              </a:tabLst>
              <a:defRPr/>
            </a:lvl7pPr>
            <a:lvl8pPr>
              <a:tabLst>
                <a:tab pos="6729413" algn="r"/>
              </a:tabLst>
              <a:defRPr/>
            </a:lvl8pPr>
            <a:lvl9pPr>
              <a:tabLst>
                <a:tab pos="6729413" algn="r"/>
              </a:tabLs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Placeholder 1"/>
          <p:cNvSpPr>
            <a:spLocks noGrp="1"/>
          </p:cNvSpPr>
          <p:nvPr>
            <p:ph type="title" hasCustomPrompt="1"/>
          </p:nvPr>
        </p:nvSpPr>
        <p:spPr>
          <a:xfrm>
            <a:off x="501648" y="317500"/>
            <a:ext cx="11188704" cy="698501"/>
          </a:xfrm>
          <a:prstGeom prst="rect">
            <a:avLst/>
          </a:prstGeom>
        </p:spPr>
        <p:txBody>
          <a:bodyPr vert="horz" lIns="0" tIns="0" rIns="0" bIns="0" rtlCol="0" anchor="t" anchorCtr="0">
            <a:noAutofit/>
          </a:bodyPr>
          <a:lstStyle>
            <a:lvl1pPr>
              <a:defRPr/>
            </a:lvl1pPr>
          </a:lstStyle>
          <a:p>
            <a:r>
              <a:rPr lang="en-US"/>
              <a:t>Click to add title</a:t>
            </a:r>
          </a:p>
        </p:txBody>
      </p:sp>
      <p:sp>
        <p:nvSpPr>
          <p:cNvPr id="2" name="Footer Placeholder 1">
            <a:extLst>
              <a:ext uri="{FF2B5EF4-FFF2-40B4-BE49-F238E27FC236}">
                <a16:creationId xmlns:a16="http://schemas.microsoft.com/office/drawing/2014/main" id="{BB8AD5B5-0B05-471F-8FF4-8F01741DB7B2}"/>
              </a:ext>
            </a:extLst>
          </p:cNvPr>
          <p:cNvSpPr>
            <a:spLocks noGrp="1"/>
          </p:cNvSpPr>
          <p:nvPr>
            <p:ph type="ftr" sz="quarter" idx="11"/>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E5591641-54BF-42EA-BD86-000853F8B6AB}"/>
              </a:ext>
            </a:extLst>
          </p:cNvPr>
          <p:cNvSpPr>
            <a:spLocks noGrp="1"/>
          </p:cNvSpPr>
          <p:nvPr>
            <p:ph type="sldNum" sz="quarter" idx="12"/>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5" name="Date Placeholder 4">
            <a:extLst>
              <a:ext uri="{FF2B5EF4-FFF2-40B4-BE49-F238E27FC236}">
                <a16:creationId xmlns:a16="http://schemas.microsoft.com/office/drawing/2014/main" id="{241BB0D2-FE1A-44C4-A278-7104B49662EA}"/>
              </a:ext>
            </a:extLst>
          </p:cNvPr>
          <p:cNvSpPr>
            <a:spLocks noGrp="1"/>
          </p:cNvSpPr>
          <p:nvPr>
            <p:ph type="dt" sz="half" idx="13"/>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40427975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1 column text">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501648" y="317500"/>
            <a:ext cx="11188800" cy="338554"/>
          </a:xfrm>
          <a:prstGeom prst="rect">
            <a:avLst/>
          </a:prstGeom>
        </p:spPr>
        <p:txBody>
          <a:bodyPr vert="horz" wrap="square" lIns="0" tIns="0" rIns="0" bIns="0" rtlCol="0" anchor="t" anchorCtr="0">
            <a:spAutoFit/>
          </a:bodyPr>
          <a:lstStyle>
            <a:lvl1pPr>
              <a:defRPr/>
            </a:lvl1pPr>
          </a:lstStyle>
          <a:p>
            <a:r>
              <a:rPr lang="en-US" noProof="0"/>
              <a:t>Click to edit Master title style</a:t>
            </a:r>
          </a:p>
        </p:txBody>
      </p:sp>
      <p:sp>
        <p:nvSpPr>
          <p:cNvPr id="8" name="Text Placeholder 18"/>
          <p:cNvSpPr>
            <a:spLocks noGrp="1"/>
          </p:cNvSpPr>
          <p:nvPr>
            <p:ph idx="1"/>
          </p:nvPr>
        </p:nvSpPr>
        <p:spPr>
          <a:xfrm>
            <a:off x="501648" y="1626224"/>
            <a:ext cx="11188703" cy="4752975"/>
          </a:xfrm>
          <a:prstGeom prst="rect">
            <a:avLst/>
          </a:prstGeom>
        </p:spPr>
        <p:txBody>
          <a:bodyPr vert="horz" lIns="0" tIns="0" rIns="0" bIns="0" rtlCol="0">
            <a:normAutofit/>
          </a:bodyPr>
          <a:lstStyle>
            <a:lvl3pPr marL="180000" indent="-180000">
              <a:defRPr/>
            </a:lvl3pPr>
            <a:lvl4pPr marL="360000" indent="-180000">
              <a:defRPr/>
            </a:lvl4pPr>
            <a:lvl5pPr marL="540000" indent="-18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Footer Placeholder 1">
            <a:extLst>
              <a:ext uri="{FF2B5EF4-FFF2-40B4-BE49-F238E27FC236}">
                <a16:creationId xmlns:a16="http://schemas.microsoft.com/office/drawing/2014/main" id="{5DD408E8-9BBA-462A-9700-60649B088B64}"/>
              </a:ext>
            </a:extLst>
          </p:cNvPr>
          <p:cNvSpPr>
            <a:spLocks noGrp="1"/>
          </p:cNvSpPr>
          <p:nvPr>
            <p:ph type="ftr" sz="quarter" idx="14"/>
          </p:nvPr>
        </p:nvSpPr>
        <p:spPr/>
        <p:txBody>
          <a:bodyPr/>
          <a:lstStyle/>
          <a:p>
            <a:pPr>
              <a:spcBef>
                <a:spcPts val="774"/>
              </a:spcBef>
              <a:buSzPct val="100000"/>
              <a:buFont typeface="Arial"/>
              <a:buNone/>
            </a:pPr>
            <a:r>
              <a:rPr lang="pt-BR"/>
              <a:t>© 2023 Deloitte Finance</a:t>
            </a:r>
            <a:endParaRPr lang="fr-FR"/>
          </a:p>
        </p:txBody>
      </p:sp>
      <p:sp>
        <p:nvSpPr>
          <p:cNvPr id="3" name="Slide Number Placeholder 2">
            <a:extLst>
              <a:ext uri="{FF2B5EF4-FFF2-40B4-BE49-F238E27FC236}">
                <a16:creationId xmlns:a16="http://schemas.microsoft.com/office/drawing/2014/main" id="{382554EE-47D5-4878-B187-9F834B60BF8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a:t>
            </a:fld>
            <a:endParaRPr lang="fr-FR"/>
          </a:p>
        </p:txBody>
      </p:sp>
      <p:sp>
        <p:nvSpPr>
          <p:cNvPr id="4" name="Date Placeholder 3">
            <a:extLst>
              <a:ext uri="{FF2B5EF4-FFF2-40B4-BE49-F238E27FC236}">
                <a16:creationId xmlns:a16="http://schemas.microsoft.com/office/drawing/2014/main" id="{85A0A011-753E-48E8-B572-8F17579CFEC1}"/>
              </a:ext>
            </a:extLst>
          </p:cNvPr>
          <p:cNvSpPr>
            <a:spLocks noGrp="1"/>
          </p:cNvSpPr>
          <p:nvPr>
            <p:ph type="dt" sz="half" idx="16"/>
          </p:nvPr>
        </p:nvSpPr>
        <p:spPr/>
        <p:txBody>
          <a:bodyPr/>
          <a:lstStyle/>
          <a:p>
            <a:pPr>
              <a:spcBef>
                <a:spcPts val="774"/>
              </a:spcBef>
              <a:buSzPct val="100000"/>
              <a:buFont typeface="Arial"/>
              <a:buNone/>
            </a:pPr>
            <a:endParaRPr lang="en-US"/>
          </a:p>
        </p:txBody>
      </p:sp>
    </p:spTree>
    <p:extLst>
      <p:ext uri="{BB962C8B-B14F-4D97-AF65-F5344CB8AC3E}">
        <p14:creationId xmlns:p14="http://schemas.microsoft.com/office/powerpoint/2010/main" val="212488357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ags" Target="../tags/tag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oleObject" Target="../embeddings/oleObject1.bin"/><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42"/>
            </p:custDataLst>
            <p:extLst>
              <p:ext uri="{D42A27DB-BD31-4B8C-83A1-F6EECF244321}">
                <p14:modId xmlns:p14="http://schemas.microsoft.com/office/powerpoint/2010/main" val="641256324"/>
              </p:ext>
            </p:ext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43" imgW="270" imgH="270" progId="TCLayout.ActiveDocument.1">
                  <p:embed/>
                </p:oleObj>
              </mc:Choice>
              <mc:Fallback>
                <p:oleObj name="think-cell Slide" r:id="rId43" imgW="270" imgH="270" progId="TCLayout.ActiveDocument.1">
                  <p:embed/>
                  <p:pic>
                    <p:nvPicPr>
                      <p:cNvPr id="4" name="Object 3" hidden="1"/>
                      <p:cNvPicPr/>
                      <p:nvPr/>
                    </p:nvPicPr>
                    <p:blipFill>
                      <a:blip r:embed="rId44"/>
                      <a:stretch>
                        <a:fillRect/>
                      </a:stretch>
                    </p:blipFill>
                    <p:spPr>
                      <a:xfrm>
                        <a:off x="2118"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501649" y="317501"/>
            <a:ext cx="11188700" cy="338400"/>
          </a:xfrm>
          <a:prstGeom prst="rect">
            <a:avLst/>
          </a:prstGeom>
        </p:spPr>
        <p:txBody>
          <a:bodyPr vert="horz" lIns="0" tIns="0" rIns="0" bIns="0" rtlCol="0" anchor="t" anchorCtr="0">
            <a:noAutofit/>
          </a:bodyPr>
          <a:lstStyle/>
          <a:p>
            <a:r>
              <a:rPr lang="en-US" noProof="0"/>
              <a:t>Click to edit Master title style</a:t>
            </a:r>
          </a:p>
        </p:txBody>
      </p:sp>
      <p:sp>
        <p:nvSpPr>
          <p:cNvPr id="19" name="Text Placeholder 18"/>
          <p:cNvSpPr>
            <a:spLocks noGrp="1"/>
          </p:cNvSpPr>
          <p:nvPr>
            <p:ph type="body" idx="1"/>
          </p:nvPr>
        </p:nvSpPr>
        <p:spPr>
          <a:xfrm>
            <a:off x="501649" y="1628775"/>
            <a:ext cx="11188700" cy="4752976"/>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Footer Placeholder 8">
            <a:extLst>
              <a:ext uri="{FF2B5EF4-FFF2-40B4-BE49-F238E27FC236}">
                <a16:creationId xmlns:a16="http://schemas.microsoft.com/office/drawing/2014/main" id="{EA630022-1626-46F5-973B-051C768F4311}"/>
              </a:ext>
            </a:extLst>
          </p:cNvPr>
          <p:cNvSpPr>
            <a:spLocks noGrp="1"/>
          </p:cNvSpPr>
          <p:nvPr>
            <p:ph type="ftr" sz="quarter" idx="3"/>
          </p:nvPr>
        </p:nvSpPr>
        <p:spPr>
          <a:xfrm>
            <a:off x="501649" y="6477001"/>
            <a:ext cx="4696232" cy="138499"/>
          </a:xfrm>
          <a:prstGeom prst="rect">
            <a:avLst/>
          </a:prstGeom>
          <a:noFill/>
        </p:spPr>
        <p:txBody>
          <a:bodyPr wrap="square" lIns="0" tIns="0" rIns="0" bIns="0" rtlCol="0">
            <a:spAutoFit/>
          </a:bodyPr>
          <a:lstStyle>
            <a:lvl1pPr>
              <a:defRPr lang="fr-FR" sz="900">
                <a:latin typeface="Calibri" panose="020F0502020204030204" pitchFamily="34" charset="0"/>
                <a:cs typeface="Calibri" panose="020F0502020204030204" pitchFamily="34" charset="0"/>
              </a:defRPr>
            </a:lvl1pPr>
          </a:lstStyle>
          <a:p>
            <a:pPr>
              <a:spcBef>
                <a:spcPts val="774"/>
              </a:spcBef>
              <a:buSzPct val="100000"/>
              <a:buFont typeface="Arial"/>
              <a:buNone/>
            </a:pPr>
            <a:r>
              <a:rPr lang="pt-BR" noProof="0"/>
              <a:t>© 2023 Deloitte Finance</a:t>
            </a:r>
            <a:endParaRPr lang="en-US" noProof="0"/>
          </a:p>
        </p:txBody>
      </p:sp>
      <p:sp>
        <p:nvSpPr>
          <p:cNvPr id="13" name="Slide Number Placeholder 9">
            <a:extLst>
              <a:ext uri="{FF2B5EF4-FFF2-40B4-BE49-F238E27FC236}">
                <a16:creationId xmlns:a16="http://schemas.microsoft.com/office/drawing/2014/main" id="{B31417BB-16D5-49D7-B2D7-68A241B49074}"/>
              </a:ext>
            </a:extLst>
          </p:cNvPr>
          <p:cNvSpPr>
            <a:spLocks noGrp="1"/>
          </p:cNvSpPr>
          <p:nvPr>
            <p:ph type="sldNum" sz="quarter" idx="4"/>
          </p:nvPr>
        </p:nvSpPr>
        <p:spPr>
          <a:xfrm>
            <a:off x="11420273" y="6477001"/>
            <a:ext cx="270079" cy="138499"/>
          </a:xfrm>
          <a:prstGeom prst="rect">
            <a:avLst/>
          </a:prstGeom>
          <a:noFill/>
        </p:spPr>
        <p:txBody>
          <a:bodyPr wrap="square" lIns="0" tIns="0" rIns="0" bIns="0" rtlCol="0">
            <a:spAutoFit/>
          </a:bodyPr>
          <a:lstStyle>
            <a:lvl1pPr algn="r">
              <a:defRPr lang="fr-FR" sz="900" smtClean="0">
                <a:latin typeface="Calibri" panose="020F0502020204030204" pitchFamily="34" charset="0"/>
                <a:cs typeface="Calibri" panose="020F0502020204030204" pitchFamily="34" charset="0"/>
              </a:defRPr>
            </a:lvl1pPr>
          </a:lstStyle>
          <a:p>
            <a:pPr>
              <a:spcBef>
                <a:spcPts val="774"/>
              </a:spcBef>
              <a:buSzPct val="100000"/>
              <a:buFont typeface="Arial"/>
              <a:buNone/>
            </a:pPr>
            <a:fld id="{8CEAD05E-2714-4B34-B50B-B68BE1D7F5D9}" type="slidenum">
              <a:rPr lang="en-US" noProof="0" smtClean="0"/>
              <a:pPr>
                <a:spcBef>
                  <a:spcPts val="774"/>
                </a:spcBef>
                <a:buSzPct val="100000"/>
                <a:buFont typeface="Arial"/>
                <a:buNone/>
              </a:pPr>
              <a:t>‹#›</a:t>
            </a:fld>
            <a:endParaRPr lang="en-US" noProof="0"/>
          </a:p>
        </p:txBody>
      </p:sp>
      <p:sp>
        <p:nvSpPr>
          <p:cNvPr id="3" name="Date Placeholder 2">
            <a:extLst>
              <a:ext uri="{FF2B5EF4-FFF2-40B4-BE49-F238E27FC236}">
                <a16:creationId xmlns:a16="http://schemas.microsoft.com/office/drawing/2014/main" id="{D6E3C7DC-B22D-4297-A6C8-70A8C927B316}"/>
              </a:ext>
            </a:extLst>
          </p:cNvPr>
          <p:cNvSpPr>
            <a:spLocks noGrp="1"/>
          </p:cNvSpPr>
          <p:nvPr>
            <p:ph type="dt" sz="half" idx="2"/>
          </p:nvPr>
        </p:nvSpPr>
        <p:spPr>
          <a:xfrm>
            <a:off x="6994121" y="6477001"/>
            <a:ext cx="4238909" cy="138499"/>
          </a:xfrm>
          <a:prstGeom prst="rect">
            <a:avLst/>
          </a:prstGeom>
          <a:noFill/>
        </p:spPr>
        <p:txBody>
          <a:bodyPr wrap="square" lIns="0" tIns="0" rIns="0" bIns="0" rtlCol="0">
            <a:spAutoFit/>
          </a:bodyPr>
          <a:lstStyle>
            <a:lvl1pPr algn="r">
              <a:defRPr lang="en-US" sz="900" smtClean="0">
                <a:latin typeface="Calibri" panose="020F0502020204030204" pitchFamily="34" charset="0"/>
                <a:cs typeface="Calibri" panose="020F0502020204030204" pitchFamily="34" charset="0"/>
              </a:defRPr>
            </a:lvl1pPr>
          </a:lstStyle>
          <a:p>
            <a:pPr>
              <a:spcBef>
                <a:spcPts val="774"/>
              </a:spcBef>
              <a:buSzPct val="100000"/>
              <a:buFont typeface="Arial"/>
              <a:buNone/>
            </a:pPr>
            <a:endParaRPr lang="en-US" noProof="0"/>
          </a:p>
        </p:txBody>
      </p:sp>
    </p:spTree>
    <p:extLst>
      <p:ext uri="{BB962C8B-B14F-4D97-AF65-F5344CB8AC3E}">
        <p14:creationId xmlns:p14="http://schemas.microsoft.com/office/powerpoint/2010/main" val="2246303637"/>
      </p:ext>
    </p:extLst>
  </p:cSld>
  <p:clrMap bg1="lt1" tx1="dk1" bg2="lt2" tx2="dk2" accent1="accent1" accent2="accent2" accent3="accent3" accent4="accent4" accent5="accent5" accent6="accent6" hlink="hlink" folHlink="folHlink"/>
  <p:sldLayoutIdLst>
    <p:sldLayoutId id="2147483758" r:id="rId1"/>
    <p:sldLayoutId id="2147483804" r:id="rId2"/>
    <p:sldLayoutId id="2147483759" r:id="rId3"/>
    <p:sldLayoutId id="2147483805" r:id="rId4"/>
    <p:sldLayoutId id="2147483761" r:id="rId5"/>
    <p:sldLayoutId id="2147483762" r:id="rId6"/>
    <p:sldLayoutId id="2147483763" r:id="rId7"/>
    <p:sldLayoutId id="2147483764" r:id="rId8"/>
    <p:sldLayoutId id="2147483767" r:id="rId9"/>
    <p:sldLayoutId id="2147483809" r:id="rId10"/>
    <p:sldLayoutId id="2147483769" r:id="rId11"/>
    <p:sldLayoutId id="2147483770" r:id="rId12"/>
    <p:sldLayoutId id="2147483771" r:id="rId13"/>
    <p:sldLayoutId id="2147483772" r:id="rId14"/>
    <p:sldLayoutId id="2147483773" r:id="rId15"/>
    <p:sldLayoutId id="2147483774" r:id="rId16"/>
    <p:sldLayoutId id="2147483775" r:id="rId17"/>
    <p:sldLayoutId id="2147483776" r:id="rId18"/>
    <p:sldLayoutId id="2147483778" r:id="rId19"/>
    <p:sldLayoutId id="2147483781" r:id="rId20"/>
    <p:sldLayoutId id="2147483782" r:id="rId21"/>
    <p:sldLayoutId id="2147483783" r:id="rId22"/>
    <p:sldLayoutId id="2147483784" r:id="rId23"/>
    <p:sldLayoutId id="2147483785" r:id="rId24"/>
    <p:sldLayoutId id="2147483786" r:id="rId25"/>
    <p:sldLayoutId id="2147483780" r:id="rId26"/>
    <p:sldLayoutId id="2147483787" r:id="rId27"/>
    <p:sldLayoutId id="2147483811" r:id="rId28"/>
    <p:sldLayoutId id="2147483795" r:id="rId29"/>
    <p:sldLayoutId id="2147483806" r:id="rId30"/>
    <p:sldLayoutId id="2147483814" r:id="rId31"/>
    <p:sldLayoutId id="2147483815" r:id="rId32"/>
    <p:sldLayoutId id="2147483816" r:id="rId33"/>
    <p:sldLayoutId id="2147483706" r:id="rId34"/>
    <p:sldLayoutId id="2147483813" r:id="rId35"/>
    <p:sldLayoutId id="2147483707" r:id="rId36"/>
    <p:sldLayoutId id="2147483808" r:id="rId37"/>
    <p:sldLayoutId id="2147483789" r:id="rId38"/>
    <p:sldLayoutId id="2147483810" r:id="rId39"/>
    <p:sldLayoutId id="2147483817" r:id="rId40"/>
  </p:sldLayoutIdLst>
  <p:transition>
    <p:fade/>
  </p:transition>
  <p:hf hdr="0" dt="0"/>
  <p:txStyles>
    <p:titleStyle>
      <a:lvl1pPr algn="l" defTabSz="914400" rtl="0" eaLnBrk="1" latinLnBrk="0" hangingPunct="1">
        <a:spcBef>
          <a:spcPct val="0"/>
        </a:spcBef>
        <a:buNone/>
        <a:defRPr sz="2200" kern="1200">
          <a:solidFill>
            <a:schemeClr val="tx1"/>
          </a:solidFill>
          <a:latin typeface="+mn-lt"/>
          <a:ea typeface="+mj-ea"/>
          <a:cs typeface="Calibri Light" panose="020F0302020204030204" pitchFamily="34" charset="0"/>
        </a:defRPr>
      </a:lvl1pPr>
    </p:titleStyle>
    <p:body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34">
          <p15:clr>
            <a:srgbClr val="F26B43"/>
          </p15:clr>
        </p15:guide>
        <p15:guide id="3" orient="horz" pos="4020">
          <p15:clr>
            <a:srgbClr val="F26B43"/>
          </p15:clr>
        </p15:guide>
        <p15:guide id="4" pos="237">
          <p15:clr>
            <a:srgbClr val="F26B43"/>
          </p15:clr>
        </p15:guide>
        <p15:guide id="5" pos="5523">
          <p15:clr>
            <a:srgbClr val="F26B43"/>
          </p15:clr>
        </p15:guide>
        <p15:guide id="7" orient="horz" pos="200">
          <p15:clr>
            <a:srgbClr val="F26B43"/>
          </p15:clr>
        </p15:guide>
        <p15:guide id="8" orient="horz" pos="4080">
          <p15:clr>
            <a:srgbClr val="F26B43"/>
          </p15:clr>
        </p15:guide>
        <p15:guide id="10" pos="3721">
          <p15:clr>
            <a:srgbClr val="F26B43"/>
          </p15:clr>
        </p15:guide>
        <p15:guide id="11" orient="horz" pos="236">
          <p15:clr>
            <a:srgbClr val="F26B43"/>
          </p15:clr>
        </p15:guide>
        <p15:guide id="12" pos="1022">
          <p15:clr>
            <a:srgbClr val="F26B43"/>
          </p15:clr>
        </p15:guide>
        <p15:guide id="13" pos="1137">
          <p15:clr>
            <a:srgbClr val="F26B43"/>
          </p15:clr>
        </p15:guide>
        <p15:guide id="14" pos="1920">
          <p15:clr>
            <a:srgbClr val="F26B43"/>
          </p15:clr>
        </p15:guide>
        <p15:guide id="15" pos="2033">
          <p15:clr>
            <a:srgbClr val="F26B43"/>
          </p15:clr>
        </p15:guide>
        <p15:guide id="16" pos="4620">
          <p15:clr>
            <a:srgbClr val="F26B43"/>
          </p15:clr>
        </p15:guide>
        <p15:guide id="17" pos="2823">
          <p15:clr>
            <a:srgbClr val="F26B43"/>
          </p15:clr>
        </p15:guide>
        <p15:guide id="18" pos="2937">
          <p15:clr>
            <a:srgbClr val="F26B43"/>
          </p15:clr>
        </p15:guide>
        <p15:guide id="19" pos="2880">
          <p15:clr>
            <a:srgbClr val="F26B43"/>
          </p15:clr>
        </p15:guide>
        <p15:guide id="20" pos="4734">
          <p15:clr>
            <a:srgbClr val="F26B43"/>
          </p15:clr>
        </p15:guide>
        <p15:guide id="22" orient="horz" pos="640">
          <p15:clr>
            <a:srgbClr val="F26B43"/>
          </p15:clr>
        </p15:guide>
        <p15:guide id="23" pos="5098" userDrawn="1">
          <p15:clr>
            <a:srgbClr val="F26B43"/>
          </p15:clr>
        </p15:guide>
        <p15:guide id="24" orient="horz" pos="2160" userDrawn="1">
          <p15:clr>
            <a:srgbClr val="F26B43"/>
          </p15:clr>
        </p15:guide>
        <p15:guide id="25" orient="horz" pos="3968" userDrawn="1">
          <p15:clr>
            <a:srgbClr val="F26B43"/>
          </p15:clr>
        </p15:guide>
        <p15:guide id="26" pos="296" userDrawn="1">
          <p15:clr>
            <a:srgbClr val="F26B43"/>
          </p15:clr>
        </p15:guide>
        <p15:guide id="27" pos="7384" userDrawn="1">
          <p15:clr>
            <a:srgbClr val="F26B43"/>
          </p15:clr>
        </p15:guide>
        <p15:guide id="28" orient="horz" pos="1071" userDrawn="1">
          <p15:clr>
            <a:srgbClr val="F26B43"/>
          </p15:clr>
        </p15:guide>
        <p15:guide id="29" orient="horz" pos="245" userDrawn="1">
          <p15:clr>
            <a:srgbClr val="F26B43"/>
          </p15:clr>
        </p15:guide>
        <p15:guide id="30" orient="horz" pos="4081" userDrawn="1">
          <p15:clr>
            <a:srgbClr val="F26B43"/>
          </p15:clr>
        </p15:guide>
        <p15:guide id="31" pos="4986" userDrawn="1">
          <p15:clr>
            <a:srgbClr val="F26B43"/>
          </p15:clr>
        </p15:guide>
        <p15:guide id="32" pos="1382" userDrawn="1">
          <p15:clr>
            <a:srgbClr val="F26B43"/>
          </p15:clr>
        </p15:guide>
        <p15:guide id="33" pos="1496" userDrawn="1">
          <p15:clr>
            <a:srgbClr val="F26B43"/>
          </p15:clr>
        </p15:guide>
        <p15:guide id="34" pos="2581" userDrawn="1">
          <p15:clr>
            <a:srgbClr val="F26B43"/>
          </p15:clr>
        </p15:guide>
        <p15:guide id="35" pos="2695" userDrawn="1">
          <p15:clr>
            <a:srgbClr val="F26B43"/>
          </p15:clr>
        </p15:guide>
        <p15:guide id="36" pos="6185" userDrawn="1">
          <p15:clr>
            <a:srgbClr val="F26B43"/>
          </p15:clr>
        </p15:guide>
        <p15:guide id="37" pos="3783" userDrawn="1">
          <p15:clr>
            <a:srgbClr val="F26B43"/>
          </p15:clr>
        </p15:guide>
        <p15:guide id="38" pos="3896" userDrawn="1">
          <p15:clr>
            <a:srgbClr val="F26B43"/>
          </p15:clr>
        </p15:guide>
        <p15:guide id="39" pos="3840" userDrawn="1">
          <p15:clr>
            <a:srgbClr val="F26B43"/>
          </p15:clr>
        </p15:guide>
        <p15:guide id="40" pos="6299" userDrawn="1">
          <p15:clr>
            <a:srgbClr val="F26B43"/>
          </p15:clr>
        </p15:guide>
        <p15:guide id="41" orient="horz" pos="1049" userDrawn="1">
          <p15:clr>
            <a:srgbClr val="F26B43"/>
          </p15:clr>
        </p15:guide>
        <p15:guide id="42" orient="horz" pos="641" userDrawn="1">
          <p15:clr>
            <a:srgbClr val="F26B43"/>
          </p15:clr>
        </p15:guide>
        <p15:guide id="43" orient="horz" pos="28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hyperlink" Target="mailto:sidiop@deloitte.fr" TargetMode="External"/><Relationship Id="rId2" Type="http://schemas.openxmlformats.org/officeDocument/2006/relationships/slideLayout" Target="../slideLayouts/slideLayout40.xml"/><Relationship Id="rId1" Type="http://schemas.openxmlformats.org/officeDocument/2006/relationships/tags" Target="../tags/tag4.xml"/><Relationship Id="rId6" Type="http://schemas.openxmlformats.org/officeDocument/2006/relationships/image" Target="../media/image5.jpeg"/><Relationship Id="rId5" Type="http://schemas.openxmlformats.org/officeDocument/2006/relationships/image" Target="../media/image4.emf"/><Relationship Id="rId4" Type="http://schemas.openxmlformats.org/officeDocument/2006/relationships/oleObject" Target="../embeddings/oleObject3.bin"/></Relationships>
</file>

<file path=ppt/slides/_rels/slide10.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tags" Target="../tags/tag67.xml"/><Relationship Id="rId7" Type="http://schemas.openxmlformats.org/officeDocument/2006/relationships/oleObject" Target="../embeddings/oleObject12.bin"/><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notesSlide" Target="../notesSlides/notesSlide8.xml"/><Relationship Id="rId5" Type="http://schemas.openxmlformats.org/officeDocument/2006/relationships/slideLayout" Target="../slideLayouts/slideLayout10.xml"/><Relationship Id="rId4" Type="http://schemas.openxmlformats.org/officeDocument/2006/relationships/tags" Target="../tags/tag68.xml"/><Relationship Id="rId9" Type="http://schemas.openxmlformats.org/officeDocument/2006/relationships/chart" Target="../charts/chart5.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36.xml"/><Relationship Id="rId1" Type="http://schemas.openxmlformats.org/officeDocument/2006/relationships/tags" Target="../tags/tag69.xml"/><Relationship Id="rId4" Type="http://schemas.openxmlformats.org/officeDocument/2006/relationships/image" Target="../media/image2.emf"/></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svg"/><Relationship Id="rId3" Type="http://schemas.openxmlformats.org/officeDocument/2006/relationships/notesSlide" Target="../notesSlides/notesSlide9.xml"/><Relationship Id="rId7" Type="http://schemas.openxmlformats.org/officeDocument/2006/relationships/image" Target="../media/image110.png"/><Relationship Id="rId12" Type="http://schemas.openxmlformats.org/officeDocument/2006/relationships/image" Target="../media/image21.png"/><Relationship Id="rId2" Type="http://schemas.openxmlformats.org/officeDocument/2006/relationships/slideLayout" Target="../slideLayouts/slideLayout10.xml"/><Relationship Id="rId1" Type="http://schemas.openxmlformats.org/officeDocument/2006/relationships/tags" Target="../tags/tag70.xml"/><Relationship Id="rId6" Type="http://schemas.microsoft.com/office/2014/relationships/chartEx" Target="../charts/chartEx1.xml"/><Relationship Id="rId11" Type="http://schemas.openxmlformats.org/officeDocument/2006/relationships/image" Target="../media/image20.svg"/><Relationship Id="rId5" Type="http://schemas.openxmlformats.org/officeDocument/2006/relationships/image" Target="../media/image6.emf"/><Relationship Id="rId10" Type="http://schemas.openxmlformats.org/officeDocument/2006/relationships/image" Target="../media/image19.png"/><Relationship Id="rId4" Type="http://schemas.openxmlformats.org/officeDocument/2006/relationships/oleObject" Target="../embeddings/oleObject14.bin"/><Relationship Id="rId9" Type="http://schemas.openxmlformats.org/officeDocument/2006/relationships/image" Target="../media/image18.sv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notesSlide" Target="../notesSlides/notesSlide10.xml"/><Relationship Id="rId7" Type="http://schemas.openxmlformats.org/officeDocument/2006/relationships/image" Target="../media/image24.svg"/><Relationship Id="rId2" Type="http://schemas.openxmlformats.org/officeDocument/2006/relationships/slideLayout" Target="../slideLayouts/slideLayout10.xml"/><Relationship Id="rId1" Type="http://schemas.openxmlformats.org/officeDocument/2006/relationships/tags" Target="../tags/tag71.xm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image" Target="../media/image6.emf"/><Relationship Id="rId10" Type="http://schemas.openxmlformats.org/officeDocument/2006/relationships/image" Target="../media/image27.png"/><Relationship Id="rId4" Type="http://schemas.openxmlformats.org/officeDocument/2006/relationships/oleObject" Target="../embeddings/oleObject15.bin"/><Relationship Id="rId9" Type="http://schemas.openxmlformats.org/officeDocument/2006/relationships/image" Target="../media/image26.svg"/></Relationships>
</file>

<file path=ppt/slides/_rels/slide14.xml.rels><?xml version="1.0" encoding="UTF-8" standalone="yes"?>
<Relationships xmlns="http://schemas.openxmlformats.org/package/2006/relationships"><Relationship Id="rId8" Type="http://schemas.openxmlformats.org/officeDocument/2006/relationships/tags" Target="../tags/tag79.xml"/><Relationship Id="rId13" Type="http://schemas.openxmlformats.org/officeDocument/2006/relationships/tags" Target="../tags/tag84.xml"/><Relationship Id="rId18" Type="http://schemas.openxmlformats.org/officeDocument/2006/relationships/tags" Target="../tags/tag89.xml"/><Relationship Id="rId26" Type="http://schemas.openxmlformats.org/officeDocument/2006/relationships/slideLayout" Target="../slideLayouts/slideLayout10.xml"/><Relationship Id="rId3" Type="http://schemas.openxmlformats.org/officeDocument/2006/relationships/tags" Target="../tags/tag74.xml"/><Relationship Id="rId21" Type="http://schemas.openxmlformats.org/officeDocument/2006/relationships/tags" Target="../tags/tag92.xml"/><Relationship Id="rId7" Type="http://schemas.openxmlformats.org/officeDocument/2006/relationships/tags" Target="../tags/tag78.xml"/><Relationship Id="rId12" Type="http://schemas.openxmlformats.org/officeDocument/2006/relationships/tags" Target="../tags/tag83.xml"/><Relationship Id="rId17" Type="http://schemas.openxmlformats.org/officeDocument/2006/relationships/tags" Target="../tags/tag88.xml"/><Relationship Id="rId25" Type="http://schemas.openxmlformats.org/officeDocument/2006/relationships/tags" Target="../tags/tag96.xml"/><Relationship Id="rId2" Type="http://schemas.openxmlformats.org/officeDocument/2006/relationships/tags" Target="../tags/tag73.xml"/><Relationship Id="rId16" Type="http://schemas.openxmlformats.org/officeDocument/2006/relationships/tags" Target="../tags/tag87.xml"/><Relationship Id="rId20" Type="http://schemas.openxmlformats.org/officeDocument/2006/relationships/tags" Target="../tags/tag91.xml"/><Relationship Id="rId29" Type="http://schemas.openxmlformats.org/officeDocument/2006/relationships/image" Target="../media/image6.emf"/><Relationship Id="rId1" Type="http://schemas.openxmlformats.org/officeDocument/2006/relationships/tags" Target="../tags/tag72.xml"/><Relationship Id="rId6" Type="http://schemas.openxmlformats.org/officeDocument/2006/relationships/tags" Target="../tags/tag77.xml"/><Relationship Id="rId11" Type="http://schemas.openxmlformats.org/officeDocument/2006/relationships/tags" Target="../tags/tag82.xml"/><Relationship Id="rId24" Type="http://schemas.openxmlformats.org/officeDocument/2006/relationships/tags" Target="../tags/tag95.xml"/><Relationship Id="rId5" Type="http://schemas.openxmlformats.org/officeDocument/2006/relationships/tags" Target="../tags/tag76.xml"/><Relationship Id="rId15" Type="http://schemas.openxmlformats.org/officeDocument/2006/relationships/tags" Target="../tags/tag86.xml"/><Relationship Id="rId23" Type="http://schemas.openxmlformats.org/officeDocument/2006/relationships/tags" Target="../tags/tag94.xml"/><Relationship Id="rId28" Type="http://schemas.openxmlformats.org/officeDocument/2006/relationships/oleObject" Target="../embeddings/oleObject16.bin"/><Relationship Id="rId10" Type="http://schemas.openxmlformats.org/officeDocument/2006/relationships/tags" Target="../tags/tag81.xml"/><Relationship Id="rId19" Type="http://schemas.openxmlformats.org/officeDocument/2006/relationships/tags" Target="../tags/tag90.xml"/><Relationship Id="rId31" Type="http://schemas.openxmlformats.org/officeDocument/2006/relationships/chart" Target="../charts/chart7.xml"/><Relationship Id="rId4" Type="http://schemas.openxmlformats.org/officeDocument/2006/relationships/tags" Target="../tags/tag75.xml"/><Relationship Id="rId9" Type="http://schemas.openxmlformats.org/officeDocument/2006/relationships/tags" Target="../tags/tag80.xml"/><Relationship Id="rId14" Type="http://schemas.openxmlformats.org/officeDocument/2006/relationships/tags" Target="../tags/tag85.xml"/><Relationship Id="rId22" Type="http://schemas.openxmlformats.org/officeDocument/2006/relationships/tags" Target="../tags/tag93.xml"/><Relationship Id="rId27" Type="http://schemas.openxmlformats.org/officeDocument/2006/relationships/notesSlide" Target="../notesSlides/notesSlide11.xml"/><Relationship Id="rId30" Type="http://schemas.openxmlformats.org/officeDocument/2006/relationships/chart" Target="../charts/chart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29.jpeg"/><Relationship Id="rId2" Type="http://schemas.openxmlformats.org/officeDocument/2006/relationships/slideLayout" Target="../slideLayouts/slideLayout35.xml"/><Relationship Id="rId1" Type="http://schemas.openxmlformats.org/officeDocument/2006/relationships/tags" Target="../tags/tag97.xml"/><Relationship Id="rId6" Type="http://schemas.openxmlformats.org/officeDocument/2006/relationships/hyperlink" Target="mailto:sidiop@deloitte.fr" TargetMode="External"/><Relationship Id="rId5" Type="http://schemas.openxmlformats.org/officeDocument/2006/relationships/image" Target="../media/image6.emf"/><Relationship Id="rId4" Type="http://schemas.openxmlformats.org/officeDocument/2006/relationships/oleObject" Target="../embeddings/oleObject17.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5.xml"/><Relationship Id="rId5" Type="http://schemas.openxmlformats.org/officeDocument/2006/relationships/image" Target="../media/image6.emf"/><Relationship Id="rId4"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13" Type="http://schemas.openxmlformats.org/officeDocument/2006/relationships/tags" Target="../tags/tag18.xml"/><Relationship Id="rId18" Type="http://schemas.openxmlformats.org/officeDocument/2006/relationships/tags" Target="../tags/tag23.xml"/><Relationship Id="rId26" Type="http://schemas.openxmlformats.org/officeDocument/2006/relationships/tags" Target="../tags/tag31.xml"/><Relationship Id="rId3" Type="http://schemas.openxmlformats.org/officeDocument/2006/relationships/tags" Target="../tags/tag8.xml"/><Relationship Id="rId21" Type="http://schemas.openxmlformats.org/officeDocument/2006/relationships/tags" Target="../tags/tag26.xml"/><Relationship Id="rId7" Type="http://schemas.openxmlformats.org/officeDocument/2006/relationships/tags" Target="../tags/tag12.xml"/><Relationship Id="rId12" Type="http://schemas.openxmlformats.org/officeDocument/2006/relationships/tags" Target="../tags/tag17.xml"/><Relationship Id="rId17" Type="http://schemas.openxmlformats.org/officeDocument/2006/relationships/tags" Target="../tags/tag22.xml"/><Relationship Id="rId25" Type="http://schemas.openxmlformats.org/officeDocument/2006/relationships/tags" Target="../tags/tag30.xml"/><Relationship Id="rId33" Type="http://schemas.openxmlformats.org/officeDocument/2006/relationships/chart" Target="../charts/chart1.xml"/><Relationship Id="rId2" Type="http://schemas.openxmlformats.org/officeDocument/2006/relationships/tags" Target="../tags/tag7.xml"/><Relationship Id="rId16" Type="http://schemas.openxmlformats.org/officeDocument/2006/relationships/tags" Target="../tags/tag21.xml"/><Relationship Id="rId20" Type="http://schemas.openxmlformats.org/officeDocument/2006/relationships/tags" Target="../tags/tag25.xml"/><Relationship Id="rId29" Type="http://schemas.openxmlformats.org/officeDocument/2006/relationships/slideLayout" Target="../slideLayouts/slideLayout10.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24" Type="http://schemas.openxmlformats.org/officeDocument/2006/relationships/tags" Target="../tags/tag29.xml"/><Relationship Id="rId32" Type="http://schemas.openxmlformats.org/officeDocument/2006/relationships/image" Target="../media/image6.emf"/><Relationship Id="rId5" Type="http://schemas.openxmlformats.org/officeDocument/2006/relationships/tags" Target="../tags/tag10.xml"/><Relationship Id="rId15" Type="http://schemas.openxmlformats.org/officeDocument/2006/relationships/tags" Target="../tags/tag20.xml"/><Relationship Id="rId23" Type="http://schemas.openxmlformats.org/officeDocument/2006/relationships/tags" Target="../tags/tag28.xml"/><Relationship Id="rId28" Type="http://schemas.openxmlformats.org/officeDocument/2006/relationships/tags" Target="../tags/tag33.xml"/><Relationship Id="rId10" Type="http://schemas.openxmlformats.org/officeDocument/2006/relationships/tags" Target="../tags/tag15.xml"/><Relationship Id="rId19" Type="http://schemas.openxmlformats.org/officeDocument/2006/relationships/tags" Target="../tags/tag24.xml"/><Relationship Id="rId31" Type="http://schemas.openxmlformats.org/officeDocument/2006/relationships/oleObject" Target="../embeddings/oleObject5.bin"/><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 Id="rId22" Type="http://schemas.openxmlformats.org/officeDocument/2006/relationships/tags" Target="../tags/tag27.xml"/><Relationship Id="rId27" Type="http://schemas.openxmlformats.org/officeDocument/2006/relationships/tags" Target="../tags/tag32.xml"/><Relationship Id="rId30" Type="http://schemas.openxmlformats.org/officeDocument/2006/relationships/notesSlide" Target="../notesSlides/notesSlide3.xml"/><Relationship Id="rId8" Type="http://schemas.openxmlformats.org/officeDocument/2006/relationships/tags" Target="../tags/tag13.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4.xml"/><Relationship Id="rId7" Type="http://schemas.openxmlformats.org/officeDocument/2006/relationships/image" Target="../media/image8.png"/><Relationship Id="rId2" Type="http://schemas.openxmlformats.org/officeDocument/2006/relationships/slideLayout" Target="../slideLayouts/slideLayout10.xml"/><Relationship Id="rId1" Type="http://schemas.openxmlformats.org/officeDocument/2006/relationships/tags" Target="../tags/tag34.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emf"/><Relationship Id="rId10" Type="http://schemas.openxmlformats.org/officeDocument/2006/relationships/image" Target="../media/image11.png"/><Relationship Id="rId4" Type="http://schemas.openxmlformats.org/officeDocument/2006/relationships/oleObject" Target="../embeddings/oleObject6.bin"/><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36.xml"/><Relationship Id="rId1" Type="http://schemas.openxmlformats.org/officeDocument/2006/relationships/tags" Target="../tags/tag35.xml"/><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5.xml"/><Relationship Id="rId7" Type="http://schemas.microsoft.com/office/2007/relationships/hdphoto" Target="../media/hdphoto1.wdp"/><Relationship Id="rId2" Type="http://schemas.openxmlformats.org/officeDocument/2006/relationships/slideLayout" Target="../slideLayouts/slideLayout10.xml"/><Relationship Id="rId1" Type="http://schemas.openxmlformats.org/officeDocument/2006/relationships/tags" Target="../tags/tag36.xml"/><Relationship Id="rId6" Type="http://schemas.openxmlformats.org/officeDocument/2006/relationships/image" Target="../media/image13.png"/><Relationship Id="rId5" Type="http://schemas.openxmlformats.org/officeDocument/2006/relationships/image" Target="../media/image6.emf"/><Relationship Id="rId4"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slideLayout" Target="../slideLayouts/slideLayout10.xml"/><Relationship Id="rId7" Type="http://schemas.openxmlformats.org/officeDocument/2006/relationships/image" Target="../media/image15.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6.emf"/><Relationship Id="rId5" Type="http://schemas.openxmlformats.org/officeDocument/2006/relationships/oleObject" Target="../embeddings/oleObject9.bin"/><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36.xml"/><Relationship Id="rId1" Type="http://schemas.openxmlformats.org/officeDocument/2006/relationships/tags" Target="../tags/tag39.xml"/><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tags" Target="../tags/tag52.xml"/><Relationship Id="rId18" Type="http://schemas.openxmlformats.org/officeDocument/2006/relationships/tags" Target="../tags/tag57.xml"/><Relationship Id="rId26" Type="http://schemas.openxmlformats.org/officeDocument/2006/relationships/slideLayout" Target="../slideLayouts/slideLayout10.xml"/><Relationship Id="rId3" Type="http://schemas.openxmlformats.org/officeDocument/2006/relationships/tags" Target="../tags/tag42.xml"/><Relationship Id="rId21" Type="http://schemas.openxmlformats.org/officeDocument/2006/relationships/tags" Target="../tags/tag60.xml"/><Relationship Id="rId7" Type="http://schemas.openxmlformats.org/officeDocument/2006/relationships/tags" Target="../tags/tag46.xml"/><Relationship Id="rId12" Type="http://schemas.openxmlformats.org/officeDocument/2006/relationships/tags" Target="../tags/tag51.xml"/><Relationship Id="rId17" Type="http://schemas.openxmlformats.org/officeDocument/2006/relationships/tags" Target="../tags/tag56.xml"/><Relationship Id="rId25" Type="http://schemas.openxmlformats.org/officeDocument/2006/relationships/tags" Target="../tags/tag64.xml"/><Relationship Id="rId2" Type="http://schemas.openxmlformats.org/officeDocument/2006/relationships/tags" Target="../tags/tag41.xml"/><Relationship Id="rId16" Type="http://schemas.openxmlformats.org/officeDocument/2006/relationships/tags" Target="../tags/tag55.xml"/><Relationship Id="rId20" Type="http://schemas.openxmlformats.org/officeDocument/2006/relationships/tags" Target="../tags/tag59.xml"/><Relationship Id="rId29" Type="http://schemas.openxmlformats.org/officeDocument/2006/relationships/image" Target="../media/image6.emf"/><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tags" Target="../tags/tag50.xml"/><Relationship Id="rId24" Type="http://schemas.openxmlformats.org/officeDocument/2006/relationships/tags" Target="../tags/tag63.xml"/><Relationship Id="rId32" Type="http://schemas.openxmlformats.org/officeDocument/2006/relationships/chart" Target="../charts/chart4.xml"/><Relationship Id="rId5" Type="http://schemas.openxmlformats.org/officeDocument/2006/relationships/tags" Target="../tags/tag44.xml"/><Relationship Id="rId15" Type="http://schemas.openxmlformats.org/officeDocument/2006/relationships/tags" Target="../tags/tag54.xml"/><Relationship Id="rId23" Type="http://schemas.openxmlformats.org/officeDocument/2006/relationships/tags" Target="../tags/tag62.xml"/><Relationship Id="rId28" Type="http://schemas.openxmlformats.org/officeDocument/2006/relationships/oleObject" Target="../embeddings/oleObject11.bin"/><Relationship Id="rId10" Type="http://schemas.openxmlformats.org/officeDocument/2006/relationships/tags" Target="../tags/tag49.xml"/><Relationship Id="rId19" Type="http://schemas.openxmlformats.org/officeDocument/2006/relationships/tags" Target="../tags/tag58.xml"/><Relationship Id="rId31" Type="http://schemas.openxmlformats.org/officeDocument/2006/relationships/chart" Target="../charts/chart3.xml"/><Relationship Id="rId4" Type="http://schemas.openxmlformats.org/officeDocument/2006/relationships/tags" Target="../tags/tag43.xml"/><Relationship Id="rId9" Type="http://schemas.openxmlformats.org/officeDocument/2006/relationships/tags" Target="../tags/tag48.xml"/><Relationship Id="rId14" Type="http://schemas.openxmlformats.org/officeDocument/2006/relationships/tags" Target="../tags/tag53.xml"/><Relationship Id="rId22" Type="http://schemas.openxmlformats.org/officeDocument/2006/relationships/tags" Target="../tags/tag61.xml"/><Relationship Id="rId27" Type="http://schemas.openxmlformats.org/officeDocument/2006/relationships/notesSlide" Target="../notesSlides/notesSlide7.xml"/><Relationship Id="rId30"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6F8C972E-9723-4ECA-B6BF-E824661DFB0B}"/>
              </a:ext>
            </a:extLst>
          </p:cNvPr>
          <p:cNvGraphicFramePr>
            <a:graphicFrameLocks noChangeAspect="1"/>
          </p:cNvGraphicFramePr>
          <p:nvPr>
            <p:custDataLst>
              <p:tags r:id="rId1"/>
            </p:custDataLst>
            <p:extLst>
              <p:ext uri="{D42A27DB-BD31-4B8C-83A1-F6EECF244321}">
                <p14:modId xmlns:p14="http://schemas.microsoft.com/office/powerpoint/2010/main" val="41794470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606" imgH="608" progId="TCLayout.ActiveDocument.1">
                  <p:embed/>
                </p:oleObj>
              </mc:Choice>
              <mc:Fallback>
                <p:oleObj name="think-cell Slide" r:id="rId4" imgW="606" imgH="608" progId="TCLayout.ActiveDocument.1">
                  <p:embed/>
                  <p:pic>
                    <p:nvPicPr>
                      <p:cNvPr id="9" name="think-cell data - do not delete" hidden="1">
                        <a:extLst>
                          <a:ext uri="{FF2B5EF4-FFF2-40B4-BE49-F238E27FC236}">
                            <a16:creationId xmlns:a16="http://schemas.microsoft.com/office/drawing/2014/main" id="{6F8C972E-9723-4ECA-B6BF-E824661DFB0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6" name="Picture Placeholder 6">
            <a:extLst>
              <a:ext uri="{FF2B5EF4-FFF2-40B4-BE49-F238E27FC236}">
                <a16:creationId xmlns:a16="http://schemas.microsoft.com/office/drawing/2014/main" id="{CC58A231-1214-60FF-338C-DA9D44C12DEA}"/>
              </a:ext>
            </a:extLst>
          </p:cNvPr>
          <p:cNvPicPr>
            <a:picLocks noGrp="1" noChangeAspect="1"/>
          </p:cNvPicPr>
          <p:nvPr>
            <p:ph type="pic" sz="quarter" idx="11"/>
          </p:nvPr>
        </p:nvPicPr>
        <p:blipFill rotWithShape="1">
          <a:blip r:embed="rId6">
            <a:extLst>
              <a:ext uri="{28A0092B-C50C-407E-A947-70E740481C1C}">
                <a14:useLocalDpi xmlns:a14="http://schemas.microsoft.com/office/drawing/2010/main" val="0"/>
              </a:ext>
            </a:extLst>
          </a:blip>
          <a:srcRect t="1801" b="1801"/>
          <a:stretch/>
        </p:blipFill>
        <p:spPr bwMode="auto">
          <a:xfrm>
            <a:off x="3244689" y="-1"/>
            <a:ext cx="5889232" cy="5687123"/>
          </a:xfrm>
          <a:prstGeom prst="rect">
            <a:avLst/>
          </a:prstGeom>
          <a:noFill/>
          <a:ln>
            <a:noFill/>
          </a:ln>
        </p:spPr>
      </p:pic>
      <p:sp>
        <p:nvSpPr>
          <p:cNvPr id="3" name="Text Placeholder 2">
            <a:extLst>
              <a:ext uri="{FF2B5EF4-FFF2-40B4-BE49-F238E27FC236}">
                <a16:creationId xmlns:a16="http://schemas.microsoft.com/office/drawing/2014/main" id="{345DBB20-0710-0BB8-55F6-B9463C61DC3D}"/>
              </a:ext>
            </a:extLst>
          </p:cNvPr>
          <p:cNvSpPr>
            <a:spLocks noGrp="1"/>
          </p:cNvSpPr>
          <p:nvPr>
            <p:ph type="body" sz="quarter" idx="10"/>
          </p:nvPr>
        </p:nvSpPr>
        <p:spPr/>
        <p:txBody>
          <a:bodyPr/>
          <a:lstStyle/>
          <a:p>
            <a:r>
              <a:rPr lang="fr-FR" dirty="0"/>
              <a:t>26/06/2024</a:t>
            </a:r>
          </a:p>
        </p:txBody>
      </p:sp>
      <p:sp>
        <p:nvSpPr>
          <p:cNvPr id="8" name="Text Placeholder 7">
            <a:extLst>
              <a:ext uri="{FF2B5EF4-FFF2-40B4-BE49-F238E27FC236}">
                <a16:creationId xmlns:a16="http://schemas.microsoft.com/office/drawing/2014/main" id="{07E3C96B-EFCA-1D6C-714D-F5BE74FF692F}"/>
              </a:ext>
            </a:extLst>
          </p:cNvPr>
          <p:cNvSpPr>
            <a:spLocks noGrp="1"/>
          </p:cNvSpPr>
          <p:nvPr>
            <p:ph type="body" sz="quarter" idx="13"/>
          </p:nvPr>
        </p:nvSpPr>
        <p:spPr/>
        <p:txBody>
          <a:bodyPr/>
          <a:lstStyle/>
          <a:p>
            <a:pPr algn="r"/>
            <a:r>
              <a:rPr lang="en-US" sz="1200" dirty="0"/>
              <a:t>Dr. Sidy Diop</a:t>
            </a:r>
          </a:p>
          <a:p>
            <a:pPr algn="r"/>
            <a:r>
              <a:rPr lang="en-US" sz="1200" dirty="0"/>
              <a:t>Partner Deloitte Economic Advisory</a:t>
            </a:r>
          </a:p>
          <a:p>
            <a:pPr algn="r"/>
            <a:r>
              <a:rPr lang="fr-FR" sz="1400" dirty="0">
                <a:solidFill>
                  <a:srgbClr val="313131"/>
                </a:solidFill>
                <a:hlinkClick r:id="rId7"/>
              </a:rPr>
              <a:t>sidiop@deloitte.fr</a:t>
            </a:r>
            <a:r>
              <a:rPr lang="fr-FR" sz="1400" dirty="0">
                <a:solidFill>
                  <a:srgbClr val="313131"/>
                </a:solidFill>
              </a:rPr>
              <a:t> </a:t>
            </a:r>
            <a:endParaRPr lang="en-US" sz="1200" dirty="0"/>
          </a:p>
          <a:p>
            <a:pPr algn="r"/>
            <a:endParaRPr lang="fr-FR" sz="1200" dirty="0"/>
          </a:p>
        </p:txBody>
      </p:sp>
      <p:sp>
        <p:nvSpPr>
          <p:cNvPr id="5" name="Subtitle 4">
            <a:extLst>
              <a:ext uri="{FF2B5EF4-FFF2-40B4-BE49-F238E27FC236}">
                <a16:creationId xmlns:a16="http://schemas.microsoft.com/office/drawing/2014/main" id="{D840BC8C-A64B-450B-B6D4-E68C9782F9B6}"/>
              </a:ext>
            </a:extLst>
          </p:cNvPr>
          <p:cNvSpPr>
            <a:spLocks noGrp="1"/>
          </p:cNvSpPr>
          <p:nvPr>
            <p:ph type="subTitle" idx="1"/>
          </p:nvPr>
        </p:nvSpPr>
        <p:spPr>
          <a:xfrm>
            <a:off x="503991" y="5871841"/>
            <a:ext cx="5592010" cy="389155"/>
          </a:xfrm>
        </p:spPr>
        <p:txBody>
          <a:bodyPr/>
          <a:lstStyle/>
          <a:p>
            <a:r>
              <a:rPr lang="fr-FR" sz="2000" dirty="0" err="1"/>
              <a:t>RegulaE</a:t>
            </a:r>
            <a:r>
              <a:rPr lang="fr-FR" sz="2000" dirty="0"/>
              <a:t> – Session 4</a:t>
            </a:r>
          </a:p>
        </p:txBody>
      </p:sp>
      <p:sp>
        <p:nvSpPr>
          <p:cNvPr id="2" name="Title 1">
            <a:extLst>
              <a:ext uri="{FF2B5EF4-FFF2-40B4-BE49-F238E27FC236}">
                <a16:creationId xmlns:a16="http://schemas.microsoft.com/office/drawing/2014/main" id="{7B126675-08FE-F0AB-B4E6-01EAC60FD2ED}"/>
              </a:ext>
            </a:extLst>
          </p:cNvPr>
          <p:cNvSpPr>
            <a:spLocks noGrp="1"/>
          </p:cNvSpPr>
          <p:nvPr>
            <p:ph type="title"/>
          </p:nvPr>
        </p:nvSpPr>
        <p:spPr>
          <a:xfrm>
            <a:off x="501653" y="5109965"/>
            <a:ext cx="5592010" cy="761876"/>
          </a:xfrm>
        </p:spPr>
        <p:txBody>
          <a:bodyPr vert="horz"/>
          <a:lstStyle/>
          <a:p>
            <a:r>
              <a:rPr lang="fr-FR" sz="2400" dirty="0">
                <a:solidFill>
                  <a:schemeClr val="accent2"/>
                </a:solidFill>
              </a:rPr>
              <a:t>Développement et le financement des infrastructures énergétiques </a:t>
            </a:r>
            <a:endParaRPr lang="fr-FR" dirty="0"/>
          </a:p>
        </p:txBody>
      </p:sp>
      <p:sp>
        <p:nvSpPr>
          <p:cNvPr id="6" name="Subtitle 4">
            <a:extLst>
              <a:ext uri="{FF2B5EF4-FFF2-40B4-BE49-F238E27FC236}">
                <a16:creationId xmlns:a16="http://schemas.microsoft.com/office/drawing/2014/main" id="{0355F43B-77A5-479A-A0C7-EEEFBDEDBC99}"/>
              </a:ext>
            </a:extLst>
          </p:cNvPr>
          <p:cNvSpPr txBox="1">
            <a:spLocks/>
          </p:cNvSpPr>
          <p:nvPr/>
        </p:nvSpPr>
        <p:spPr bwMode="gray">
          <a:xfrm>
            <a:off x="1172569" y="2945118"/>
            <a:ext cx="9323055" cy="614260"/>
          </a:xfrm>
          <a:prstGeom prst="rect">
            <a:avLst/>
          </a:prstGeom>
        </p:spPr>
        <p:txBody>
          <a:bodyPr vert="horz" lIns="0" tIns="0" rIns="0" bIns="0" rtlCol="0" anchor="t" anchorCtr="0">
            <a:noAutofit/>
          </a:bodyPr>
          <a:lstStyle>
            <a:lvl1pPr marL="0" indent="0" algn="l" defTabSz="1069215" rtl="0" eaLnBrk="1" latinLnBrk="0" hangingPunct="1">
              <a:lnSpc>
                <a:spcPct val="100000"/>
              </a:lnSpc>
              <a:spcBef>
                <a:spcPts val="0"/>
              </a:spcBef>
              <a:spcAft>
                <a:spcPts val="0"/>
              </a:spcAft>
              <a:buSzPct val="100000"/>
              <a:buFont typeface="Arial" panose="020B0604020202020204" pitchFamily="34" charset="0"/>
              <a:buNone/>
              <a:defRPr sz="1996" b="0" kern="1200">
                <a:solidFill>
                  <a:schemeClr val="tx1"/>
                </a:solidFill>
                <a:latin typeface="Calibri Light" panose="020F0302020204030204" pitchFamily="34" charset="0"/>
                <a:ea typeface="+mn-ea"/>
                <a:cs typeface="Calibri Light" panose="020F0302020204030204" pitchFamily="34" charset="0"/>
              </a:defRPr>
            </a:lvl1pPr>
            <a:lvl2pPr marL="0" marR="0" indent="0" algn="l" defTabSz="1069215" rtl="0" eaLnBrk="1" fontAlgn="auto" latinLnBrk="0" hangingPunct="1">
              <a:lnSpc>
                <a:spcPct val="100000"/>
              </a:lnSpc>
              <a:spcBef>
                <a:spcPts val="0"/>
              </a:spcBef>
              <a:spcAft>
                <a:spcPts val="0"/>
              </a:spcAft>
              <a:buClrTx/>
              <a:buSzPct val="100000"/>
              <a:buFont typeface="Arial"/>
              <a:buNone/>
              <a:tabLst/>
              <a:defRPr lang="en-US" sz="2456" b="0" kern="1200">
                <a:solidFill>
                  <a:schemeClr val="bg1"/>
                </a:solidFill>
                <a:latin typeface="+mn-lt"/>
                <a:ea typeface="+mn-ea"/>
                <a:cs typeface="Calibri Light" panose="020F0302020204030204" pitchFamily="34" charset="0"/>
              </a:defRPr>
            </a:lvl2pPr>
            <a:lvl3pPr marL="0" indent="0" algn="l" defTabSz="1069215" rtl="0" eaLnBrk="1" latinLnBrk="0" hangingPunct="1">
              <a:spcBef>
                <a:spcPts val="0"/>
              </a:spcBef>
              <a:spcAft>
                <a:spcPts val="0"/>
              </a:spcAft>
              <a:buClrTx/>
              <a:buSzPct val="100000"/>
              <a:buFont typeface="Arial" panose="020B0604020202020204" pitchFamily="34" charset="0"/>
              <a:buNone/>
              <a:defRPr lang="en-US" sz="1871" kern="1200">
                <a:solidFill>
                  <a:schemeClr val="bg1"/>
                </a:solidFill>
                <a:latin typeface="+mn-lt"/>
                <a:ea typeface="+mn-ea"/>
                <a:cs typeface="Calibri Light" panose="020F0302020204030204" pitchFamily="34" charset="0"/>
              </a:defRPr>
            </a:lvl3pPr>
            <a:lvl4pPr marL="1603823" indent="0" algn="ctr" defTabSz="1069215" rtl="0" eaLnBrk="1" latinLnBrk="0" hangingPunct="1">
              <a:spcBef>
                <a:spcPts val="0"/>
              </a:spcBef>
              <a:spcAft>
                <a:spcPts val="1169"/>
              </a:spcAft>
              <a:buClrTx/>
              <a:buSzPct val="100000"/>
              <a:buFont typeface="Verdana" panose="020B0604030504040204" pitchFamily="34" charset="0"/>
              <a:buNone/>
              <a:defRPr lang="en-US" sz="1871" kern="1200" baseline="0">
                <a:solidFill>
                  <a:schemeClr val="tx1"/>
                </a:solidFill>
                <a:latin typeface="+mn-lt"/>
                <a:ea typeface="+mn-ea"/>
                <a:cs typeface="Calibri Light" panose="020F0302020204030204" pitchFamily="34" charset="0"/>
              </a:defRPr>
            </a:lvl4pPr>
            <a:lvl5pPr marL="2138430" indent="0" algn="ctr" defTabSz="933707" rtl="0" eaLnBrk="1" latinLnBrk="0" hangingPunct="1">
              <a:spcBef>
                <a:spcPts val="0"/>
              </a:spcBef>
              <a:spcAft>
                <a:spcPts val="1169"/>
              </a:spcAft>
              <a:buClrTx/>
              <a:buSzPct val="100000"/>
              <a:buFont typeface="Verdana" panose="020B0604030504040204" pitchFamily="34" charset="0"/>
              <a:buNone/>
              <a:tabLst/>
              <a:defRPr lang="en-US" sz="1871" kern="1200" baseline="0">
                <a:solidFill>
                  <a:schemeClr val="tx1"/>
                </a:solidFill>
                <a:latin typeface="+mn-lt"/>
                <a:ea typeface="+mn-ea"/>
                <a:cs typeface="Calibri Light" panose="020F0302020204030204" pitchFamily="34" charset="0"/>
              </a:defRPr>
            </a:lvl5pPr>
            <a:lvl6pPr marL="2673038" indent="0" algn="ctr" defTabSz="1069215" rtl="0" eaLnBrk="1" latinLnBrk="0" hangingPunct="1">
              <a:spcBef>
                <a:spcPts val="0"/>
              </a:spcBef>
              <a:spcAft>
                <a:spcPts val="1169"/>
              </a:spcAft>
              <a:buFont typeface="Verdana" panose="020B0604030504040204" pitchFamily="34" charset="0"/>
              <a:buNone/>
              <a:defRPr sz="1871" kern="1200" baseline="0">
                <a:solidFill>
                  <a:schemeClr val="tx1"/>
                </a:solidFill>
                <a:latin typeface="+mn-lt"/>
                <a:ea typeface="+mn-ea"/>
                <a:cs typeface="+mn-cs"/>
              </a:defRPr>
            </a:lvl6pPr>
            <a:lvl7pPr marL="3207645" indent="0" algn="ctr" defTabSz="1069215" rtl="0" eaLnBrk="1" latinLnBrk="0" hangingPunct="1">
              <a:spcBef>
                <a:spcPts val="0"/>
              </a:spcBef>
              <a:spcAft>
                <a:spcPts val="1169"/>
              </a:spcAft>
              <a:buFont typeface="Verdana" panose="020B0604030504040204" pitchFamily="34" charset="0"/>
              <a:buNone/>
              <a:defRPr sz="1871" kern="1200">
                <a:solidFill>
                  <a:schemeClr val="tx1"/>
                </a:solidFill>
                <a:latin typeface="+mn-lt"/>
                <a:ea typeface="+mn-ea"/>
                <a:cs typeface="+mn-cs"/>
              </a:defRPr>
            </a:lvl7pPr>
            <a:lvl8pPr marL="3742253" indent="0" algn="ctr" defTabSz="1069215" rtl="0" eaLnBrk="1" latinLnBrk="0" hangingPunct="1">
              <a:spcBef>
                <a:spcPts val="0"/>
              </a:spcBef>
              <a:spcAft>
                <a:spcPts val="1169"/>
              </a:spcAft>
              <a:buFont typeface="Verdana" panose="020B0604030504040204" pitchFamily="34" charset="0"/>
              <a:buNone/>
              <a:defRPr sz="1871" kern="1200" baseline="0">
                <a:solidFill>
                  <a:schemeClr val="tx1"/>
                </a:solidFill>
                <a:latin typeface="+mn-lt"/>
                <a:ea typeface="+mn-ea"/>
                <a:cs typeface="+mn-cs"/>
              </a:defRPr>
            </a:lvl8pPr>
            <a:lvl9pPr marL="4276860" indent="0" algn="ctr" defTabSz="1069215" rtl="0" eaLnBrk="1" latinLnBrk="0" hangingPunct="1">
              <a:spcBef>
                <a:spcPts val="0"/>
              </a:spcBef>
              <a:spcAft>
                <a:spcPts val="1169"/>
              </a:spcAft>
              <a:buFont typeface="Verdana" panose="020B0604030504040204" pitchFamily="34" charset="0"/>
              <a:buNone/>
              <a:defRPr sz="1871" kern="1200" baseline="0">
                <a:solidFill>
                  <a:schemeClr val="tx1"/>
                </a:solidFill>
                <a:latin typeface="+mn-lt"/>
                <a:ea typeface="+mn-ea"/>
                <a:cs typeface="+mn-cs"/>
              </a:defRPr>
            </a:lvl9pPr>
          </a:lstStyle>
          <a:p>
            <a:endParaRPr lang="fr-FR" sz="2000" i="1" dirty="0">
              <a:solidFill>
                <a:schemeClr val="bg1"/>
              </a:solidFill>
            </a:endParaRPr>
          </a:p>
        </p:txBody>
      </p:sp>
      <p:sp>
        <p:nvSpPr>
          <p:cNvPr id="4" name="Text Placeholder 4">
            <a:extLst>
              <a:ext uri="{FF2B5EF4-FFF2-40B4-BE49-F238E27FC236}">
                <a16:creationId xmlns:a16="http://schemas.microsoft.com/office/drawing/2014/main" id="{335A0A13-FC53-0F6A-616C-E100C6B93FDA}"/>
              </a:ext>
            </a:extLst>
          </p:cNvPr>
          <p:cNvSpPr txBox="1">
            <a:spLocks/>
          </p:cNvSpPr>
          <p:nvPr/>
        </p:nvSpPr>
        <p:spPr>
          <a:xfrm>
            <a:off x="8673258" y="3575905"/>
            <a:ext cx="6410235" cy="472589"/>
          </a:xfrm>
          <a:prstGeom prst="rect">
            <a:avLst/>
          </a:prstGeom>
        </p:spPr>
        <p:txBody>
          <a:bodyPr/>
          <a:lstStyle>
            <a:lvl1pPr marL="0" indent="0" algn="just" defTabSz="685800" rtl="0" eaLnBrk="1" latinLnBrk="0" hangingPunct="1">
              <a:lnSpc>
                <a:spcPct val="90000"/>
              </a:lnSpc>
              <a:spcBef>
                <a:spcPts val="0"/>
              </a:spcBef>
              <a:spcAft>
                <a:spcPts val="1000"/>
              </a:spcAft>
              <a:buFont typeface="Arial" panose="020B0604020202020204" pitchFamily="34" charset="0"/>
              <a:buNone/>
              <a:defRPr sz="1600" kern="1200">
                <a:solidFill>
                  <a:schemeClr val="tx1"/>
                </a:solidFill>
                <a:latin typeface="+mn-lt"/>
                <a:ea typeface="+mn-ea"/>
                <a:cs typeface="+mn-cs"/>
              </a:defRPr>
            </a:lvl1pPr>
            <a:lvl2pPr marL="0" indent="-176400" algn="just" defTabSz="685800" rtl="0" eaLnBrk="1" latinLnBrk="0" hangingPunct="1">
              <a:lnSpc>
                <a:spcPct val="90000"/>
              </a:lnSpc>
              <a:spcBef>
                <a:spcPts val="0"/>
              </a:spcBef>
              <a:spcAft>
                <a:spcPts val="1000"/>
              </a:spcAft>
              <a:buFont typeface="Arial" panose="020B0604020202020204" pitchFamily="34" charset="0"/>
              <a:buChar char="•"/>
              <a:defRPr sz="1600" kern="1200">
                <a:solidFill>
                  <a:schemeClr val="tx1"/>
                </a:solidFill>
                <a:latin typeface="+mn-lt"/>
                <a:ea typeface="+mn-ea"/>
                <a:cs typeface="+mn-cs"/>
              </a:defRPr>
            </a:lvl2pPr>
            <a:lvl3pPr marL="356400" indent="-176400" algn="just" defTabSz="685800" rtl="0" eaLnBrk="1" latinLnBrk="0" hangingPunct="1">
              <a:lnSpc>
                <a:spcPct val="90000"/>
              </a:lnSpc>
              <a:spcBef>
                <a:spcPts val="0"/>
              </a:spcBef>
              <a:spcAft>
                <a:spcPts val="1000"/>
              </a:spcAft>
              <a:buFont typeface="Arial" panose="020B0604020202020204" pitchFamily="34" charset="0"/>
              <a:buChar char="‒"/>
              <a:defRPr sz="1500" kern="1200">
                <a:solidFill>
                  <a:schemeClr val="tx1"/>
                </a:solidFill>
                <a:latin typeface="+mn-lt"/>
                <a:ea typeface="+mn-ea"/>
                <a:cs typeface="+mn-cs"/>
              </a:defRPr>
            </a:lvl3pPr>
            <a:lvl4pPr marL="532800" indent="-176400" algn="just" defTabSz="685800" rtl="0" eaLnBrk="1" latinLnBrk="0" hangingPunct="1">
              <a:lnSpc>
                <a:spcPct val="90000"/>
              </a:lnSpc>
              <a:spcBef>
                <a:spcPts val="0"/>
              </a:spcBef>
              <a:spcAft>
                <a:spcPts val="1000"/>
              </a:spcAft>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defTabSz="685804"/>
            <a:endParaRPr lang="en-GB" sz="1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67457613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FF47891-2317-42A1-9DBC-C126B2BC5B21}"/>
              </a:ext>
            </a:extLst>
          </p:cNvPr>
          <p:cNvGraphicFramePr>
            <a:graphicFrameLocks noChangeAspect="1"/>
          </p:cNvGraphicFramePr>
          <p:nvPr>
            <p:custDataLst>
              <p:tags r:id="rId1"/>
            </p:custDataLst>
            <p:extLst>
              <p:ext uri="{D42A27DB-BD31-4B8C-83A1-F6EECF244321}">
                <p14:modId xmlns:p14="http://schemas.microsoft.com/office/powerpoint/2010/main" val="14952192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 imgW="359" imgH="360" progId="TCLayout.ActiveDocument.1">
                  <p:embed/>
                </p:oleObj>
              </mc:Choice>
              <mc:Fallback>
                <p:oleObj name="think-cell Slide" r:id="rId7" imgW="359" imgH="360" progId="TCLayout.ActiveDocument.1">
                  <p:embed/>
                  <p:pic>
                    <p:nvPicPr>
                      <p:cNvPr id="7" name="Object 6" hidden="1">
                        <a:extLst>
                          <a:ext uri="{FF2B5EF4-FFF2-40B4-BE49-F238E27FC236}">
                            <a16:creationId xmlns:a16="http://schemas.microsoft.com/office/drawing/2014/main" id="{BFF47891-2317-42A1-9DBC-C126B2BC5B21}"/>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AA01769F-9BD0-4ADB-9F37-6E2FBA55D173}"/>
              </a:ext>
            </a:extLst>
          </p:cNvPr>
          <p:cNvSpPr>
            <a:spLocks noGrp="1"/>
          </p:cNvSpPr>
          <p:nvPr>
            <p:ph type="title"/>
          </p:nvPr>
        </p:nvSpPr>
        <p:spPr>
          <a:xfrm>
            <a:off x="501648" y="262416"/>
            <a:ext cx="11188800" cy="338554"/>
          </a:xfrm>
        </p:spPr>
        <p:txBody>
          <a:bodyPr vert="horz"/>
          <a:lstStyle/>
          <a:p>
            <a:r>
              <a:rPr lang="fr-FR" b="1" dirty="0">
                <a:cs typeface="Calibri Light"/>
              </a:rPr>
              <a:t>Le bouclage financier des projets est difficile</a:t>
            </a:r>
            <a:endParaRPr lang="fr-FR" b="1" dirty="0"/>
          </a:p>
        </p:txBody>
      </p:sp>
      <p:sp>
        <p:nvSpPr>
          <p:cNvPr id="8" name="Slide Number Placeholder 7">
            <a:extLst>
              <a:ext uri="{FF2B5EF4-FFF2-40B4-BE49-F238E27FC236}">
                <a16:creationId xmlns:a16="http://schemas.microsoft.com/office/drawing/2014/main" id="{615039DE-5F67-4057-9EA5-CD480D03884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10</a:t>
            </a:fld>
            <a:endParaRPr lang="fr-FR"/>
          </a:p>
        </p:txBody>
      </p:sp>
      <p:sp>
        <p:nvSpPr>
          <p:cNvPr id="162" name="Footer Placeholder 4">
            <a:extLst>
              <a:ext uri="{FF2B5EF4-FFF2-40B4-BE49-F238E27FC236}">
                <a16:creationId xmlns:a16="http://schemas.microsoft.com/office/drawing/2014/main" id="{CBB7279A-14CC-4AEC-A0FA-EAA25D83BA68}"/>
              </a:ext>
            </a:extLst>
          </p:cNvPr>
          <p:cNvSpPr>
            <a:spLocks noGrp="1"/>
          </p:cNvSpPr>
          <p:nvPr>
            <p:ph type="ftr" sz="quarter" idx="14"/>
          </p:nvPr>
        </p:nvSpPr>
        <p:spPr>
          <a:xfrm>
            <a:off x="501649" y="6477001"/>
            <a:ext cx="4696232" cy="138499"/>
          </a:xfrm>
        </p:spPr>
        <p:txBody>
          <a:bodyPr/>
          <a:lstStyle/>
          <a:p>
            <a:pPr>
              <a:spcBef>
                <a:spcPts val="774"/>
              </a:spcBef>
              <a:buSzPct val="100000"/>
              <a:buFont typeface="Arial"/>
              <a:buNone/>
            </a:pPr>
            <a:r>
              <a:rPr lang="pt-BR" dirty="0"/>
              <a:t>© 2023 Deloitte Finance - Confidential Document</a:t>
            </a:r>
            <a:endParaRPr lang="fr-FR" dirty="0"/>
          </a:p>
        </p:txBody>
      </p:sp>
      <p:sp>
        <p:nvSpPr>
          <p:cNvPr id="57" name="Rectangle 56">
            <a:extLst>
              <a:ext uri="{FF2B5EF4-FFF2-40B4-BE49-F238E27FC236}">
                <a16:creationId xmlns:a16="http://schemas.microsoft.com/office/drawing/2014/main" id="{5AA2CF39-8206-8259-91E8-84F6CE6AF3F6}"/>
              </a:ext>
            </a:extLst>
          </p:cNvPr>
          <p:cNvSpPr/>
          <p:nvPr/>
        </p:nvSpPr>
        <p:spPr bwMode="gray">
          <a:xfrm>
            <a:off x="501650" y="1427163"/>
            <a:ext cx="3281363" cy="3303588"/>
          </a:xfrm>
          <a:prstGeom prst="rect">
            <a:avLst/>
          </a:prstGeom>
          <a:solidFill>
            <a:schemeClr val="bg1">
              <a:lumMod val="9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graphicFrame>
        <p:nvGraphicFramePr>
          <p:cNvPr id="478" name="Chart 477">
            <a:extLst>
              <a:ext uri="{FF2B5EF4-FFF2-40B4-BE49-F238E27FC236}">
                <a16:creationId xmlns:a16="http://schemas.microsoft.com/office/drawing/2014/main" id="{7CD13FD1-76CC-44F6-100E-F54BB0910BF9}"/>
              </a:ext>
            </a:extLst>
          </p:cNvPr>
          <p:cNvGraphicFramePr/>
          <p:nvPr>
            <p:custDataLst>
              <p:tags r:id="rId2"/>
            </p:custDataLst>
            <p:extLst>
              <p:ext uri="{D42A27DB-BD31-4B8C-83A1-F6EECF244321}">
                <p14:modId xmlns:p14="http://schemas.microsoft.com/office/powerpoint/2010/main" val="3512179195"/>
              </p:ext>
            </p:extLst>
          </p:nvPr>
        </p:nvGraphicFramePr>
        <p:xfrm>
          <a:off x="592138" y="1985963"/>
          <a:ext cx="2886075" cy="2124075"/>
        </p:xfrm>
        <a:graphic>
          <a:graphicData uri="http://schemas.openxmlformats.org/drawingml/2006/chart">
            <c:chart xmlns:c="http://schemas.openxmlformats.org/drawingml/2006/chart" xmlns:r="http://schemas.openxmlformats.org/officeDocument/2006/relationships" r:id="rId9"/>
          </a:graphicData>
        </a:graphic>
      </p:graphicFrame>
      <p:sp>
        <p:nvSpPr>
          <p:cNvPr id="59" name="Text Placeholder 18">
            <a:extLst>
              <a:ext uri="{FF2B5EF4-FFF2-40B4-BE49-F238E27FC236}">
                <a16:creationId xmlns:a16="http://schemas.microsoft.com/office/drawing/2014/main" id="{397AAEE9-93FC-12AB-5E5D-789DCF6A017B}"/>
              </a:ext>
            </a:extLst>
          </p:cNvPr>
          <p:cNvSpPr>
            <a:spLocks noGrp="1"/>
          </p:cNvSpPr>
          <p:nvPr>
            <p:custDataLst>
              <p:tags r:id="rId3"/>
            </p:custDataLst>
          </p:nvPr>
        </p:nvSpPr>
        <p:spPr bwMode="auto">
          <a:xfrm>
            <a:off x="1019175" y="4029075"/>
            <a:ext cx="1179513" cy="36512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DBD8AAE7-62A8-45B5-8EE6-5D7764FCBA14}" type="datetime'''P''ays éme''r''gents'' et ''''en déve''l''o''pp''em''e''nt'">
              <a:rPr lang="fr-FR" altLang="en-US" sz="1200" smtClean="0"/>
              <a:pPr/>
              <a:t>Pays émergents et en développement</a:t>
            </a:fld>
            <a:endParaRPr lang="en-GB" sz="1200" noProof="0" dirty="0"/>
          </a:p>
        </p:txBody>
      </p:sp>
      <p:sp>
        <p:nvSpPr>
          <p:cNvPr id="24" name="Text Placeholder 18">
            <a:extLst>
              <a:ext uri="{FF2B5EF4-FFF2-40B4-BE49-F238E27FC236}">
                <a16:creationId xmlns:a16="http://schemas.microsoft.com/office/drawing/2014/main" id="{B466B744-06BC-D84F-14A7-2F7A49CF705F}"/>
              </a:ext>
            </a:extLst>
          </p:cNvPr>
          <p:cNvSpPr>
            <a:spLocks noGrp="1"/>
          </p:cNvSpPr>
          <p:nvPr>
            <p:custDataLst>
              <p:tags r:id="rId4"/>
            </p:custDataLst>
          </p:nvPr>
        </p:nvSpPr>
        <p:spPr bwMode="auto">
          <a:xfrm>
            <a:off x="2457450" y="4029075"/>
            <a:ext cx="684213" cy="36512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4BB5E416-0D31-4856-A41D-FB5E8D4257B1}" type="datetime'E''''''''''''c''o''''n''o''m''''ie''s'''' av''a''''nc''ées'">
              <a:rPr lang="en-GB" altLang="en-US" sz="1200" smtClean="0"/>
              <a:pPr/>
              <a:t>Economies avancées</a:t>
            </a:fld>
            <a:endParaRPr lang="en-GB" sz="1200" noProof="0" dirty="0"/>
          </a:p>
        </p:txBody>
      </p:sp>
      <p:sp>
        <p:nvSpPr>
          <p:cNvPr id="130" name="TextBox 129">
            <a:extLst>
              <a:ext uri="{FF2B5EF4-FFF2-40B4-BE49-F238E27FC236}">
                <a16:creationId xmlns:a16="http://schemas.microsoft.com/office/drawing/2014/main" id="{86E87218-BCE6-B111-E3E8-C5D827628049}"/>
              </a:ext>
            </a:extLst>
          </p:cNvPr>
          <p:cNvSpPr txBox="1"/>
          <p:nvPr/>
        </p:nvSpPr>
        <p:spPr>
          <a:xfrm>
            <a:off x="668338" y="1571625"/>
            <a:ext cx="2727325" cy="369888"/>
          </a:xfrm>
          <a:prstGeom prst="rect">
            <a:avLst/>
          </a:prstGeom>
          <a:noFill/>
        </p:spPr>
        <p:txBody>
          <a:bodyPr wrap="square" lIns="0" tIns="0" rIns="0" bIns="0" rtlCol="0">
            <a:spAutoFit/>
          </a:bodyPr>
          <a:lstStyle/>
          <a:p>
            <a:pPr algn="ctr">
              <a:spcBef>
                <a:spcPts val="600"/>
              </a:spcBef>
              <a:buSzPct val="100000"/>
            </a:pPr>
            <a:r>
              <a:rPr lang="en-GB" sz="1200" b="1" dirty="0" err="1">
                <a:solidFill>
                  <a:srgbClr val="313131"/>
                </a:solidFill>
              </a:rPr>
              <a:t>Cout</a:t>
            </a:r>
            <a:r>
              <a:rPr lang="en-GB" sz="1200" b="1" dirty="0">
                <a:solidFill>
                  <a:srgbClr val="313131"/>
                </a:solidFill>
              </a:rPr>
              <a:t> du capital pour le </a:t>
            </a:r>
            <a:r>
              <a:rPr lang="en-GB" sz="1200" b="1" dirty="0" err="1">
                <a:solidFill>
                  <a:srgbClr val="313131"/>
                </a:solidFill>
              </a:rPr>
              <a:t>solaire</a:t>
            </a:r>
            <a:r>
              <a:rPr lang="en-GB" sz="1200" b="1" dirty="0">
                <a:solidFill>
                  <a:srgbClr val="313131"/>
                </a:solidFill>
              </a:rPr>
              <a:t> </a:t>
            </a:r>
            <a:r>
              <a:rPr lang="en-GB" sz="1200" b="1" dirty="0" err="1">
                <a:solidFill>
                  <a:srgbClr val="313131"/>
                </a:solidFill>
              </a:rPr>
              <a:t>selon</a:t>
            </a:r>
            <a:r>
              <a:rPr lang="en-GB" sz="1200" b="1" dirty="0">
                <a:solidFill>
                  <a:srgbClr val="313131"/>
                </a:solidFill>
              </a:rPr>
              <a:t> le type de </a:t>
            </a:r>
            <a:r>
              <a:rPr lang="en-GB" sz="1200" b="1" dirty="0" err="1">
                <a:solidFill>
                  <a:srgbClr val="313131"/>
                </a:solidFill>
              </a:rPr>
              <a:t>marché</a:t>
            </a:r>
            <a:r>
              <a:rPr lang="en-GB" sz="1200" b="1" dirty="0">
                <a:solidFill>
                  <a:srgbClr val="313131"/>
                </a:solidFill>
              </a:rPr>
              <a:t> (%)</a:t>
            </a:r>
          </a:p>
        </p:txBody>
      </p:sp>
      <p:sp>
        <p:nvSpPr>
          <p:cNvPr id="150" name="TextBox 149">
            <a:extLst>
              <a:ext uri="{FF2B5EF4-FFF2-40B4-BE49-F238E27FC236}">
                <a16:creationId xmlns:a16="http://schemas.microsoft.com/office/drawing/2014/main" id="{BF90E68C-5DAF-1C1F-BB19-E3196D45BFFD}"/>
              </a:ext>
            </a:extLst>
          </p:cNvPr>
          <p:cNvSpPr txBox="1"/>
          <p:nvPr/>
        </p:nvSpPr>
        <p:spPr>
          <a:xfrm>
            <a:off x="501650" y="4903788"/>
            <a:ext cx="3281363" cy="276225"/>
          </a:xfrm>
          <a:prstGeom prst="rect">
            <a:avLst/>
          </a:prstGeom>
          <a:noFill/>
        </p:spPr>
        <p:txBody>
          <a:bodyPr wrap="square" lIns="0" tIns="0" rIns="0" bIns="0" rtlCol="0">
            <a:spAutoFit/>
          </a:bodyPr>
          <a:lstStyle/>
          <a:p>
            <a:pPr algn="ctr">
              <a:spcBef>
                <a:spcPts val="600"/>
              </a:spcBef>
              <a:buSzPct val="100000"/>
            </a:pPr>
            <a:r>
              <a:rPr lang="en-AU" sz="900" dirty="0">
                <a:solidFill>
                  <a:srgbClr val="313131"/>
                </a:solidFill>
              </a:rPr>
              <a:t>Source: IEA, World Energy Investment, Cost of Capital Observatory, 2024</a:t>
            </a:r>
          </a:p>
        </p:txBody>
      </p:sp>
      <p:sp>
        <p:nvSpPr>
          <p:cNvPr id="541" name="TextBox 540">
            <a:extLst>
              <a:ext uri="{FF2B5EF4-FFF2-40B4-BE49-F238E27FC236}">
                <a16:creationId xmlns:a16="http://schemas.microsoft.com/office/drawing/2014/main" id="{B1F12A14-135B-0092-6910-2D2C67BA844F}"/>
              </a:ext>
            </a:extLst>
          </p:cNvPr>
          <p:cNvSpPr txBox="1"/>
          <p:nvPr/>
        </p:nvSpPr>
        <p:spPr>
          <a:xfrm>
            <a:off x="5300411" y="1184105"/>
            <a:ext cx="6119862" cy="4666727"/>
          </a:xfrm>
          <a:prstGeom prst="rect">
            <a:avLst/>
          </a:prstGeom>
          <a:solidFill>
            <a:schemeClr val="bg1"/>
          </a:solidFill>
          <a:ln w="19050">
            <a:noFill/>
            <a:prstDash val="sysDot"/>
          </a:ln>
        </p:spPr>
        <p:txBody>
          <a:bodyPr vert="horz" wrap="square" lIns="36000" tIns="36000" rIns="36000" bIns="36000" rtlCol="0">
            <a:noAutofit/>
          </a:bodyPr>
          <a:lstStyle/>
          <a:p>
            <a:pPr marL="285750" indent="-285750">
              <a:buSzPct val="100000"/>
              <a:buFont typeface="Arial" panose="020B0604020202020204" pitchFamily="34" charset="0"/>
              <a:buChar char="•"/>
            </a:pPr>
            <a:r>
              <a:rPr lang="fr-FR" sz="1600" b="1" spc="-20" dirty="0"/>
              <a:t>Concurrence avec les pays développés sur l’accès aux financements</a:t>
            </a:r>
          </a:p>
          <a:p>
            <a:pPr marL="285750" indent="-285750">
              <a:buSzPct val="100000"/>
              <a:buFont typeface="Arial" panose="020B0604020202020204" pitchFamily="34" charset="0"/>
              <a:buChar char="•"/>
            </a:pPr>
            <a:r>
              <a:rPr lang="fr-FR" sz="1600" b="1" spc="-20" dirty="0"/>
              <a:t>Le risque perçu est plus important en Afrique que dans d’autres régions (2 fois). Les rendements exigés également</a:t>
            </a:r>
          </a:p>
          <a:p>
            <a:pPr marL="285750" indent="-285750">
              <a:buSzPct val="100000"/>
              <a:buFont typeface="Arial" panose="020B0604020202020204" pitchFamily="34" charset="0"/>
              <a:buChar char="•"/>
            </a:pPr>
            <a:endParaRPr lang="fr-FR" sz="1600" b="1" spc="-20" dirty="0">
              <a:sym typeface="Wingdings" panose="05000000000000000000" pitchFamily="2" charset="2"/>
            </a:endParaRPr>
          </a:p>
          <a:p>
            <a:pPr marL="285750" indent="-285750">
              <a:buSzPct val="100000"/>
              <a:buFont typeface="Arial" panose="020B0604020202020204" pitchFamily="34" charset="0"/>
              <a:buChar char="•"/>
            </a:pPr>
            <a:r>
              <a:rPr lang="fr-FR" sz="1600" b="1" spc="-20" dirty="0"/>
              <a:t>La lenteur des projets est liée à des raisons à la fois positives et négatives : </a:t>
            </a:r>
          </a:p>
          <a:p>
            <a:pPr marL="742950" lvl="1" indent="-285750">
              <a:buSzPct val="100000"/>
              <a:buFont typeface="Arial" panose="020B0604020202020204" pitchFamily="34" charset="0"/>
              <a:buChar char="•"/>
            </a:pPr>
            <a:r>
              <a:rPr lang="fr-FR" sz="1600" spc="-20" dirty="0"/>
              <a:t>Les contraintes environnementales et sociales (nécessaires et importantes) </a:t>
            </a:r>
          </a:p>
          <a:p>
            <a:pPr marL="742950" lvl="1" indent="-285750">
              <a:buSzPct val="100000"/>
              <a:buFont typeface="Arial" panose="020B0604020202020204" pitchFamily="34" charset="0"/>
              <a:buChar char="•"/>
            </a:pPr>
            <a:r>
              <a:rPr lang="fr-FR" sz="1600" spc="-20" dirty="0"/>
              <a:t>Préparation de projets et les problèmes de gouvernance</a:t>
            </a:r>
          </a:p>
          <a:p>
            <a:pPr marL="285750" indent="-285750">
              <a:buSzPct val="100000"/>
              <a:buFont typeface="Arial" panose="020B0604020202020204" pitchFamily="34" charset="0"/>
              <a:buChar char="•"/>
            </a:pPr>
            <a:endParaRPr lang="fr-FR" sz="1600" b="1" spc="-20" dirty="0"/>
          </a:p>
          <a:p>
            <a:pPr marL="285750" indent="-285750">
              <a:buSzPct val="100000"/>
              <a:buFont typeface="Arial" panose="020B0604020202020204" pitchFamily="34" charset="0"/>
              <a:buChar char="•"/>
            </a:pPr>
            <a:r>
              <a:rPr lang="fr-FR" sz="1600" b="1" spc="-20" dirty="0"/>
              <a:t>Pour l’électrification, les projets sont difficilement rentables. </a:t>
            </a:r>
            <a:r>
              <a:rPr lang="fr-FR" sz="1600" spc="-20" dirty="0"/>
              <a:t>Selon L’IEA, la moitié des nouveaux programmes d’électrification ne seraient pas rentables sans incitations (baisse/étalement des frais de raccordement, ou des subventions)</a:t>
            </a:r>
          </a:p>
        </p:txBody>
      </p:sp>
    </p:spTree>
    <p:extLst>
      <p:ext uri="{BB962C8B-B14F-4D97-AF65-F5344CB8AC3E}">
        <p14:creationId xmlns:p14="http://schemas.microsoft.com/office/powerpoint/2010/main" val="263506474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BF4A0ECD-F53E-35A2-7DA2-A2E263B81C6F}"/>
              </a:ext>
            </a:extLst>
          </p:cNvPr>
          <p:cNvGraphicFramePr>
            <a:graphicFrameLocks noChangeAspect="1"/>
          </p:cNvGraphicFramePr>
          <p:nvPr>
            <p:custDataLst>
              <p:tags r:id="rId1"/>
            </p:custDataLst>
            <p:extLst>
              <p:ext uri="{D42A27DB-BD31-4B8C-83A1-F6EECF244321}">
                <p14:modId xmlns:p14="http://schemas.microsoft.com/office/powerpoint/2010/main" val="32527768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7" name="think-cell data - do not delete" hidden="1">
                        <a:extLst>
                          <a:ext uri="{FF2B5EF4-FFF2-40B4-BE49-F238E27FC236}">
                            <a16:creationId xmlns:a16="http://schemas.microsoft.com/office/drawing/2014/main" id="{BF4A0ECD-F53E-35A2-7DA2-A2E263B81C6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7ACC799-B1D5-5EA1-75EB-050CAA4F5239}"/>
              </a:ext>
            </a:extLst>
          </p:cNvPr>
          <p:cNvSpPr>
            <a:spLocks noGrp="1"/>
          </p:cNvSpPr>
          <p:nvPr>
            <p:ph type="title"/>
          </p:nvPr>
        </p:nvSpPr>
        <p:spPr/>
        <p:txBody>
          <a:bodyPr vert="horz"/>
          <a:lstStyle/>
          <a:p>
            <a:r>
              <a:rPr lang="en-GB" dirty="0" err="1"/>
              <a:t>Quelques</a:t>
            </a:r>
            <a:r>
              <a:rPr lang="en-GB" dirty="0"/>
              <a:t> solutions</a:t>
            </a:r>
          </a:p>
        </p:txBody>
      </p:sp>
      <p:sp>
        <p:nvSpPr>
          <p:cNvPr id="3" name="Text Placeholder 2">
            <a:extLst>
              <a:ext uri="{FF2B5EF4-FFF2-40B4-BE49-F238E27FC236}">
                <a16:creationId xmlns:a16="http://schemas.microsoft.com/office/drawing/2014/main" id="{428A32F1-C25E-D943-47B7-A7DB9B8641D7}"/>
              </a:ext>
            </a:extLst>
          </p:cNvPr>
          <p:cNvSpPr>
            <a:spLocks noGrp="1"/>
          </p:cNvSpPr>
          <p:nvPr>
            <p:ph type="body" idx="1"/>
          </p:nvPr>
        </p:nvSpPr>
        <p:spPr/>
        <p:txBody>
          <a:bodyPr/>
          <a:lstStyle/>
          <a:p>
            <a:endParaRPr lang="en-GB" dirty="0">
              <a:solidFill>
                <a:schemeClr val="accent1"/>
              </a:solidFill>
            </a:endParaRPr>
          </a:p>
        </p:txBody>
      </p:sp>
      <p:sp>
        <p:nvSpPr>
          <p:cNvPr id="4" name="Footer Placeholder 3">
            <a:extLst>
              <a:ext uri="{FF2B5EF4-FFF2-40B4-BE49-F238E27FC236}">
                <a16:creationId xmlns:a16="http://schemas.microsoft.com/office/drawing/2014/main" id="{39885F3B-ED83-4B01-5475-B0B78B253433}"/>
              </a:ext>
            </a:extLst>
          </p:cNvPr>
          <p:cNvSpPr>
            <a:spLocks noGrp="1"/>
          </p:cNvSpPr>
          <p:nvPr>
            <p:ph type="ftr" sz="quarter" idx="10"/>
          </p:nvPr>
        </p:nvSpPr>
        <p:spPr/>
        <p:txBody>
          <a:bodyPr/>
          <a:lstStyle/>
          <a:p>
            <a:pPr>
              <a:spcBef>
                <a:spcPts val="774"/>
              </a:spcBef>
              <a:buSzPct val="100000"/>
              <a:buFont typeface="Arial"/>
              <a:buNone/>
            </a:pPr>
            <a:r>
              <a:rPr lang="pt-BR"/>
              <a:t>© 2023 Deloitte Finance</a:t>
            </a:r>
            <a:endParaRPr lang="fr-FR"/>
          </a:p>
        </p:txBody>
      </p:sp>
      <p:sp>
        <p:nvSpPr>
          <p:cNvPr id="5" name="Slide Number Placeholder 4">
            <a:extLst>
              <a:ext uri="{FF2B5EF4-FFF2-40B4-BE49-F238E27FC236}">
                <a16:creationId xmlns:a16="http://schemas.microsoft.com/office/drawing/2014/main" id="{744D5361-51A7-E65C-798C-9ED16E11D966}"/>
              </a:ext>
            </a:extLst>
          </p:cNvPr>
          <p:cNvSpPr>
            <a:spLocks noGrp="1"/>
          </p:cNvSpPr>
          <p:nvPr>
            <p:ph type="sldNum" sz="quarter" idx="11"/>
          </p:nvPr>
        </p:nvSpPr>
        <p:spPr/>
        <p:txBody>
          <a:bodyPr/>
          <a:lstStyle/>
          <a:p>
            <a:pPr>
              <a:spcBef>
                <a:spcPts val="774"/>
              </a:spcBef>
              <a:buSzPct val="100000"/>
              <a:buFont typeface="Arial"/>
              <a:buNone/>
            </a:pPr>
            <a:fld id="{8CEAD05E-2714-4B34-B50B-B68BE1D7F5D9}" type="slidenum">
              <a:rPr lang="en-US" smtClean="0"/>
              <a:pPr>
                <a:spcBef>
                  <a:spcPts val="774"/>
                </a:spcBef>
                <a:buSzPct val="100000"/>
                <a:buFont typeface="Arial"/>
                <a:buNone/>
              </a:pPr>
              <a:t>11</a:t>
            </a:fld>
            <a:endParaRPr lang="en-US"/>
          </a:p>
        </p:txBody>
      </p:sp>
    </p:spTree>
    <p:extLst>
      <p:ext uri="{BB962C8B-B14F-4D97-AF65-F5344CB8AC3E}">
        <p14:creationId xmlns:p14="http://schemas.microsoft.com/office/powerpoint/2010/main" val="285681769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FF47891-2317-42A1-9DBC-C126B2BC5B21}"/>
              </a:ext>
            </a:extLst>
          </p:cNvPr>
          <p:cNvGraphicFramePr>
            <a:graphicFrameLocks noChangeAspect="1"/>
          </p:cNvGraphicFramePr>
          <p:nvPr>
            <p:custDataLst>
              <p:tags r:id="rId1"/>
            </p:custDataLst>
            <p:extLst>
              <p:ext uri="{D42A27DB-BD31-4B8C-83A1-F6EECF244321}">
                <p14:modId xmlns:p14="http://schemas.microsoft.com/office/powerpoint/2010/main" val="24138831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9" imgH="360" progId="TCLayout.ActiveDocument.1">
                  <p:embed/>
                </p:oleObj>
              </mc:Choice>
              <mc:Fallback>
                <p:oleObj name="think-cell Slide" r:id="rId4" imgW="359" imgH="360" progId="TCLayout.ActiveDocument.1">
                  <p:embed/>
                  <p:pic>
                    <p:nvPicPr>
                      <p:cNvPr id="7" name="Object 6" hidden="1">
                        <a:extLst>
                          <a:ext uri="{FF2B5EF4-FFF2-40B4-BE49-F238E27FC236}">
                            <a16:creationId xmlns:a16="http://schemas.microsoft.com/office/drawing/2014/main" id="{BFF47891-2317-42A1-9DBC-C126B2BC5B2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AA01769F-9BD0-4ADB-9F37-6E2FBA55D173}"/>
              </a:ext>
            </a:extLst>
          </p:cNvPr>
          <p:cNvSpPr>
            <a:spLocks noGrp="1"/>
          </p:cNvSpPr>
          <p:nvPr>
            <p:ph type="title"/>
          </p:nvPr>
        </p:nvSpPr>
        <p:spPr>
          <a:xfrm>
            <a:off x="501648" y="262416"/>
            <a:ext cx="11188800" cy="338554"/>
          </a:xfrm>
        </p:spPr>
        <p:txBody>
          <a:bodyPr vert="horz"/>
          <a:lstStyle/>
          <a:p>
            <a:r>
              <a:rPr lang="fr-FR" b="1" dirty="0">
                <a:cs typeface="Calibri Light"/>
              </a:rPr>
              <a:t>Quelques solutions aux enjeux de financement</a:t>
            </a:r>
            <a:endParaRPr lang="fr-FR" b="1" dirty="0"/>
          </a:p>
        </p:txBody>
      </p:sp>
      <p:sp>
        <p:nvSpPr>
          <p:cNvPr id="8" name="Slide Number Placeholder 7">
            <a:extLst>
              <a:ext uri="{FF2B5EF4-FFF2-40B4-BE49-F238E27FC236}">
                <a16:creationId xmlns:a16="http://schemas.microsoft.com/office/drawing/2014/main" id="{615039DE-5F67-4057-9EA5-CD480D03884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12</a:t>
            </a:fld>
            <a:endParaRPr lang="fr-FR"/>
          </a:p>
        </p:txBody>
      </p:sp>
      <p:sp>
        <p:nvSpPr>
          <p:cNvPr id="162" name="Footer Placeholder 4">
            <a:extLst>
              <a:ext uri="{FF2B5EF4-FFF2-40B4-BE49-F238E27FC236}">
                <a16:creationId xmlns:a16="http://schemas.microsoft.com/office/drawing/2014/main" id="{CBB7279A-14CC-4AEC-A0FA-EAA25D83BA68}"/>
              </a:ext>
            </a:extLst>
          </p:cNvPr>
          <p:cNvSpPr>
            <a:spLocks noGrp="1"/>
          </p:cNvSpPr>
          <p:nvPr>
            <p:ph type="ftr" sz="quarter" idx="14"/>
          </p:nvPr>
        </p:nvSpPr>
        <p:spPr>
          <a:xfrm>
            <a:off x="501649" y="6477001"/>
            <a:ext cx="4696232" cy="138499"/>
          </a:xfrm>
        </p:spPr>
        <p:txBody>
          <a:bodyPr/>
          <a:lstStyle/>
          <a:p>
            <a:pPr>
              <a:spcBef>
                <a:spcPts val="774"/>
              </a:spcBef>
              <a:buSzPct val="100000"/>
              <a:buFont typeface="Arial"/>
              <a:buNone/>
            </a:pPr>
            <a:r>
              <a:rPr lang="pt-BR" dirty="0"/>
              <a:t>© 2023 Deloitte Finance - Confidential Document</a:t>
            </a:r>
            <a:endParaRPr lang="fr-FR" dirty="0"/>
          </a:p>
        </p:txBody>
      </p:sp>
      <p:sp>
        <p:nvSpPr>
          <p:cNvPr id="4" name="Rectangle 3">
            <a:extLst>
              <a:ext uri="{FF2B5EF4-FFF2-40B4-BE49-F238E27FC236}">
                <a16:creationId xmlns:a16="http://schemas.microsoft.com/office/drawing/2014/main" id="{B7F5AE92-3EF2-170D-6897-94609800579A}"/>
              </a:ext>
            </a:extLst>
          </p:cNvPr>
          <p:cNvSpPr/>
          <p:nvPr/>
        </p:nvSpPr>
        <p:spPr bwMode="gray">
          <a:xfrm>
            <a:off x="501650" y="1025912"/>
            <a:ext cx="4271072" cy="5363737"/>
          </a:xfrm>
          <a:prstGeom prst="rect">
            <a:avLst/>
          </a:prstGeom>
          <a:solidFill>
            <a:schemeClr val="bg1">
              <a:lumMod val="9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5" name="TextBox 4">
            <a:extLst>
              <a:ext uri="{FF2B5EF4-FFF2-40B4-BE49-F238E27FC236}">
                <a16:creationId xmlns:a16="http://schemas.microsoft.com/office/drawing/2014/main" id="{AD7F156A-5D2A-7E65-3F50-8D4553DFB7B5}"/>
              </a:ext>
            </a:extLst>
          </p:cNvPr>
          <p:cNvSpPr txBox="1"/>
          <p:nvPr/>
        </p:nvSpPr>
        <p:spPr>
          <a:xfrm>
            <a:off x="800482" y="1851102"/>
            <a:ext cx="3673408" cy="4248616"/>
          </a:xfrm>
          <a:prstGeom prst="rect">
            <a:avLst/>
          </a:prstGeom>
          <a:solidFill>
            <a:schemeClr val="bg1"/>
          </a:solidFill>
          <a:ln w="19050">
            <a:solidFill>
              <a:schemeClr val="tx1"/>
            </a:solidFill>
            <a:prstDash val="sysDot"/>
          </a:ln>
        </p:spPr>
        <p:txBody>
          <a:bodyPr vert="horz" wrap="square" lIns="36000" tIns="36000" rIns="36000" bIns="36000" rtlCol="0">
            <a:noAutofit/>
          </a:bodyPr>
          <a:lstStyle/>
          <a:p>
            <a:pPr marL="285750" indent="-285750">
              <a:spcBef>
                <a:spcPts val="600"/>
              </a:spcBef>
              <a:buSzPct val="100000"/>
              <a:buFont typeface="Arial" panose="020B0604020202020204" pitchFamily="34" charset="0"/>
              <a:buChar char="•"/>
            </a:pPr>
            <a:r>
              <a:rPr lang="fr-FR" sz="1400" spc="-20" dirty="0"/>
              <a:t>Elaborer des modèles financiers de référence pour harmoniser les données collectées</a:t>
            </a:r>
          </a:p>
          <a:p>
            <a:pPr marL="285750" indent="-285750">
              <a:spcBef>
                <a:spcPts val="600"/>
              </a:spcBef>
              <a:buSzPct val="100000"/>
              <a:buFont typeface="Arial" panose="020B0604020202020204" pitchFamily="34" charset="0"/>
              <a:buChar char="•"/>
            </a:pPr>
            <a:r>
              <a:rPr lang="fr-FR" sz="1400" spc="-20" dirty="0"/>
              <a:t>Construire des benchmarks locaux et régionaux (collaboration entre régulateurs)</a:t>
            </a:r>
          </a:p>
          <a:p>
            <a:pPr marL="285750" indent="-285750">
              <a:spcBef>
                <a:spcPts val="600"/>
              </a:spcBef>
              <a:buSzPct val="100000"/>
              <a:buFont typeface="Arial" panose="020B0604020202020204" pitchFamily="34" charset="0"/>
              <a:buChar char="•"/>
            </a:pPr>
            <a:r>
              <a:rPr lang="fr-FR" sz="1400" spc="-20" dirty="0"/>
              <a:t>Réaliser des projections de prix d’achat d’énergie à long terme pour juger de la compétitivité prix des propositions</a:t>
            </a:r>
          </a:p>
          <a:p>
            <a:pPr marL="285750" indent="-285750">
              <a:spcBef>
                <a:spcPts val="600"/>
              </a:spcBef>
              <a:buSzPct val="100000"/>
              <a:buFont typeface="Arial" panose="020B0604020202020204" pitchFamily="34" charset="0"/>
              <a:buChar char="•"/>
            </a:pPr>
            <a:r>
              <a:rPr lang="fr-FR" sz="1400" spc="-20" dirty="0"/>
              <a:t>Elaborer des outils d’évaluation des projets qui s’appuieront sur les benchmarks pour faciliter la prise de décision</a:t>
            </a:r>
          </a:p>
        </p:txBody>
      </p:sp>
      <p:grpSp>
        <p:nvGrpSpPr>
          <p:cNvPr id="6" name="Group 37">
            <a:extLst>
              <a:ext uri="{FF2B5EF4-FFF2-40B4-BE49-F238E27FC236}">
                <a16:creationId xmlns:a16="http://schemas.microsoft.com/office/drawing/2014/main" id="{CD82E9C1-E91C-24DE-0245-3CF63B4FA7CD}"/>
              </a:ext>
            </a:extLst>
          </p:cNvPr>
          <p:cNvGrpSpPr/>
          <p:nvPr/>
        </p:nvGrpSpPr>
        <p:grpSpPr>
          <a:xfrm>
            <a:off x="1055582" y="4516245"/>
            <a:ext cx="3020959" cy="1310588"/>
            <a:chOff x="96363" y="1363132"/>
            <a:chExt cx="8964470" cy="4241013"/>
          </a:xfrm>
        </p:grpSpPr>
        <p:cxnSp>
          <p:nvCxnSpPr>
            <p:cNvPr id="9" name="Straight Arrow Connector 38">
              <a:extLst>
                <a:ext uri="{FF2B5EF4-FFF2-40B4-BE49-F238E27FC236}">
                  <a16:creationId xmlns:a16="http://schemas.microsoft.com/office/drawing/2014/main" id="{32F18E29-ED42-95DE-46AE-400CCBFFD60C}"/>
                </a:ext>
              </a:extLst>
            </p:cNvPr>
            <p:cNvCxnSpPr>
              <a:cxnSpLocks/>
            </p:cNvCxnSpPr>
            <p:nvPr/>
          </p:nvCxnSpPr>
          <p:spPr>
            <a:xfrm>
              <a:off x="431532" y="4336006"/>
              <a:ext cx="8629301" cy="0"/>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39">
              <a:extLst>
                <a:ext uri="{FF2B5EF4-FFF2-40B4-BE49-F238E27FC236}">
                  <a16:creationId xmlns:a16="http://schemas.microsoft.com/office/drawing/2014/main" id="{1F3C939F-A3F7-C322-13A6-7ED42CB0CC57}"/>
                </a:ext>
              </a:extLst>
            </p:cNvPr>
            <p:cNvSpPr txBox="1"/>
            <p:nvPr/>
          </p:nvSpPr>
          <p:spPr>
            <a:xfrm rot="19329287">
              <a:off x="96363" y="4745304"/>
              <a:ext cx="1288538" cy="282648"/>
            </a:xfrm>
            <a:prstGeom prst="rect">
              <a:avLst/>
            </a:prstGeom>
            <a:noFill/>
          </p:spPr>
          <p:txBody>
            <a:bodyPr wrap="square" lIns="0" tIns="0" rIns="0" bIns="0" rtlCol="0">
              <a:spAutoFit/>
            </a:bodyPr>
            <a:lstStyle/>
            <a:p>
              <a:pPr defTabSz="829544">
                <a:spcBef>
                  <a:spcPts val="544"/>
                </a:spcBef>
                <a:buSzPct val="100000"/>
                <a:defRPr/>
              </a:pPr>
              <a:r>
                <a:rPr lang="fr-FR" sz="400" b="1" dirty="0">
                  <a:solidFill>
                    <a:prstClr val="black"/>
                  </a:solidFill>
                  <a:latin typeface="Verdana"/>
                </a:rPr>
                <a:t>Tarif initialement proposé</a:t>
              </a:r>
            </a:p>
          </p:txBody>
        </p:sp>
        <mc:AlternateContent xmlns:mc="http://schemas.openxmlformats.org/markup-compatibility/2006" xmlns:cx1="http://schemas.microsoft.com/office/drawing/2015/9/8/chartex">
          <mc:Choice Requires="cx1">
            <p:graphicFrame>
              <p:nvGraphicFramePr>
                <p:cNvPr id="11" name="Chart 40">
                  <a:extLst>
                    <a:ext uri="{FF2B5EF4-FFF2-40B4-BE49-F238E27FC236}">
                      <a16:creationId xmlns:a16="http://schemas.microsoft.com/office/drawing/2014/main" id="{5E64982D-B5E1-CA5B-40BF-4C220C4F9A11}"/>
                    </a:ext>
                  </a:extLst>
                </p:cNvPr>
                <p:cNvGraphicFramePr/>
                <p:nvPr>
                  <p:extLst>
                    <p:ext uri="{D42A27DB-BD31-4B8C-83A1-F6EECF244321}">
                      <p14:modId xmlns:p14="http://schemas.microsoft.com/office/powerpoint/2010/main" val="1141510818"/>
                    </p:ext>
                  </p:extLst>
                </p:nvPr>
              </p:nvGraphicFramePr>
              <p:xfrm>
                <a:off x="168357" y="1685971"/>
                <a:ext cx="8807286" cy="2718998"/>
              </p:xfrm>
              <a:graphic>
                <a:graphicData uri="http://schemas.microsoft.com/office/drawing/2014/chartex">
                  <cx:chart xmlns:cx="http://schemas.microsoft.com/office/drawing/2014/chartex" xmlns:r="http://schemas.openxmlformats.org/officeDocument/2006/relationships" r:id="rId6"/>
                </a:graphicData>
              </a:graphic>
            </p:graphicFrame>
          </mc:Choice>
          <mc:Fallback xmlns="">
            <p:pic>
              <p:nvPicPr>
                <p:cNvPr id="10" name="Chart 40">
                  <a:extLst>
                    <a:ext uri="{FF2B5EF4-FFF2-40B4-BE49-F238E27FC236}">
                      <a16:creationId xmlns:a16="http://schemas.microsoft.com/office/drawing/2014/main" id="{7BAFCD9E-57E9-7768-A46D-14B8AD890392}"/>
                    </a:ext>
                  </a:extLst>
                </p:cNvPr>
                <p:cNvPicPr>
                  <a:picLocks noGrp="1" noRot="1" noChangeAspect="1" noMove="1" noResize="1" noEditPoints="1" noAdjustHandles="1" noChangeArrowheads="1" noChangeShapeType="1"/>
                </p:cNvPicPr>
                <p:nvPr/>
              </p:nvPicPr>
              <p:blipFill>
                <a:blip r:embed="rId7"/>
                <a:stretch>
                  <a:fillRect/>
                </a:stretch>
              </p:blipFill>
              <p:spPr>
                <a:xfrm>
                  <a:off x="530358" y="4126360"/>
                  <a:ext cx="3512210" cy="994314"/>
                </a:xfrm>
                <a:prstGeom prst="rect">
                  <a:avLst/>
                </a:prstGeom>
              </p:spPr>
            </p:pic>
          </mc:Fallback>
        </mc:AlternateContent>
        <p:sp>
          <p:nvSpPr>
            <p:cNvPr id="12" name="TextBox 41">
              <a:extLst>
                <a:ext uri="{FF2B5EF4-FFF2-40B4-BE49-F238E27FC236}">
                  <a16:creationId xmlns:a16="http://schemas.microsoft.com/office/drawing/2014/main" id="{FA5E0E8B-3023-51B7-41D1-B91B84E8A7A6}"/>
                </a:ext>
              </a:extLst>
            </p:cNvPr>
            <p:cNvSpPr txBox="1"/>
            <p:nvPr/>
          </p:nvSpPr>
          <p:spPr>
            <a:xfrm>
              <a:off x="1334198" y="4756205"/>
              <a:ext cx="2086332" cy="847940"/>
            </a:xfrm>
            <a:prstGeom prst="rect">
              <a:avLst/>
            </a:prstGeom>
            <a:noFill/>
          </p:spPr>
          <p:txBody>
            <a:bodyPr wrap="square" lIns="0" tIns="0" rIns="0" bIns="0" rtlCol="0">
              <a:spAutoFit/>
            </a:bodyPr>
            <a:lstStyle/>
            <a:p>
              <a:pPr algn="ctr" defTabSz="829544">
                <a:spcBef>
                  <a:spcPts val="544"/>
                </a:spcBef>
                <a:buSzPct val="100000"/>
                <a:defRPr/>
              </a:pPr>
              <a:r>
                <a:rPr lang="fr-FR" sz="600" b="1">
                  <a:solidFill>
                    <a:srgbClr val="1F2A44"/>
                  </a:solidFill>
                  <a:latin typeface="Verdana"/>
                </a:rPr>
                <a:t>Correction des hypothèses de modélisation financière</a:t>
              </a:r>
            </a:p>
          </p:txBody>
        </p:sp>
        <p:sp>
          <p:nvSpPr>
            <p:cNvPr id="13" name="TextBox 42">
              <a:extLst>
                <a:ext uri="{FF2B5EF4-FFF2-40B4-BE49-F238E27FC236}">
                  <a16:creationId xmlns:a16="http://schemas.microsoft.com/office/drawing/2014/main" id="{40E439E5-759F-4AD6-938A-C1B60848517A}"/>
                </a:ext>
              </a:extLst>
            </p:cNvPr>
            <p:cNvSpPr txBox="1"/>
            <p:nvPr/>
          </p:nvSpPr>
          <p:spPr>
            <a:xfrm>
              <a:off x="4159742" y="4756205"/>
              <a:ext cx="1773386" cy="847940"/>
            </a:xfrm>
            <a:prstGeom prst="rect">
              <a:avLst/>
            </a:prstGeom>
            <a:noFill/>
          </p:spPr>
          <p:txBody>
            <a:bodyPr wrap="square" lIns="0" tIns="0" rIns="0" bIns="0" rtlCol="0">
              <a:spAutoFit/>
            </a:bodyPr>
            <a:lstStyle/>
            <a:p>
              <a:pPr algn="ctr" defTabSz="829544">
                <a:spcBef>
                  <a:spcPts val="544"/>
                </a:spcBef>
                <a:buSzPct val="100000"/>
                <a:defRPr/>
              </a:pPr>
              <a:r>
                <a:rPr lang="fr-FR" sz="600" b="1">
                  <a:solidFill>
                    <a:schemeClr val="accent1"/>
                  </a:solidFill>
                  <a:latin typeface="Verdana"/>
                </a:rPr>
                <a:t>Correction des hypothèses de coûts et de rentabilité</a:t>
              </a:r>
            </a:p>
          </p:txBody>
        </p:sp>
        <p:grpSp>
          <p:nvGrpSpPr>
            <p:cNvPr id="14" name="Group 43">
              <a:extLst>
                <a:ext uri="{FF2B5EF4-FFF2-40B4-BE49-F238E27FC236}">
                  <a16:creationId xmlns:a16="http://schemas.microsoft.com/office/drawing/2014/main" id="{6E62114F-6820-94EC-4815-FC38610C88A6}"/>
                </a:ext>
              </a:extLst>
            </p:cNvPr>
            <p:cNvGrpSpPr/>
            <p:nvPr/>
          </p:nvGrpSpPr>
          <p:grpSpPr>
            <a:xfrm>
              <a:off x="1795015" y="1363132"/>
              <a:ext cx="1421879" cy="668824"/>
              <a:chOff x="1791909" y="864084"/>
              <a:chExt cx="1214610" cy="668824"/>
            </a:xfrm>
          </p:grpSpPr>
          <p:pic>
            <p:nvPicPr>
              <p:cNvPr id="43" name="Graphic 71" descr="Arrow Slight curve">
                <a:extLst>
                  <a:ext uri="{FF2B5EF4-FFF2-40B4-BE49-F238E27FC236}">
                    <a16:creationId xmlns:a16="http://schemas.microsoft.com/office/drawing/2014/main" id="{0C16BF3A-FD96-BC96-3743-BF405A5B985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rot="815801" flipV="1">
                <a:off x="1791909" y="950316"/>
                <a:ext cx="1214610" cy="582592"/>
              </a:xfrm>
              <a:prstGeom prst="rect">
                <a:avLst/>
              </a:prstGeom>
            </p:spPr>
          </p:pic>
          <p:sp>
            <p:nvSpPr>
              <p:cNvPr id="44" name="TextBox 72">
                <a:extLst>
                  <a:ext uri="{FF2B5EF4-FFF2-40B4-BE49-F238E27FC236}">
                    <a16:creationId xmlns:a16="http://schemas.microsoft.com/office/drawing/2014/main" id="{12976E82-0C3D-3180-4B25-CABF38EDFFD6}"/>
                  </a:ext>
                </a:extLst>
              </p:cNvPr>
              <p:cNvSpPr txBox="1"/>
              <p:nvPr/>
            </p:nvSpPr>
            <p:spPr>
              <a:xfrm>
                <a:off x="1889948" y="864084"/>
                <a:ext cx="1098452" cy="211985"/>
              </a:xfrm>
              <a:prstGeom prst="rect">
                <a:avLst/>
              </a:prstGeom>
              <a:noFill/>
            </p:spPr>
            <p:txBody>
              <a:bodyPr wrap="square" lIns="0" tIns="0" rIns="0" bIns="0" rtlCol="0">
                <a:spAutoFit/>
              </a:bodyPr>
              <a:lstStyle/>
              <a:p>
                <a:pPr algn="ctr" defTabSz="829544">
                  <a:spcBef>
                    <a:spcPts val="544"/>
                  </a:spcBef>
                  <a:buSzPct val="100000"/>
                  <a:defRPr/>
                </a:pPr>
                <a:r>
                  <a:rPr lang="fr-FR" sz="600" b="1">
                    <a:solidFill>
                      <a:srgbClr val="1F2A44"/>
                    </a:solidFill>
                    <a:latin typeface="Verdana"/>
                  </a:rPr>
                  <a:t>- 4%</a:t>
                </a:r>
              </a:p>
            </p:txBody>
          </p:sp>
        </p:grpSp>
        <p:grpSp>
          <p:nvGrpSpPr>
            <p:cNvPr id="15" name="Group 44">
              <a:extLst>
                <a:ext uri="{FF2B5EF4-FFF2-40B4-BE49-F238E27FC236}">
                  <a16:creationId xmlns:a16="http://schemas.microsoft.com/office/drawing/2014/main" id="{AD67821A-7E7E-3F94-6FF1-02470FA2E290}"/>
                </a:ext>
              </a:extLst>
            </p:cNvPr>
            <p:cNvGrpSpPr/>
            <p:nvPr/>
          </p:nvGrpSpPr>
          <p:grpSpPr>
            <a:xfrm>
              <a:off x="4421794" y="1636815"/>
              <a:ext cx="1505950" cy="705110"/>
              <a:chOff x="1760529" y="827798"/>
              <a:chExt cx="1245990" cy="705110"/>
            </a:xfrm>
          </p:grpSpPr>
          <p:pic>
            <p:nvPicPr>
              <p:cNvPr id="41" name="Graphic 69" descr="Arrow Slight curve">
                <a:extLst>
                  <a:ext uri="{FF2B5EF4-FFF2-40B4-BE49-F238E27FC236}">
                    <a16:creationId xmlns:a16="http://schemas.microsoft.com/office/drawing/2014/main" id="{B7468074-C89C-0C23-1BDC-12BF832F52E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815801" flipV="1">
                <a:off x="1791909" y="950316"/>
                <a:ext cx="1214610" cy="582592"/>
              </a:xfrm>
              <a:prstGeom prst="rect">
                <a:avLst/>
              </a:prstGeom>
            </p:spPr>
          </p:pic>
          <p:sp>
            <p:nvSpPr>
              <p:cNvPr id="42" name="TextBox 70">
                <a:extLst>
                  <a:ext uri="{FF2B5EF4-FFF2-40B4-BE49-F238E27FC236}">
                    <a16:creationId xmlns:a16="http://schemas.microsoft.com/office/drawing/2014/main" id="{8C159349-7855-83A3-7FCB-D042F7D29517}"/>
                  </a:ext>
                </a:extLst>
              </p:cNvPr>
              <p:cNvSpPr txBox="1"/>
              <p:nvPr/>
            </p:nvSpPr>
            <p:spPr>
              <a:xfrm>
                <a:off x="1760529" y="827798"/>
                <a:ext cx="1160800" cy="211985"/>
              </a:xfrm>
              <a:prstGeom prst="rect">
                <a:avLst/>
              </a:prstGeom>
              <a:noFill/>
            </p:spPr>
            <p:txBody>
              <a:bodyPr wrap="square" lIns="0" tIns="0" rIns="0" bIns="0" rtlCol="0">
                <a:spAutoFit/>
              </a:bodyPr>
              <a:lstStyle/>
              <a:p>
                <a:pPr algn="ctr" defTabSz="829544">
                  <a:spcBef>
                    <a:spcPts val="544"/>
                  </a:spcBef>
                  <a:buSzPct val="100000"/>
                  <a:defRPr/>
                </a:pPr>
                <a:r>
                  <a:rPr lang="fr-FR" sz="600" b="1">
                    <a:solidFill>
                      <a:schemeClr val="accent1"/>
                    </a:solidFill>
                    <a:latin typeface="Verdana"/>
                  </a:rPr>
                  <a:t>- 4%</a:t>
                </a:r>
              </a:p>
            </p:txBody>
          </p:sp>
        </p:grpSp>
        <p:grpSp>
          <p:nvGrpSpPr>
            <p:cNvPr id="16" name="Group 45">
              <a:extLst>
                <a:ext uri="{FF2B5EF4-FFF2-40B4-BE49-F238E27FC236}">
                  <a16:creationId xmlns:a16="http://schemas.microsoft.com/office/drawing/2014/main" id="{49F7CF19-F5C6-656E-6646-8443483BCED7}"/>
                </a:ext>
              </a:extLst>
            </p:cNvPr>
            <p:cNvGrpSpPr/>
            <p:nvPr/>
          </p:nvGrpSpPr>
          <p:grpSpPr>
            <a:xfrm>
              <a:off x="557637" y="3960663"/>
              <a:ext cx="720000" cy="252006"/>
              <a:chOff x="0" y="-1976"/>
              <a:chExt cx="584097" cy="171539"/>
            </a:xfrm>
          </p:grpSpPr>
          <p:sp>
            <p:nvSpPr>
              <p:cNvPr id="38" name="Rectangle 13">
                <a:extLst>
                  <a:ext uri="{FF2B5EF4-FFF2-40B4-BE49-F238E27FC236}">
                    <a16:creationId xmlns:a16="http://schemas.microsoft.com/office/drawing/2014/main" id="{291B4CBC-0180-C07D-6E34-5132F4A02907}"/>
                  </a:ext>
                </a:extLst>
              </p:cNvPr>
              <p:cNvSpPr/>
              <p:nvPr/>
            </p:nvSpPr>
            <p:spPr>
              <a:xfrm>
                <a:off x="46594" y="0"/>
                <a:ext cx="488638" cy="169411"/>
              </a:xfrm>
              <a:custGeom>
                <a:avLst/>
                <a:gdLst>
                  <a:gd name="connsiteX0" fmla="*/ 0 w 487455"/>
                  <a:gd name="connsiteY0" fmla="*/ 0 h 218888"/>
                  <a:gd name="connsiteX1" fmla="*/ 487455 w 487455"/>
                  <a:gd name="connsiteY1" fmla="*/ 0 h 218888"/>
                  <a:gd name="connsiteX2" fmla="*/ 487455 w 487455"/>
                  <a:gd name="connsiteY2" fmla="*/ 218888 h 218888"/>
                  <a:gd name="connsiteX3" fmla="*/ 0 w 487455"/>
                  <a:gd name="connsiteY3" fmla="*/ 218888 h 218888"/>
                  <a:gd name="connsiteX4" fmla="*/ 0 w 487455"/>
                  <a:gd name="connsiteY4" fmla="*/ 0 h 218888"/>
                  <a:gd name="connsiteX0" fmla="*/ 0 w 487455"/>
                  <a:gd name="connsiteY0" fmla="*/ 75640 h 294528"/>
                  <a:gd name="connsiteX1" fmla="*/ 467845 w 487455"/>
                  <a:gd name="connsiteY1" fmla="*/ 0 h 294528"/>
                  <a:gd name="connsiteX2" fmla="*/ 487455 w 487455"/>
                  <a:gd name="connsiteY2" fmla="*/ 294528 h 294528"/>
                  <a:gd name="connsiteX3" fmla="*/ 0 w 487455"/>
                  <a:gd name="connsiteY3" fmla="*/ 294528 h 294528"/>
                  <a:gd name="connsiteX4" fmla="*/ 0 w 487455"/>
                  <a:gd name="connsiteY4" fmla="*/ 75640 h 294528"/>
                  <a:gd name="connsiteX0" fmla="*/ 0 w 470646"/>
                  <a:gd name="connsiteY0" fmla="*/ 75640 h 294528"/>
                  <a:gd name="connsiteX1" fmla="*/ 467845 w 470646"/>
                  <a:gd name="connsiteY1" fmla="*/ 0 h 294528"/>
                  <a:gd name="connsiteX2" fmla="*/ 470646 w 470646"/>
                  <a:gd name="connsiteY2" fmla="*/ 223728 h 294528"/>
                  <a:gd name="connsiteX3" fmla="*/ 0 w 470646"/>
                  <a:gd name="connsiteY3" fmla="*/ 294528 h 294528"/>
                  <a:gd name="connsiteX4" fmla="*/ 0 w 470646"/>
                  <a:gd name="connsiteY4" fmla="*/ 75640 h 294528"/>
                  <a:gd name="connsiteX0" fmla="*/ 0 w 470646"/>
                  <a:gd name="connsiteY0" fmla="*/ 75640 h 300131"/>
                  <a:gd name="connsiteX1" fmla="*/ 467845 w 470646"/>
                  <a:gd name="connsiteY1" fmla="*/ 0 h 300131"/>
                  <a:gd name="connsiteX2" fmla="*/ 470646 w 470646"/>
                  <a:gd name="connsiteY2" fmla="*/ 223728 h 300131"/>
                  <a:gd name="connsiteX3" fmla="*/ 0 w 470646"/>
                  <a:gd name="connsiteY3" fmla="*/ 300131 h 300131"/>
                  <a:gd name="connsiteX4" fmla="*/ 0 w 470646"/>
                  <a:gd name="connsiteY4" fmla="*/ 75640 h 300131"/>
                  <a:gd name="connsiteX0" fmla="*/ 0 w 470646"/>
                  <a:gd name="connsiteY0" fmla="*/ 78126 h 302617"/>
                  <a:gd name="connsiteX1" fmla="*/ 470217 w 470646"/>
                  <a:gd name="connsiteY1" fmla="*/ 0 h 302617"/>
                  <a:gd name="connsiteX2" fmla="*/ 470646 w 470646"/>
                  <a:gd name="connsiteY2" fmla="*/ 226214 h 302617"/>
                  <a:gd name="connsiteX3" fmla="*/ 0 w 470646"/>
                  <a:gd name="connsiteY3" fmla="*/ 302617 h 302617"/>
                  <a:gd name="connsiteX4" fmla="*/ 0 w 470646"/>
                  <a:gd name="connsiteY4" fmla="*/ 78126 h 302617"/>
                  <a:gd name="connsiteX0" fmla="*/ 0 w 470646"/>
                  <a:gd name="connsiteY0" fmla="*/ 78126 h 302617"/>
                  <a:gd name="connsiteX1" fmla="*/ 470217 w 470646"/>
                  <a:gd name="connsiteY1" fmla="*/ 0 h 302617"/>
                  <a:gd name="connsiteX2" fmla="*/ 470646 w 470646"/>
                  <a:gd name="connsiteY2" fmla="*/ 218592 h 302617"/>
                  <a:gd name="connsiteX3" fmla="*/ 0 w 470646"/>
                  <a:gd name="connsiteY3" fmla="*/ 302617 h 302617"/>
                  <a:gd name="connsiteX4" fmla="*/ 0 w 470646"/>
                  <a:gd name="connsiteY4" fmla="*/ 78126 h 302617"/>
                  <a:gd name="connsiteX0" fmla="*/ 0 w 470646"/>
                  <a:gd name="connsiteY0" fmla="*/ 78126 h 305102"/>
                  <a:gd name="connsiteX1" fmla="*/ 470217 w 470646"/>
                  <a:gd name="connsiteY1" fmla="*/ 0 h 305102"/>
                  <a:gd name="connsiteX2" fmla="*/ 470646 w 470646"/>
                  <a:gd name="connsiteY2" fmla="*/ 218592 h 305102"/>
                  <a:gd name="connsiteX3" fmla="*/ 9484 w 470646"/>
                  <a:gd name="connsiteY3" fmla="*/ 305102 h 305102"/>
                  <a:gd name="connsiteX4" fmla="*/ 0 w 470646"/>
                  <a:gd name="connsiteY4" fmla="*/ 78126 h 305102"/>
                  <a:gd name="connsiteX0" fmla="*/ 0 w 463580"/>
                  <a:gd name="connsiteY0" fmla="*/ 83207 h 305102"/>
                  <a:gd name="connsiteX1" fmla="*/ 463151 w 463580"/>
                  <a:gd name="connsiteY1" fmla="*/ 0 h 305102"/>
                  <a:gd name="connsiteX2" fmla="*/ 463580 w 463580"/>
                  <a:gd name="connsiteY2" fmla="*/ 218592 h 305102"/>
                  <a:gd name="connsiteX3" fmla="*/ 2418 w 463580"/>
                  <a:gd name="connsiteY3" fmla="*/ 305102 h 305102"/>
                  <a:gd name="connsiteX4" fmla="*/ 0 w 463580"/>
                  <a:gd name="connsiteY4" fmla="*/ 83207 h 305102"/>
                  <a:gd name="connsiteX0" fmla="*/ 0 w 470014"/>
                  <a:gd name="connsiteY0" fmla="*/ 88288 h 310183"/>
                  <a:gd name="connsiteX1" fmla="*/ 469940 w 470014"/>
                  <a:gd name="connsiteY1" fmla="*/ 0 h 310183"/>
                  <a:gd name="connsiteX2" fmla="*/ 463580 w 470014"/>
                  <a:gd name="connsiteY2" fmla="*/ 223673 h 310183"/>
                  <a:gd name="connsiteX3" fmla="*/ 2418 w 470014"/>
                  <a:gd name="connsiteY3" fmla="*/ 310183 h 310183"/>
                  <a:gd name="connsiteX4" fmla="*/ 0 w 470014"/>
                  <a:gd name="connsiteY4" fmla="*/ 88288 h 310183"/>
                  <a:gd name="connsiteX0" fmla="*/ 17821 w 467596"/>
                  <a:gd name="connsiteY0" fmla="*/ 93315 h 310183"/>
                  <a:gd name="connsiteX1" fmla="*/ 467522 w 467596"/>
                  <a:gd name="connsiteY1" fmla="*/ 0 h 310183"/>
                  <a:gd name="connsiteX2" fmla="*/ 461162 w 467596"/>
                  <a:gd name="connsiteY2" fmla="*/ 223673 h 310183"/>
                  <a:gd name="connsiteX3" fmla="*/ 0 w 467596"/>
                  <a:gd name="connsiteY3" fmla="*/ 310183 h 310183"/>
                  <a:gd name="connsiteX4" fmla="*/ 17821 w 467596"/>
                  <a:gd name="connsiteY4" fmla="*/ 93315 h 310183"/>
                  <a:gd name="connsiteX0" fmla="*/ 2180 w 451955"/>
                  <a:gd name="connsiteY0" fmla="*/ 93315 h 320345"/>
                  <a:gd name="connsiteX1" fmla="*/ 451881 w 451955"/>
                  <a:gd name="connsiteY1" fmla="*/ 0 h 320345"/>
                  <a:gd name="connsiteX2" fmla="*/ 445521 w 451955"/>
                  <a:gd name="connsiteY2" fmla="*/ 223673 h 320345"/>
                  <a:gd name="connsiteX3" fmla="*/ 0 w 451955"/>
                  <a:gd name="connsiteY3" fmla="*/ 320345 h 320345"/>
                  <a:gd name="connsiteX4" fmla="*/ 2180 w 451955"/>
                  <a:gd name="connsiteY4" fmla="*/ 93315 h 320345"/>
                  <a:gd name="connsiteX0" fmla="*/ 2180 w 445521"/>
                  <a:gd name="connsiteY0" fmla="*/ 103396 h 330426"/>
                  <a:gd name="connsiteX1" fmla="*/ 436343 w 445521"/>
                  <a:gd name="connsiteY1" fmla="*/ 0 h 330426"/>
                  <a:gd name="connsiteX2" fmla="*/ 445521 w 445521"/>
                  <a:gd name="connsiteY2" fmla="*/ 233754 h 330426"/>
                  <a:gd name="connsiteX3" fmla="*/ 0 w 445521"/>
                  <a:gd name="connsiteY3" fmla="*/ 330426 h 330426"/>
                  <a:gd name="connsiteX4" fmla="*/ 2180 w 445521"/>
                  <a:gd name="connsiteY4" fmla="*/ 103396 h 330426"/>
                  <a:gd name="connsiteX0" fmla="*/ 2180 w 436489"/>
                  <a:gd name="connsiteY0" fmla="*/ 103396 h 330426"/>
                  <a:gd name="connsiteX1" fmla="*/ 436343 w 436489"/>
                  <a:gd name="connsiteY1" fmla="*/ 0 h 330426"/>
                  <a:gd name="connsiteX2" fmla="*/ 434348 w 436489"/>
                  <a:gd name="connsiteY2" fmla="*/ 206123 h 330426"/>
                  <a:gd name="connsiteX3" fmla="*/ 0 w 436489"/>
                  <a:gd name="connsiteY3" fmla="*/ 330426 h 330426"/>
                  <a:gd name="connsiteX4" fmla="*/ 2180 w 436489"/>
                  <a:gd name="connsiteY4" fmla="*/ 103396 h 330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489" h="330426">
                    <a:moveTo>
                      <a:pt x="2180" y="103396"/>
                    </a:moveTo>
                    <a:lnTo>
                      <a:pt x="436343" y="0"/>
                    </a:lnTo>
                    <a:cubicBezTo>
                      <a:pt x="437277" y="74576"/>
                      <a:pt x="433414" y="131547"/>
                      <a:pt x="434348" y="206123"/>
                    </a:cubicBezTo>
                    <a:lnTo>
                      <a:pt x="0" y="330426"/>
                    </a:lnTo>
                    <a:cubicBezTo>
                      <a:pt x="727" y="254749"/>
                      <a:pt x="1453" y="179073"/>
                      <a:pt x="2180" y="103396"/>
                    </a:cubicBezTo>
                    <a:close/>
                  </a:path>
                </a:pathLst>
              </a:custGeom>
              <a:pattFill prst="wdUpDiag">
                <a:fgClr>
                  <a:schemeClr val="tx1">
                    <a:lumMod val="50000"/>
                    <a:lumOff val="5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829544">
                  <a:defRPr/>
                </a:pPr>
                <a:endParaRPr lang="fr-FR" sz="400">
                  <a:solidFill>
                    <a:prstClr val="white"/>
                  </a:solidFill>
                  <a:latin typeface="Verdana"/>
                </a:endParaRPr>
              </a:p>
            </p:txBody>
          </p:sp>
          <p:cxnSp>
            <p:nvCxnSpPr>
              <p:cNvPr id="39" name="Straight Connector 67">
                <a:extLst>
                  <a:ext uri="{FF2B5EF4-FFF2-40B4-BE49-F238E27FC236}">
                    <a16:creationId xmlns:a16="http://schemas.microsoft.com/office/drawing/2014/main" id="{45E84484-DAD0-9EEE-6629-0EC4405593BD}"/>
                  </a:ext>
                </a:extLst>
              </p:cNvPr>
              <p:cNvCxnSpPr/>
              <p:nvPr/>
            </p:nvCxnSpPr>
            <p:spPr>
              <a:xfrm flipV="1">
                <a:off x="0" y="-1976"/>
                <a:ext cx="570899" cy="6058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68">
                <a:extLst>
                  <a:ext uri="{FF2B5EF4-FFF2-40B4-BE49-F238E27FC236}">
                    <a16:creationId xmlns:a16="http://schemas.microsoft.com/office/drawing/2014/main" id="{F7E5BA72-A7A3-549F-EBE9-9A0B734E5D9F}"/>
                  </a:ext>
                </a:extLst>
              </p:cNvPr>
              <p:cNvCxnSpPr>
                <a:cxnSpLocks/>
              </p:cNvCxnSpPr>
              <p:nvPr/>
            </p:nvCxnSpPr>
            <p:spPr>
              <a:xfrm flipV="1">
                <a:off x="0" y="105779"/>
                <a:ext cx="584097" cy="6378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7" name="Group 46">
              <a:extLst>
                <a:ext uri="{FF2B5EF4-FFF2-40B4-BE49-F238E27FC236}">
                  <a16:creationId xmlns:a16="http://schemas.microsoft.com/office/drawing/2014/main" id="{03478B17-D79B-6BFD-2EC4-33E5B719C06E}"/>
                </a:ext>
              </a:extLst>
            </p:cNvPr>
            <p:cNvGrpSpPr/>
            <p:nvPr/>
          </p:nvGrpSpPr>
          <p:grpSpPr>
            <a:xfrm>
              <a:off x="3514279" y="3960663"/>
              <a:ext cx="720000" cy="252006"/>
              <a:chOff x="0" y="-1976"/>
              <a:chExt cx="584097" cy="171539"/>
            </a:xfrm>
          </p:grpSpPr>
          <p:sp>
            <p:nvSpPr>
              <p:cNvPr id="35" name="Rectangle 13">
                <a:extLst>
                  <a:ext uri="{FF2B5EF4-FFF2-40B4-BE49-F238E27FC236}">
                    <a16:creationId xmlns:a16="http://schemas.microsoft.com/office/drawing/2014/main" id="{D7582DE8-C40D-0F1C-4F61-46056976F235}"/>
                  </a:ext>
                </a:extLst>
              </p:cNvPr>
              <p:cNvSpPr/>
              <p:nvPr/>
            </p:nvSpPr>
            <p:spPr>
              <a:xfrm>
                <a:off x="46594" y="0"/>
                <a:ext cx="488638" cy="169411"/>
              </a:xfrm>
              <a:custGeom>
                <a:avLst/>
                <a:gdLst>
                  <a:gd name="connsiteX0" fmla="*/ 0 w 487455"/>
                  <a:gd name="connsiteY0" fmla="*/ 0 h 218888"/>
                  <a:gd name="connsiteX1" fmla="*/ 487455 w 487455"/>
                  <a:gd name="connsiteY1" fmla="*/ 0 h 218888"/>
                  <a:gd name="connsiteX2" fmla="*/ 487455 w 487455"/>
                  <a:gd name="connsiteY2" fmla="*/ 218888 h 218888"/>
                  <a:gd name="connsiteX3" fmla="*/ 0 w 487455"/>
                  <a:gd name="connsiteY3" fmla="*/ 218888 h 218888"/>
                  <a:gd name="connsiteX4" fmla="*/ 0 w 487455"/>
                  <a:gd name="connsiteY4" fmla="*/ 0 h 218888"/>
                  <a:gd name="connsiteX0" fmla="*/ 0 w 487455"/>
                  <a:gd name="connsiteY0" fmla="*/ 75640 h 294528"/>
                  <a:gd name="connsiteX1" fmla="*/ 467845 w 487455"/>
                  <a:gd name="connsiteY1" fmla="*/ 0 h 294528"/>
                  <a:gd name="connsiteX2" fmla="*/ 487455 w 487455"/>
                  <a:gd name="connsiteY2" fmla="*/ 294528 h 294528"/>
                  <a:gd name="connsiteX3" fmla="*/ 0 w 487455"/>
                  <a:gd name="connsiteY3" fmla="*/ 294528 h 294528"/>
                  <a:gd name="connsiteX4" fmla="*/ 0 w 487455"/>
                  <a:gd name="connsiteY4" fmla="*/ 75640 h 294528"/>
                  <a:gd name="connsiteX0" fmla="*/ 0 w 470646"/>
                  <a:gd name="connsiteY0" fmla="*/ 75640 h 294528"/>
                  <a:gd name="connsiteX1" fmla="*/ 467845 w 470646"/>
                  <a:gd name="connsiteY1" fmla="*/ 0 h 294528"/>
                  <a:gd name="connsiteX2" fmla="*/ 470646 w 470646"/>
                  <a:gd name="connsiteY2" fmla="*/ 223728 h 294528"/>
                  <a:gd name="connsiteX3" fmla="*/ 0 w 470646"/>
                  <a:gd name="connsiteY3" fmla="*/ 294528 h 294528"/>
                  <a:gd name="connsiteX4" fmla="*/ 0 w 470646"/>
                  <a:gd name="connsiteY4" fmla="*/ 75640 h 294528"/>
                  <a:gd name="connsiteX0" fmla="*/ 0 w 470646"/>
                  <a:gd name="connsiteY0" fmla="*/ 75640 h 300131"/>
                  <a:gd name="connsiteX1" fmla="*/ 467845 w 470646"/>
                  <a:gd name="connsiteY1" fmla="*/ 0 h 300131"/>
                  <a:gd name="connsiteX2" fmla="*/ 470646 w 470646"/>
                  <a:gd name="connsiteY2" fmla="*/ 223728 h 300131"/>
                  <a:gd name="connsiteX3" fmla="*/ 0 w 470646"/>
                  <a:gd name="connsiteY3" fmla="*/ 300131 h 300131"/>
                  <a:gd name="connsiteX4" fmla="*/ 0 w 470646"/>
                  <a:gd name="connsiteY4" fmla="*/ 75640 h 300131"/>
                  <a:gd name="connsiteX0" fmla="*/ 0 w 470646"/>
                  <a:gd name="connsiteY0" fmla="*/ 78126 h 302617"/>
                  <a:gd name="connsiteX1" fmla="*/ 470217 w 470646"/>
                  <a:gd name="connsiteY1" fmla="*/ 0 h 302617"/>
                  <a:gd name="connsiteX2" fmla="*/ 470646 w 470646"/>
                  <a:gd name="connsiteY2" fmla="*/ 226214 h 302617"/>
                  <a:gd name="connsiteX3" fmla="*/ 0 w 470646"/>
                  <a:gd name="connsiteY3" fmla="*/ 302617 h 302617"/>
                  <a:gd name="connsiteX4" fmla="*/ 0 w 470646"/>
                  <a:gd name="connsiteY4" fmla="*/ 78126 h 302617"/>
                  <a:gd name="connsiteX0" fmla="*/ 0 w 470646"/>
                  <a:gd name="connsiteY0" fmla="*/ 78126 h 302617"/>
                  <a:gd name="connsiteX1" fmla="*/ 470217 w 470646"/>
                  <a:gd name="connsiteY1" fmla="*/ 0 h 302617"/>
                  <a:gd name="connsiteX2" fmla="*/ 470646 w 470646"/>
                  <a:gd name="connsiteY2" fmla="*/ 218592 h 302617"/>
                  <a:gd name="connsiteX3" fmla="*/ 0 w 470646"/>
                  <a:gd name="connsiteY3" fmla="*/ 302617 h 302617"/>
                  <a:gd name="connsiteX4" fmla="*/ 0 w 470646"/>
                  <a:gd name="connsiteY4" fmla="*/ 78126 h 302617"/>
                  <a:gd name="connsiteX0" fmla="*/ 0 w 470646"/>
                  <a:gd name="connsiteY0" fmla="*/ 78126 h 305102"/>
                  <a:gd name="connsiteX1" fmla="*/ 470217 w 470646"/>
                  <a:gd name="connsiteY1" fmla="*/ 0 h 305102"/>
                  <a:gd name="connsiteX2" fmla="*/ 470646 w 470646"/>
                  <a:gd name="connsiteY2" fmla="*/ 218592 h 305102"/>
                  <a:gd name="connsiteX3" fmla="*/ 9484 w 470646"/>
                  <a:gd name="connsiteY3" fmla="*/ 305102 h 305102"/>
                  <a:gd name="connsiteX4" fmla="*/ 0 w 470646"/>
                  <a:gd name="connsiteY4" fmla="*/ 78126 h 305102"/>
                  <a:gd name="connsiteX0" fmla="*/ 0 w 463580"/>
                  <a:gd name="connsiteY0" fmla="*/ 83207 h 305102"/>
                  <a:gd name="connsiteX1" fmla="*/ 463151 w 463580"/>
                  <a:gd name="connsiteY1" fmla="*/ 0 h 305102"/>
                  <a:gd name="connsiteX2" fmla="*/ 463580 w 463580"/>
                  <a:gd name="connsiteY2" fmla="*/ 218592 h 305102"/>
                  <a:gd name="connsiteX3" fmla="*/ 2418 w 463580"/>
                  <a:gd name="connsiteY3" fmla="*/ 305102 h 305102"/>
                  <a:gd name="connsiteX4" fmla="*/ 0 w 463580"/>
                  <a:gd name="connsiteY4" fmla="*/ 83207 h 305102"/>
                  <a:gd name="connsiteX0" fmla="*/ 0 w 470014"/>
                  <a:gd name="connsiteY0" fmla="*/ 88288 h 310183"/>
                  <a:gd name="connsiteX1" fmla="*/ 469940 w 470014"/>
                  <a:gd name="connsiteY1" fmla="*/ 0 h 310183"/>
                  <a:gd name="connsiteX2" fmla="*/ 463580 w 470014"/>
                  <a:gd name="connsiteY2" fmla="*/ 223673 h 310183"/>
                  <a:gd name="connsiteX3" fmla="*/ 2418 w 470014"/>
                  <a:gd name="connsiteY3" fmla="*/ 310183 h 310183"/>
                  <a:gd name="connsiteX4" fmla="*/ 0 w 470014"/>
                  <a:gd name="connsiteY4" fmla="*/ 88288 h 310183"/>
                  <a:gd name="connsiteX0" fmla="*/ 17821 w 467596"/>
                  <a:gd name="connsiteY0" fmla="*/ 93315 h 310183"/>
                  <a:gd name="connsiteX1" fmla="*/ 467522 w 467596"/>
                  <a:gd name="connsiteY1" fmla="*/ 0 h 310183"/>
                  <a:gd name="connsiteX2" fmla="*/ 461162 w 467596"/>
                  <a:gd name="connsiteY2" fmla="*/ 223673 h 310183"/>
                  <a:gd name="connsiteX3" fmla="*/ 0 w 467596"/>
                  <a:gd name="connsiteY3" fmla="*/ 310183 h 310183"/>
                  <a:gd name="connsiteX4" fmla="*/ 17821 w 467596"/>
                  <a:gd name="connsiteY4" fmla="*/ 93315 h 310183"/>
                  <a:gd name="connsiteX0" fmla="*/ 2180 w 451955"/>
                  <a:gd name="connsiteY0" fmla="*/ 93315 h 320345"/>
                  <a:gd name="connsiteX1" fmla="*/ 451881 w 451955"/>
                  <a:gd name="connsiteY1" fmla="*/ 0 h 320345"/>
                  <a:gd name="connsiteX2" fmla="*/ 445521 w 451955"/>
                  <a:gd name="connsiteY2" fmla="*/ 223673 h 320345"/>
                  <a:gd name="connsiteX3" fmla="*/ 0 w 451955"/>
                  <a:gd name="connsiteY3" fmla="*/ 320345 h 320345"/>
                  <a:gd name="connsiteX4" fmla="*/ 2180 w 451955"/>
                  <a:gd name="connsiteY4" fmla="*/ 93315 h 320345"/>
                  <a:gd name="connsiteX0" fmla="*/ 2180 w 445521"/>
                  <a:gd name="connsiteY0" fmla="*/ 103396 h 330426"/>
                  <a:gd name="connsiteX1" fmla="*/ 436343 w 445521"/>
                  <a:gd name="connsiteY1" fmla="*/ 0 h 330426"/>
                  <a:gd name="connsiteX2" fmla="*/ 445521 w 445521"/>
                  <a:gd name="connsiteY2" fmla="*/ 233754 h 330426"/>
                  <a:gd name="connsiteX3" fmla="*/ 0 w 445521"/>
                  <a:gd name="connsiteY3" fmla="*/ 330426 h 330426"/>
                  <a:gd name="connsiteX4" fmla="*/ 2180 w 445521"/>
                  <a:gd name="connsiteY4" fmla="*/ 103396 h 330426"/>
                  <a:gd name="connsiteX0" fmla="*/ 2180 w 436489"/>
                  <a:gd name="connsiteY0" fmla="*/ 103396 h 330426"/>
                  <a:gd name="connsiteX1" fmla="*/ 436343 w 436489"/>
                  <a:gd name="connsiteY1" fmla="*/ 0 h 330426"/>
                  <a:gd name="connsiteX2" fmla="*/ 434348 w 436489"/>
                  <a:gd name="connsiteY2" fmla="*/ 206123 h 330426"/>
                  <a:gd name="connsiteX3" fmla="*/ 0 w 436489"/>
                  <a:gd name="connsiteY3" fmla="*/ 330426 h 330426"/>
                  <a:gd name="connsiteX4" fmla="*/ 2180 w 436489"/>
                  <a:gd name="connsiteY4" fmla="*/ 103396 h 330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489" h="330426">
                    <a:moveTo>
                      <a:pt x="2180" y="103396"/>
                    </a:moveTo>
                    <a:lnTo>
                      <a:pt x="436343" y="0"/>
                    </a:lnTo>
                    <a:cubicBezTo>
                      <a:pt x="437277" y="74576"/>
                      <a:pt x="433414" y="131547"/>
                      <a:pt x="434348" y="206123"/>
                    </a:cubicBezTo>
                    <a:lnTo>
                      <a:pt x="0" y="330426"/>
                    </a:lnTo>
                    <a:cubicBezTo>
                      <a:pt x="727" y="254749"/>
                      <a:pt x="1453" y="179073"/>
                      <a:pt x="2180" y="103396"/>
                    </a:cubicBezTo>
                    <a:close/>
                  </a:path>
                </a:pathLst>
              </a:custGeom>
              <a:pattFill prst="wdUpDiag">
                <a:fgClr>
                  <a:schemeClr val="tx1">
                    <a:lumMod val="50000"/>
                    <a:lumOff val="5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829544">
                  <a:defRPr/>
                </a:pPr>
                <a:endParaRPr lang="fr-FR" sz="400">
                  <a:solidFill>
                    <a:prstClr val="white"/>
                  </a:solidFill>
                  <a:latin typeface="Verdana"/>
                </a:endParaRPr>
              </a:p>
            </p:txBody>
          </p:sp>
          <p:cxnSp>
            <p:nvCxnSpPr>
              <p:cNvPr id="36" name="Straight Connector 64">
                <a:extLst>
                  <a:ext uri="{FF2B5EF4-FFF2-40B4-BE49-F238E27FC236}">
                    <a16:creationId xmlns:a16="http://schemas.microsoft.com/office/drawing/2014/main" id="{54BD7C22-7CA6-6CE8-0241-47C1994045C3}"/>
                  </a:ext>
                </a:extLst>
              </p:cNvPr>
              <p:cNvCxnSpPr/>
              <p:nvPr/>
            </p:nvCxnSpPr>
            <p:spPr>
              <a:xfrm flipV="1">
                <a:off x="0" y="-1976"/>
                <a:ext cx="570899" cy="6058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65">
                <a:extLst>
                  <a:ext uri="{FF2B5EF4-FFF2-40B4-BE49-F238E27FC236}">
                    <a16:creationId xmlns:a16="http://schemas.microsoft.com/office/drawing/2014/main" id="{68F5D900-03E1-6790-CF90-AEC4A59A2583}"/>
                  </a:ext>
                </a:extLst>
              </p:cNvPr>
              <p:cNvCxnSpPr>
                <a:cxnSpLocks/>
              </p:cNvCxnSpPr>
              <p:nvPr/>
            </p:nvCxnSpPr>
            <p:spPr>
              <a:xfrm flipV="1">
                <a:off x="0" y="105779"/>
                <a:ext cx="584097" cy="6378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Group 47">
              <a:extLst>
                <a:ext uri="{FF2B5EF4-FFF2-40B4-BE49-F238E27FC236}">
                  <a16:creationId xmlns:a16="http://schemas.microsoft.com/office/drawing/2014/main" id="{F26B830D-CB5B-2B37-2EEB-6361CE1E6204}"/>
                </a:ext>
              </a:extLst>
            </p:cNvPr>
            <p:cNvGrpSpPr/>
            <p:nvPr/>
          </p:nvGrpSpPr>
          <p:grpSpPr>
            <a:xfrm>
              <a:off x="5882638" y="3960663"/>
              <a:ext cx="720000" cy="252006"/>
              <a:chOff x="0" y="-1976"/>
              <a:chExt cx="584097" cy="171539"/>
            </a:xfrm>
          </p:grpSpPr>
          <p:sp>
            <p:nvSpPr>
              <p:cNvPr id="32" name="Rectangle 13">
                <a:extLst>
                  <a:ext uri="{FF2B5EF4-FFF2-40B4-BE49-F238E27FC236}">
                    <a16:creationId xmlns:a16="http://schemas.microsoft.com/office/drawing/2014/main" id="{19582679-7131-A015-73A4-F5EEF1591D1E}"/>
                  </a:ext>
                </a:extLst>
              </p:cNvPr>
              <p:cNvSpPr/>
              <p:nvPr/>
            </p:nvSpPr>
            <p:spPr>
              <a:xfrm>
                <a:off x="46594" y="0"/>
                <a:ext cx="488638" cy="169411"/>
              </a:xfrm>
              <a:custGeom>
                <a:avLst/>
                <a:gdLst>
                  <a:gd name="connsiteX0" fmla="*/ 0 w 487455"/>
                  <a:gd name="connsiteY0" fmla="*/ 0 h 218888"/>
                  <a:gd name="connsiteX1" fmla="*/ 487455 w 487455"/>
                  <a:gd name="connsiteY1" fmla="*/ 0 h 218888"/>
                  <a:gd name="connsiteX2" fmla="*/ 487455 w 487455"/>
                  <a:gd name="connsiteY2" fmla="*/ 218888 h 218888"/>
                  <a:gd name="connsiteX3" fmla="*/ 0 w 487455"/>
                  <a:gd name="connsiteY3" fmla="*/ 218888 h 218888"/>
                  <a:gd name="connsiteX4" fmla="*/ 0 w 487455"/>
                  <a:gd name="connsiteY4" fmla="*/ 0 h 218888"/>
                  <a:gd name="connsiteX0" fmla="*/ 0 w 487455"/>
                  <a:gd name="connsiteY0" fmla="*/ 75640 h 294528"/>
                  <a:gd name="connsiteX1" fmla="*/ 467845 w 487455"/>
                  <a:gd name="connsiteY1" fmla="*/ 0 h 294528"/>
                  <a:gd name="connsiteX2" fmla="*/ 487455 w 487455"/>
                  <a:gd name="connsiteY2" fmla="*/ 294528 h 294528"/>
                  <a:gd name="connsiteX3" fmla="*/ 0 w 487455"/>
                  <a:gd name="connsiteY3" fmla="*/ 294528 h 294528"/>
                  <a:gd name="connsiteX4" fmla="*/ 0 w 487455"/>
                  <a:gd name="connsiteY4" fmla="*/ 75640 h 294528"/>
                  <a:gd name="connsiteX0" fmla="*/ 0 w 470646"/>
                  <a:gd name="connsiteY0" fmla="*/ 75640 h 294528"/>
                  <a:gd name="connsiteX1" fmla="*/ 467845 w 470646"/>
                  <a:gd name="connsiteY1" fmla="*/ 0 h 294528"/>
                  <a:gd name="connsiteX2" fmla="*/ 470646 w 470646"/>
                  <a:gd name="connsiteY2" fmla="*/ 223728 h 294528"/>
                  <a:gd name="connsiteX3" fmla="*/ 0 w 470646"/>
                  <a:gd name="connsiteY3" fmla="*/ 294528 h 294528"/>
                  <a:gd name="connsiteX4" fmla="*/ 0 w 470646"/>
                  <a:gd name="connsiteY4" fmla="*/ 75640 h 294528"/>
                  <a:gd name="connsiteX0" fmla="*/ 0 w 470646"/>
                  <a:gd name="connsiteY0" fmla="*/ 75640 h 300131"/>
                  <a:gd name="connsiteX1" fmla="*/ 467845 w 470646"/>
                  <a:gd name="connsiteY1" fmla="*/ 0 h 300131"/>
                  <a:gd name="connsiteX2" fmla="*/ 470646 w 470646"/>
                  <a:gd name="connsiteY2" fmla="*/ 223728 h 300131"/>
                  <a:gd name="connsiteX3" fmla="*/ 0 w 470646"/>
                  <a:gd name="connsiteY3" fmla="*/ 300131 h 300131"/>
                  <a:gd name="connsiteX4" fmla="*/ 0 w 470646"/>
                  <a:gd name="connsiteY4" fmla="*/ 75640 h 300131"/>
                  <a:gd name="connsiteX0" fmla="*/ 0 w 470646"/>
                  <a:gd name="connsiteY0" fmla="*/ 78126 h 302617"/>
                  <a:gd name="connsiteX1" fmla="*/ 470217 w 470646"/>
                  <a:gd name="connsiteY1" fmla="*/ 0 h 302617"/>
                  <a:gd name="connsiteX2" fmla="*/ 470646 w 470646"/>
                  <a:gd name="connsiteY2" fmla="*/ 226214 h 302617"/>
                  <a:gd name="connsiteX3" fmla="*/ 0 w 470646"/>
                  <a:gd name="connsiteY3" fmla="*/ 302617 h 302617"/>
                  <a:gd name="connsiteX4" fmla="*/ 0 w 470646"/>
                  <a:gd name="connsiteY4" fmla="*/ 78126 h 302617"/>
                  <a:gd name="connsiteX0" fmla="*/ 0 w 470646"/>
                  <a:gd name="connsiteY0" fmla="*/ 78126 h 302617"/>
                  <a:gd name="connsiteX1" fmla="*/ 470217 w 470646"/>
                  <a:gd name="connsiteY1" fmla="*/ 0 h 302617"/>
                  <a:gd name="connsiteX2" fmla="*/ 470646 w 470646"/>
                  <a:gd name="connsiteY2" fmla="*/ 218592 h 302617"/>
                  <a:gd name="connsiteX3" fmla="*/ 0 w 470646"/>
                  <a:gd name="connsiteY3" fmla="*/ 302617 h 302617"/>
                  <a:gd name="connsiteX4" fmla="*/ 0 w 470646"/>
                  <a:gd name="connsiteY4" fmla="*/ 78126 h 302617"/>
                  <a:gd name="connsiteX0" fmla="*/ 0 w 470646"/>
                  <a:gd name="connsiteY0" fmla="*/ 78126 h 305102"/>
                  <a:gd name="connsiteX1" fmla="*/ 470217 w 470646"/>
                  <a:gd name="connsiteY1" fmla="*/ 0 h 305102"/>
                  <a:gd name="connsiteX2" fmla="*/ 470646 w 470646"/>
                  <a:gd name="connsiteY2" fmla="*/ 218592 h 305102"/>
                  <a:gd name="connsiteX3" fmla="*/ 9484 w 470646"/>
                  <a:gd name="connsiteY3" fmla="*/ 305102 h 305102"/>
                  <a:gd name="connsiteX4" fmla="*/ 0 w 470646"/>
                  <a:gd name="connsiteY4" fmla="*/ 78126 h 305102"/>
                  <a:gd name="connsiteX0" fmla="*/ 0 w 463580"/>
                  <a:gd name="connsiteY0" fmla="*/ 83207 h 305102"/>
                  <a:gd name="connsiteX1" fmla="*/ 463151 w 463580"/>
                  <a:gd name="connsiteY1" fmla="*/ 0 h 305102"/>
                  <a:gd name="connsiteX2" fmla="*/ 463580 w 463580"/>
                  <a:gd name="connsiteY2" fmla="*/ 218592 h 305102"/>
                  <a:gd name="connsiteX3" fmla="*/ 2418 w 463580"/>
                  <a:gd name="connsiteY3" fmla="*/ 305102 h 305102"/>
                  <a:gd name="connsiteX4" fmla="*/ 0 w 463580"/>
                  <a:gd name="connsiteY4" fmla="*/ 83207 h 305102"/>
                  <a:gd name="connsiteX0" fmla="*/ 0 w 470014"/>
                  <a:gd name="connsiteY0" fmla="*/ 88288 h 310183"/>
                  <a:gd name="connsiteX1" fmla="*/ 469940 w 470014"/>
                  <a:gd name="connsiteY1" fmla="*/ 0 h 310183"/>
                  <a:gd name="connsiteX2" fmla="*/ 463580 w 470014"/>
                  <a:gd name="connsiteY2" fmla="*/ 223673 h 310183"/>
                  <a:gd name="connsiteX3" fmla="*/ 2418 w 470014"/>
                  <a:gd name="connsiteY3" fmla="*/ 310183 h 310183"/>
                  <a:gd name="connsiteX4" fmla="*/ 0 w 470014"/>
                  <a:gd name="connsiteY4" fmla="*/ 88288 h 310183"/>
                  <a:gd name="connsiteX0" fmla="*/ 17821 w 467596"/>
                  <a:gd name="connsiteY0" fmla="*/ 93315 h 310183"/>
                  <a:gd name="connsiteX1" fmla="*/ 467522 w 467596"/>
                  <a:gd name="connsiteY1" fmla="*/ 0 h 310183"/>
                  <a:gd name="connsiteX2" fmla="*/ 461162 w 467596"/>
                  <a:gd name="connsiteY2" fmla="*/ 223673 h 310183"/>
                  <a:gd name="connsiteX3" fmla="*/ 0 w 467596"/>
                  <a:gd name="connsiteY3" fmla="*/ 310183 h 310183"/>
                  <a:gd name="connsiteX4" fmla="*/ 17821 w 467596"/>
                  <a:gd name="connsiteY4" fmla="*/ 93315 h 310183"/>
                  <a:gd name="connsiteX0" fmla="*/ 2180 w 451955"/>
                  <a:gd name="connsiteY0" fmla="*/ 93315 h 320345"/>
                  <a:gd name="connsiteX1" fmla="*/ 451881 w 451955"/>
                  <a:gd name="connsiteY1" fmla="*/ 0 h 320345"/>
                  <a:gd name="connsiteX2" fmla="*/ 445521 w 451955"/>
                  <a:gd name="connsiteY2" fmla="*/ 223673 h 320345"/>
                  <a:gd name="connsiteX3" fmla="*/ 0 w 451955"/>
                  <a:gd name="connsiteY3" fmla="*/ 320345 h 320345"/>
                  <a:gd name="connsiteX4" fmla="*/ 2180 w 451955"/>
                  <a:gd name="connsiteY4" fmla="*/ 93315 h 320345"/>
                  <a:gd name="connsiteX0" fmla="*/ 2180 w 445521"/>
                  <a:gd name="connsiteY0" fmla="*/ 103396 h 330426"/>
                  <a:gd name="connsiteX1" fmla="*/ 436343 w 445521"/>
                  <a:gd name="connsiteY1" fmla="*/ 0 h 330426"/>
                  <a:gd name="connsiteX2" fmla="*/ 445521 w 445521"/>
                  <a:gd name="connsiteY2" fmla="*/ 233754 h 330426"/>
                  <a:gd name="connsiteX3" fmla="*/ 0 w 445521"/>
                  <a:gd name="connsiteY3" fmla="*/ 330426 h 330426"/>
                  <a:gd name="connsiteX4" fmla="*/ 2180 w 445521"/>
                  <a:gd name="connsiteY4" fmla="*/ 103396 h 330426"/>
                  <a:gd name="connsiteX0" fmla="*/ 2180 w 436489"/>
                  <a:gd name="connsiteY0" fmla="*/ 103396 h 330426"/>
                  <a:gd name="connsiteX1" fmla="*/ 436343 w 436489"/>
                  <a:gd name="connsiteY1" fmla="*/ 0 h 330426"/>
                  <a:gd name="connsiteX2" fmla="*/ 434348 w 436489"/>
                  <a:gd name="connsiteY2" fmla="*/ 206123 h 330426"/>
                  <a:gd name="connsiteX3" fmla="*/ 0 w 436489"/>
                  <a:gd name="connsiteY3" fmla="*/ 330426 h 330426"/>
                  <a:gd name="connsiteX4" fmla="*/ 2180 w 436489"/>
                  <a:gd name="connsiteY4" fmla="*/ 103396 h 330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489" h="330426">
                    <a:moveTo>
                      <a:pt x="2180" y="103396"/>
                    </a:moveTo>
                    <a:lnTo>
                      <a:pt x="436343" y="0"/>
                    </a:lnTo>
                    <a:cubicBezTo>
                      <a:pt x="437277" y="74576"/>
                      <a:pt x="433414" y="131547"/>
                      <a:pt x="434348" y="206123"/>
                    </a:cubicBezTo>
                    <a:lnTo>
                      <a:pt x="0" y="330426"/>
                    </a:lnTo>
                    <a:cubicBezTo>
                      <a:pt x="727" y="254749"/>
                      <a:pt x="1453" y="179073"/>
                      <a:pt x="2180" y="103396"/>
                    </a:cubicBezTo>
                    <a:close/>
                  </a:path>
                </a:pathLst>
              </a:custGeom>
              <a:pattFill prst="wdUpDiag">
                <a:fgClr>
                  <a:schemeClr val="tx1">
                    <a:lumMod val="50000"/>
                    <a:lumOff val="5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829544">
                  <a:defRPr/>
                </a:pPr>
                <a:endParaRPr lang="fr-FR" sz="400">
                  <a:solidFill>
                    <a:prstClr val="white"/>
                  </a:solidFill>
                  <a:latin typeface="Verdana"/>
                </a:endParaRPr>
              </a:p>
            </p:txBody>
          </p:sp>
          <p:cxnSp>
            <p:nvCxnSpPr>
              <p:cNvPr id="33" name="Straight Connector 61">
                <a:extLst>
                  <a:ext uri="{FF2B5EF4-FFF2-40B4-BE49-F238E27FC236}">
                    <a16:creationId xmlns:a16="http://schemas.microsoft.com/office/drawing/2014/main" id="{990238D1-E514-BCCD-CDAD-6FF4DEC68A47}"/>
                  </a:ext>
                </a:extLst>
              </p:cNvPr>
              <p:cNvCxnSpPr/>
              <p:nvPr/>
            </p:nvCxnSpPr>
            <p:spPr>
              <a:xfrm flipV="1">
                <a:off x="0" y="-1976"/>
                <a:ext cx="570899" cy="6058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62">
                <a:extLst>
                  <a:ext uri="{FF2B5EF4-FFF2-40B4-BE49-F238E27FC236}">
                    <a16:creationId xmlns:a16="http://schemas.microsoft.com/office/drawing/2014/main" id="{CA04B129-C86C-4553-4911-60AD890F7BBE}"/>
                  </a:ext>
                </a:extLst>
              </p:cNvPr>
              <p:cNvCxnSpPr>
                <a:cxnSpLocks/>
              </p:cNvCxnSpPr>
              <p:nvPr/>
            </p:nvCxnSpPr>
            <p:spPr>
              <a:xfrm flipV="1">
                <a:off x="0" y="105779"/>
                <a:ext cx="584097" cy="6378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Group 48">
              <a:extLst>
                <a:ext uri="{FF2B5EF4-FFF2-40B4-BE49-F238E27FC236}">
                  <a16:creationId xmlns:a16="http://schemas.microsoft.com/office/drawing/2014/main" id="{A4D66D4E-6464-4BA1-75BA-91D98A768EE6}"/>
                </a:ext>
              </a:extLst>
            </p:cNvPr>
            <p:cNvGrpSpPr/>
            <p:nvPr/>
          </p:nvGrpSpPr>
          <p:grpSpPr>
            <a:xfrm>
              <a:off x="8254314" y="3960663"/>
              <a:ext cx="720000" cy="252006"/>
              <a:chOff x="0" y="-1976"/>
              <a:chExt cx="584097" cy="171539"/>
            </a:xfrm>
          </p:grpSpPr>
          <p:sp>
            <p:nvSpPr>
              <p:cNvPr id="29" name="Rectangle 13">
                <a:extLst>
                  <a:ext uri="{FF2B5EF4-FFF2-40B4-BE49-F238E27FC236}">
                    <a16:creationId xmlns:a16="http://schemas.microsoft.com/office/drawing/2014/main" id="{401659C8-80F2-243D-B5DB-0897870F73C4}"/>
                  </a:ext>
                </a:extLst>
              </p:cNvPr>
              <p:cNvSpPr/>
              <p:nvPr/>
            </p:nvSpPr>
            <p:spPr>
              <a:xfrm>
                <a:off x="46594" y="0"/>
                <a:ext cx="488638" cy="169411"/>
              </a:xfrm>
              <a:custGeom>
                <a:avLst/>
                <a:gdLst>
                  <a:gd name="connsiteX0" fmla="*/ 0 w 487455"/>
                  <a:gd name="connsiteY0" fmla="*/ 0 h 218888"/>
                  <a:gd name="connsiteX1" fmla="*/ 487455 w 487455"/>
                  <a:gd name="connsiteY1" fmla="*/ 0 h 218888"/>
                  <a:gd name="connsiteX2" fmla="*/ 487455 w 487455"/>
                  <a:gd name="connsiteY2" fmla="*/ 218888 h 218888"/>
                  <a:gd name="connsiteX3" fmla="*/ 0 w 487455"/>
                  <a:gd name="connsiteY3" fmla="*/ 218888 h 218888"/>
                  <a:gd name="connsiteX4" fmla="*/ 0 w 487455"/>
                  <a:gd name="connsiteY4" fmla="*/ 0 h 218888"/>
                  <a:gd name="connsiteX0" fmla="*/ 0 w 487455"/>
                  <a:gd name="connsiteY0" fmla="*/ 75640 h 294528"/>
                  <a:gd name="connsiteX1" fmla="*/ 467845 w 487455"/>
                  <a:gd name="connsiteY1" fmla="*/ 0 h 294528"/>
                  <a:gd name="connsiteX2" fmla="*/ 487455 w 487455"/>
                  <a:gd name="connsiteY2" fmla="*/ 294528 h 294528"/>
                  <a:gd name="connsiteX3" fmla="*/ 0 w 487455"/>
                  <a:gd name="connsiteY3" fmla="*/ 294528 h 294528"/>
                  <a:gd name="connsiteX4" fmla="*/ 0 w 487455"/>
                  <a:gd name="connsiteY4" fmla="*/ 75640 h 294528"/>
                  <a:gd name="connsiteX0" fmla="*/ 0 w 470646"/>
                  <a:gd name="connsiteY0" fmla="*/ 75640 h 294528"/>
                  <a:gd name="connsiteX1" fmla="*/ 467845 w 470646"/>
                  <a:gd name="connsiteY1" fmla="*/ 0 h 294528"/>
                  <a:gd name="connsiteX2" fmla="*/ 470646 w 470646"/>
                  <a:gd name="connsiteY2" fmla="*/ 223728 h 294528"/>
                  <a:gd name="connsiteX3" fmla="*/ 0 w 470646"/>
                  <a:gd name="connsiteY3" fmla="*/ 294528 h 294528"/>
                  <a:gd name="connsiteX4" fmla="*/ 0 w 470646"/>
                  <a:gd name="connsiteY4" fmla="*/ 75640 h 294528"/>
                  <a:gd name="connsiteX0" fmla="*/ 0 w 470646"/>
                  <a:gd name="connsiteY0" fmla="*/ 75640 h 300131"/>
                  <a:gd name="connsiteX1" fmla="*/ 467845 w 470646"/>
                  <a:gd name="connsiteY1" fmla="*/ 0 h 300131"/>
                  <a:gd name="connsiteX2" fmla="*/ 470646 w 470646"/>
                  <a:gd name="connsiteY2" fmla="*/ 223728 h 300131"/>
                  <a:gd name="connsiteX3" fmla="*/ 0 w 470646"/>
                  <a:gd name="connsiteY3" fmla="*/ 300131 h 300131"/>
                  <a:gd name="connsiteX4" fmla="*/ 0 w 470646"/>
                  <a:gd name="connsiteY4" fmla="*/ 75640 h 300131"/>
                  <a:gd name="connsiteX0" fmla="*/ 0 w 470646"/>
                  <a:gd name="connsiteY0" fmla="*/ 78126 h 302617"/>
                  <a:gd name="connsiteX1" fmla="*/ 470217 w 470646"/>
                  <a:gd name="connsiteY1" fmla="*/ 0 h 302617"/>
                  <a:gd name="connsiteX2" fmla="*/ 470646 w 470646"/>
                  <a:gd name="connsiteY2" fmla="*/ 226214 h 302617"/>
                  <a:gd name="connsiteX3" fmla="*/ 0 w 470646"/>
                  <a:gd name="connsiteY3" fmla="*/ 302617 h 302617"/>
                  <a:gd name="connsiteX4" fmla="*/ 0 w 470646"/>
                  <a:gd name="connsiteY4" fmla="*/ 78126 h 302617"/>
                  <a:gd name="connsiteX0" fmla="*/ 0 w 470646"/>
                  <a:gd name="connsiteY0" fmla="*/ 78126 h 302617"/>
                  <a:gd name="connsiteX1" fmla="*/ 470217 w 470646"/>
                  <a:gd name="connsiteY1" fmla="*/ 0 h 302617"/>
                  <a:gd name="connsiteX2" fmla="*/ 470646 w 470646"/>
                  <a:gd name="connsiteY2" fmla="*/ 218592 h 302617"/>
                  <a:gd name="connsiteX3" fmla="*/ 0 w 470646"/>
                  <a:gd name="connsiteY3" fmla="*/ 302617 h 302617"/>
                  <a:gd name="connsiteX4" fmla="*/ 0 w 470646"/>
                  <a:gd name="connsiteY4" fmla="*/ 78126 h 302617"/>
                  <a:gd name="connsiteX0" fmla="*/ 0 w 470646"/>
                  <a:gd name="connsiteY0" fmla="*/ 78126 h 305102"/>
                  <a:gd name="connsiteX1" fmla="*/ 470217 w 470646"/>
                  <a:gd name="connsiteY1" fmla="*/ 0 h 305102"/>
                  <a:gd name="connsiteX2" fmla="*/ 470646 w 470646"/>
                  <a:gd name="connsiteY2" fmla="*/ 218592 h 305102"/>
                  <a:gd name="connsiteX3" fmla="*/ 9484 w 470646"/>
                  <a:gd name="connsiteY3" fmla="*/ 305102 h 305102"/>
                  <a:gd name="connsiteX4" fmla="*/ 0 w 470646"/>
                  <a:gd name="connsiteY4" fmla="*/ 78126 h 305102"/>
                  <a:gd name="connsiteX0" fmla="*/ 0 w 463580"/>
                  <a:gd name="connsiteY0" fmla="*/ 83207 h 305102"/>
                  <a:gd name="connsiteX1" fmla="*/ 463151 w 463580"/>
                  <a:gd name="connsiteY1" fmla="*/ 0 h 305102"/>
                  <a:gd name="connsiteX2" fmla="*/ 463580 w 463580"/>
                  <a:gd name="connsiteY2" fmla="*/ 218592 h 305102"/>
                  <a:gd name="connsiteX3" fmla="*/ 2418 w 463580"/>
                  <a:gd name="connsiteY3" fmla="*/ 305102 h 305102"/>
                  <a:gd name="connsiteX4" fmla="*/ 0 w 463580"/>
                  <a:gd name="connsiteY4" fmla="*/ 83207 h 305102"/>
                  <a:gd name="connsiteX0" fmla="*/ 0 w 470014"/>
                  <a:gd name="connsiteY0" fmla="*/ 88288 h 310183"/>
                  <a:gd name="connsiteX1" fmla="*/ 469940 w 470014"/>
                  <a:gd name="connsiteY1" fmla="*/ 0 h 310183"/>
                  <a:gd name="connsiteX2" fmla="*/ 463580 w 470014"/>
                  <a:gd name="connsiteY2" fmla="*/ 223673 h 310183"/>
                  <a:gd name="connsiteX3" fmla="*/ 2418 w 470014"/>
                  <a:gd name="connsiteY3" fmla="*/ 310183 h 310183"/>
                  <a:gd name="connsiteX4" fmla="*/ 0 w 470014"/>
                  <a:gd name="connsiteY4" fmla="*/ 88288 h 310183"/>
                  <a:gd name="connsiteX0" fmla="*/ 17821 w 467596"/>
                  <a:gd name="connsiteY0" fmla="*/ 93315 h 310183"/>
                  <a:gd name="connsiteX1" fmla="*/ 467522 w 467596"/>
                  <a:gd name="connsiteY1" fmla="*/ 0 h 310183"/>
                  <a:gd name="connsiteX2" fmla="*/ 461162 w 467596"/>
                  <a:gd name="connsiteY2" fmla="*/ 223673 h 310183"/>
                  <a:gd name="connsiteX3" fmla="*/ 0 w 467596"/>
                  <a:gd name="connsiteY3" fmla="*/ 310183 h 310183"/>
                  <a:gd name="connsiteX4" fmla="*/ 17821 w 467596"/>
                  <a:gd name="connsiteY4" fmla="*/ 93315 h 310183"/>
                  <a:gd name="connsiteX0" fmla="*/ 2180 w 451955"/>
                  <a:gd name="connsiteY0" fmla="*/ 93315 h 320345"/>
                  <a:gd name="connsiteX1" fmla="*/ 451881 w 451955"/>
                  <a:gd name="connsiteY1" fmla="*/ 0 h 320345"/>
                  <a:gd name="connsiteX2" fmla="*/ 445521 w 451955"/>
                  <a:gd name="connsiteY2" fmla="*/ 223673 h 320345"/>
                  <a:gd name="connsiteX3" fmla="*/ 0 w 451955"/>
                  <a:gd name="connsiteY3" fmla="*/ 320345 h 320345"/>
                  <a:gd name="connsiteX4" fmla="*/ 2180 w 451955"/>
                  <a:gd name="connsiteY4" fmla="*/ 93315 h 320345"/>
                  <a:gd name="connsiteX0" fmla="*/ 2180 w 445521"/>
                  <a:gd name="connsiteY0" fmla="*/ 103396 h 330426"/>
                  <a:gd name="connsiteX1" fmla="*/ 436343 w 445521"/>
                  <a:gd name="connsiteY1" fmla="*/ 0 h 330426"/>
                  <a:gd name="connsiteX2" fmla="*/ 445521 w 445521"/>
                  <a:gd name="connsiteY2" fmla="*/ 233754 h 330426"/>
                  <a:gd name="connsiteX3" fmla="*/ 0 w 445521"/>
                  <a:gd name="connsiteY3" fmla="*/ 330426 h 330426"/>
                  <a:gd name="connsiteX4" fmla="*/ 2180 w 445521"/>
                  <a:gd name="connsiteY4" fmla="*/ 103396 h 330426"/>
                  <a:gd name="connsiteX0" fmla="*/ 2180 w 436489"/>
                  <a:gd name="connsiteY0" fmla="*/ 103396 h 330426"/>
                  <a:gd name="connsiteX1" fmla="*/ 436343 w 436489"/>
                  <a:gd name="connsiteY1" fmla="*/ 0 h 330426"/>
                  <a:gd name="connsiteX2" fmla="*/ 434348 w 436489"/>
                  <a:gd name="connsiteY2" fmla="*/ 206123 h 330426"/>
                  <a:gd name="connsiteX3" fmla="*/ 0 w 436489"/>
                  <a:gd name="connsiteY3" fmla="*/ 330426 h 330426"/>
                  <a:gd name="connsiteX4" fmla="*/ 2180 w 436489"/>
                  <a:gd name="connsiteY4" fmla="*/ 103396 h 330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489" h="330426">
                    <a:moveTo>
                      <a:pt x="2180" y="103396"/>
                    </a:moveTo>
                    <a:lnTo>
                      <a:pt x="436343" y="0"/>
                    </a:lnTo>
                    <a:cubicBezTo>
                      <a:pt x="437277" y="74576"/>
                      <a:pt x="433414" y="131547"/>
                      <a:pt x="434348" y="206123"/>
                    </a:cubicBezTo>
                    <a:lnTo>
                      <a:pt x="0" y="330426"/>
                    </a:lnTo>
                    <a:cubicBezTo>
                      <a:pt x="727" y="254749"/>
                      <a:pt x="1453" y="179073"/>
                      <a:pt x="2180" y="103396"/>
                    </a:cubicBezTo>
                    <a:close/>
                  </a:path>
                </a:pathLst>
              </a:custGeom>
              <a:pattFill prst="wdUpDiag">
                <a:fgClr>
                  <a:schemeClr val="tx1">
                    <a:lumMod val="50000"/>
                    <a:lumOff val="5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defTabSz="829544">
                  <a:defRPr/>
                </a:pPr>
                <a:endParaRPr lang="fr-FR" sz="400">
                  <a:solidFill>
                    <a:prstClr val="white"/>
                  </a:solidFill>
                  <a:latin typeface="Verdana"/>
                </a:endParaRPr>
              </a:p>
            </p:txBody>
          </p:sp>
          <p:cxnSp>
            <p:nvCxnSpPr>
              <p:cNvPr id="30" name="Straight Connector 58">
                <a:extLst>
                  <a:ext uri="{FF2B5EF4-FFF2-40B4-BE49-F238E27FC236}">
                    <a16:creationId xmlns:a16="http://schemas.microsoft.com/office/drawing/2014/main" id="{BA516BD8-5DAA-61A7-D754-3507FE020620}"/>
                  </a:ext>
                </a:extLst>
              </p:cNvPr>
              <p:cNvCxnSpPr/>
              <p:nvPr/>
            </p:nvCxnSpPr>
            <p:spPr>
              <a:xfrm flipV="1">
                <a:off x="0" y="-1976"/>
                <a:ext cx="570899" cy="60583"/>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59">
                <a:extLst>
                  <a:ext uri="{FF2B5EF4-FFF2-40B4-BE49-F238E27FC236}">
                    <a16:creationId xmlns:a16="http://schemas.microsoft.com/office/drawing/2014/main" id="{9307F1C2-4D48-FD39-46F7-6F5DADA8A13E}"/>
                  </a:ext>
                </a:extLst>
              </p:cNvPr>
              <p:cNvCxnSpPr>
                <a:cxnSpLocks/>
              </p:cNvCxnSpPr>
              <p:nvPr/>
            </p:nvCxnSpPr>
            <p:spPr>
              <a:xfrm flipV="1">
                <a:off x="0" y="105779"/>
                <a:ext cx="584097" cy="6378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0" name="Group 49">
              <a:extLst>
                <a:ext uri="{FF2B5EF4-FFF2-40B4-BE49-F238E27FC236}">
                  <a16:creationId xmlns:a16="http://schemas.microsoft.com/office/drawing/2014/main" id="{D6A797FD-F1EE-6697-42A2-BA75C9830A87}"/>
                </a:ext>
              </a:extLst>
            </p:cNvPr>
            <p:cNvGrpSpPr/>
            <p:nvPr/>
          </p:nvGrpSpPr>
          <p:grpSpPr>
            <a:xfrm>
              <a:off x="6834433" y="2049455"/>
              <a:ext cx="1624355" cy="709177"/>
              <a:chOff x="1692989" y="823731"/>
              <a:chExt cx="1407585" cy="709177"/>
            </a:xfrm>
          </p:grpSpPr>
          <p:pic>
            <p:nvPicPr>
              <p:cNvPr id="27" name="Graphic 55" descr="Arrow Slight curve">
                <a:extLst>
                  <a:ext uri="{FF2B5EF4-FFF2-40B4-BE49-F238E27FC236}">
                    <a16:creationId xmlns:a16="http://schemas.microsoft.com/office/drawing/2014/main" id="{556846A9-B169-E198-5C05-8C38A802FDA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815801" flipV="1">
                <a:off x="1791909" y="950316"/>
                <a:ext cx="1214610" cy="582592"/>
              </a:xfrm>
              <a:prstGeom prst="rect">
                <a:avLst/>
              </a:prstGeom>
            </p:spPr>
          </p:pic>
          <p:sp>
            <p:nvSpPr>
              <p:cNvPr id="28" name="TextBox 56">
                <a:extLst>
                  <a:ext uri="{FF2B5EF4-FFF2-40B4-BE49-F238E27FC236}">
                    <a16:creationId xmlns:a16="http://schemas.microsoft.com/office/drawing/2014/main" id="{5BFA2FBF-6886-7DA2-30DA-F325C09016FD}"/>
                  </a:ext>
                </a:extLst>
              </p:cNvPr>
              <p:cNvSpPr txBox="1"/>
              <p:nvPr/>
            </p:nvSpPr>
            <p:spPr>
              <a:xfrm>
                <a:off x="1692989" y="823731"/>
                <a:ext cx="1407585" cy="211985"/>
              </a:xfrm>
              <a:prstGeom prst="rect">
                <a:avLst/>
              </a:prstGeom>
              <a:noFill/>
            </p:spPr>
            <p:txBody>
              <a:bodyPr wrap="square" lIns="0" tIns="0" rIns="0" bIns="0" rtlCol="0">
                <a:spAutoFit/>
              </a:bodyPr>
              <a:lstStyle/>
              <a:p>
                <a:pPr algn="ctr" defTabSz="829544">
                  <a:spcBef>
                    <a:spcPts val="544"/>
                  </a:spcBef>
                  <a:buSzPct val="100000"/>
                  <a:defRPr/>
                </a:pPr>
                <a:r>
                  <a:rPr lang="fr-FR" sz="600" b="1">
                    <a:solidFill>
                      <a:schemeClr val="accent2"/>
                    </a:solidFill>
                    <a:latin typeface="Verdana"/>
                  </a:rPr>
                  <a:t>-12%</a:t>
                </a:r>
              </a:p>
            </p:txBody>
          </p:sp>
        </p:grpSp>
        <p:sp>
          <p:nvSpPr>
            <p:cNvPr id="21" name="TextBox 50">
              <a:extLst>
                <a:ext uri="{FF2B5EF4-FFF2-40B4-BE49-F238E27FC236}">
                  <a16:creationId xmlns:a16="http://schemas.microsoft.com/office/drawing/2014/main" id="{34E1D778-F41E-0589-4C8B-3148EF986089}"/>
                </a:ext>
              </a:extLst>
            </p:cNvPr>
            <p:cNvSpPr txBox="1"/>
            <p:nvPr/>
          </p:nvSpPr>
          <p:spPr>
            <a:xfrm>
              <a:off x="6672343" y="4756205"/>
              <a:ext cx="1560611" cy="635955"/>
            </a:xfrm>
            <a:prstGeom prst="rect">
              <a:avLst/>
            </a:prstGeom>
            <a:noFill/>
          </p:spPr>
          <p:txBody>
            <a:bodyPr wrap="square" lIns="0" tIns="0" rIns="0" bIns="0" rtlCol="0">
              <a:spAutoFit/>
            </a:bodyPr>
            <a:lstStyle/>
            <a:p>
              <a:pPr algn="ctr" defTabSz="829544">
                <a:spcBef>
                  <a:spcPts val="544"/>
                </a:spcBef>
                <a:buSzPct val="100000"/>
                <a:defRPr/>
              </a:pPr>
              <a:r>
                <a:rPr lang="fr-FR" sz="600" b="1">
                  <a:solidFill>
                    <a:schemeClr val="accent2"/>
                  </a:solidFill>
                  <a:latin typeface="Verdana"/>
                </a:rPr>
                <a:t>Financement et éléments additionnels</a:t>
              </a:r>
            </a:p>
          </p:txBody>
        </p:sp>
        <p:cxnSp>
          <p:nvCxnSpPr>
            <p:cNvPr id="22" name="Straight Arrow Connector 51">
              <a:extLst>
                <a:ext uri="{FF2B5EF4-FFF2-40B4-BE49-F238E27FC236}">
                  <a16:creationId xmlns:a16="http://schemas.microsoft.com/office/drawing/2014/main" id="{4BDF6143-8A86-AD4B-C20B-EE94CB319CC4}"/>
                </a:ext>
              </a:extLst>
            </p:cNvPr>
            <p:cNvCxnSpPr>
              <a:cxnSpLocks/>
            </p:cNvCxnSpPr>
            <p:nvPr/>
          </p:nvCxnSpPr>
          <p:spPr>
            <a:xfrm>
              <a:off x="1287064" y="4632927"/>
              <a:ext cx="2207829" cy="1216"/>
            </a:xfrm>
            <a:prstGeom prst="straightConnector1">
              <a:avLst/>
            </a:prstGeom>
            <a:ln w="19050">
              <a:solidFill>
                <a:srgbClr val="1F2A44"/>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52">
              <a:extLst>
                <a:ext uri="{FF2B5EF4-FFF2-40B4-BE49-F238E27FC236}">
                  <a16:creationId xmlns:a16="http://schemas.microsoft.com/office/drawing/2014/main" id="{81B5FE53-E1F4-DF37-3082-BA85A38E19D6}"/>
                </a:ext>
              </a:extLst>
            </p:cNvPr>
            <p:cNvCxnSpPr>
              <a:cxnSpLocks/>
            </p:cNvCxnSpPr>
            <p:nvPr/>
          </p:nvCxnSpPr>
          <p:spPr>
            <a:xfrm>
              <a:off x="4218010" y="4632927"/>
              <a:ext cx="1664628" cy="0"/>
            </a:xfrm>
            <a:prstGeom prst="straightConnector1">
              <a:avLst/>
            </a:prstGeom>
            <a:ln w="19050">
              <a:solidFill>
                <a:schemeClr val="accent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53">
              <a:extLst>
                <a:ext uri="{FF2B5EF4-FFF2-40B4-BE49-F238E27FC236}">
                  <a16:creationId xmlns:a16="http://schemas.microsoft.com/office/drawing/2014/main" id="{ED9571B5-0804-EEF0-D5AE-7D7159F7B724}"/>
                </a:ext>
              </a:extLst>
            </p:cNvPr>
            <p:cNvCxnSpPr>
              <a:cxnSpLocks/>
            </p:cNvCxnSpPr>
            <p:nvPr/>
          </p:nvCxnSpPr>
          <p:spPr>
            <a:xfrm>
              <a:off x="6602638" y="4632927"/>
              <a:ext cx="1651676" cy="0"/>
            </a:xfrm>
            <a:prstGeom prst="straightConnector1">
              <a:avLst/>
            </a:prstGeom>
            <a:ln w="19050">
              <a:solidFill>
                <a:schemeClr val="accent2"/>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54">
              <a:extLst>
                <a:ext uri="{FF2B5EF4-FFF2-40B4-BE49-F238E27FC236}">
                  <a16:creationId xmlns:a16="http://schemas.microsoft.com/office/drawing/2014/main" id="{ECA267E8-95B0-3DC4-64F2-C8248370C062}"/>
                </a:ext>
              </a:extLst>
            </p:cNvPr>
            <p:cNvSpPr txBox="1"/>
            <p:nvPr/>
          </p:nvSpPr>
          <p:spPr>
            <a:xfrm>
              <a:off x="4411812" y="3442509"/>
              <a:ext cx="1288538" cy="282648"/>
            </a:xfrm>
            <a:prstGeom prst="rect">
              <a:avLst/>
            </a:prstGeom>
            <a:noFill/>
          </p:spPr>
          <p:txBody>
            <a:bodyPr wrap="square" lIns="0" tIns="0" rIns="0" bIns="0" rtlCol="0">
              <a:spAutoFit/>
            </a:bodyPr>
            <a:lstStyle/>
            <a:p>
              <a:pPr algn="ctr" defTabSz="829544">
                <a:spcBef>
                  <a:spcPts val="544"/>
                </a:spcBef>
                <a:buSzPct val="100000"/>
                <a:defRPr/>
              </a:pPr>
              <a:r>
                <a:rPr lang="fr-FR" sz="400" b="1">
                  <a:solidFill>
                    <a:srgbClr val="C00000"/>
                  </a:solidFill>
                  <a:latin typeface="Verdana"/>
                </a:rPr>
                <a:t>Tarif final après négociation</a:t>
              </a:r>
            </a:p>
          </p:txBody>
        </p:sp>
      </p:grpSp>
      <p:sp>
        <p:nvSpPr>
          <p:cNvPr id="45" name="TextBox 44">
            <a:extLst>
              <a:ext uri="{FF2B5EF4-FFF2-40B4-BE49-F238E27FC236}">
                <a16:creationId xmlns:a16="http://schemas.microsoft.com/office/drawing/2014/main" id="{89220E00-4FF9-0737-9791-7946F1FD46FE}"/>
              </a:ext>
            </a:extLst>
          </p:cNvPr>
          <p:cNvSpPr txBox="1"/>
          <p:nvPr/>
        </p:nvSpPr>
        <p:spPr>
          <a:xfrm>
            <a:off x="872633" y="1181190"/>
            <a:ext cx="3601257" cy="492443"/>
          </a:xfrm>
          <a:prstGeom prst="rect">
            <a:avLst/>
          </a:prstGeom>
          <a:noFill/>
        </p:spPr>
        <p:txBody>
          <a:bodyPr wrap="square" lIns="0" tIns="0" rIns="0" bIns="0" rtlCol="0">
            <a:spAutoFit/>
          </a:bodyPr>
          <a:lstStyle/>
          <a:p>
            <a:pPr algn="ctr">
              <a:spcBef>
                <a:spcPts val="600"/>
              </a:spcBef>
              <a:buSzPct val="100000"/>
            </a:pPr>
            <a:r>
              <a:rPr lang="fr-FR" sz="1600" b="1" dirty="0">
                <a:solidFill>
                  <a:srgbClr val="313131"/>
                </a:solidFill>
              </a:rPr>
              <a:t>Accélérer le bouclage financier des projets (</a:t>
            </a:r>
            <a:r>
              <a:rPr lang="fr-FR" sz="1600" b="1" dirty="0" err="1">
                <a:solidFill>
                  <a:srgbClr val="313131"/>
                </a:solidFill>
              </a:rPr>
              <a:t>EnR</a:t>
            </a:r>
            <a:r>
              <a:rPr lang="fr-FR" sz="1600" b="1" dirty="0">
                <a:solidFill>
                  <a:srgbClr val="313131"/>
                </a:solidFill>
              </a:rPr>
              <a:t> notamment)</a:t>
            </a:r>
          </a:p>
        </p:txBody>
      </p:sp>
      <p:cxnSp>
        <p:nvCxnSpPr>
          <p:cNvPr id="46" name="Straight Connector 17">
            <a:extLst>
              <a:ext uri="{FF2B5EF4-FFF2-40B4-BE49-F238E27FC236}">
                <a16:creationId xmlns:a16="http://schemas.microsoft.com/office/drawing/2014/main" id="{0D102C11-9C89-7DE1-DE2D-6B1412AAAC9B}"/>
              </a:ext>
            </a:extLst>
          </p:cNvPr>
          <p:cNvCxnSpPr>
            <a:cxnSpLocks/>
          </p:cNvCxnSpPr>
          <p:nvPr/>
        </p:nvCxnSpPr>
        <p:spPr>
          <a:xfrm>
            <a:off x="6143999" y="1181190"/>
            <a:ext cx="5357610" cy="0"/>
          </a:xfrm>
          <a:prstGeom prst="line">
            <a:avLst/>
          </a:prstGeom>
          <a:ln w="19050" cap="rnd">
            <a:solidFill>
              <a:srgbClr val="6FC2B4"/>
            </a:solidFill>
            <a:prstDash val="sysDot"/>
          </a:ln>
        </p:spPr>
        <p:style>
          <a:lnRef idx="1">
            <a:schemeClr val="accent1"/>
          </a:lnRef>
          <a:fillRef idx="0">
            <a:schemeClr val="accent1"/>
          </a:fillRef>
          <a:effectRef idx="0">
            <a:schemeClr val="accent1"/>
          </a:effectRef>
          <a:fontRef idx="minor">
            <a:schemeClr val="tx1"/>
          </a:fontRef>
        </p:style>
      </p:cxnSp>
      <p:sp>
        <p:nvSpPr>
          <p:cNvPr id="47" name="TextBox 23">
            <a:extLst>
              <a:ext uri="{FF2B5EF4-FFF2-40B4-BE49-F238E27FC236}">
                <a16:creationId xmlns:a16="http://schemas.microsoft.com/office/drawing/2014/main" id="{FAAEF694-2E78-655E-114E-3524A3D39029}"/>
              </a:ext>
            </a:extLst>
          </p:cNvPr>
          <p:cNvSpPr txBox="1"/>
          <p:nvPr/>
        </p:nvSpPr>
        <p:spPr>
          <a:xfrm>
            <a:off x="6143999" y="836142"/>
            <a:ext cx="5357610" cy="246221"/>
          </a:xfrm>
          <a:prstGeom prst="rect">
            <a:avLst/>
          </a:prstGeom>
          <a:noFill/>
        </p:spPr>
        <p:txBody>
          <a:bodyPr wrap="square" lIns="0" tIns="0" rIns="0" bIns="0">
            <a:spAutoFit/>
          </a:bodyPr>
          <a:lstStyle/>
          <a:p>
            <a:pPr lvl="0" defTabSz="839876">
              <a:lnSpc>
                <a:spcPct val="100000"/>
              </a:lnSpc>
              <a:spcBef>
                <a:spcPts val="0"/>
              </a:spcBef>
              <a:spcAft>
                <a:spcPts val="600"/>
              </a:spcAft>
              <a:defRPr/>
            </a:pPr>
            <a:r>
              <a:rPr lang="fr-FR" sz="1600" b="1" dirty="0">
                <a:solidFill>
                  <a:srgbClr val="6FC2B4"/>
                </a:solidFill>
                <a:latin typeface="+mj-lt"/>
              </a:rPr>
              <a:t>Trouver du financement</a:t>
            </a:r>
          </a:p>
        </p:txBody>
      </p:sp>
      <p:sp>
        <p:nvSpPr>
          <p:cNvPr id="48" name="TextBox 47">
            <a:extLst>
              <a:ext uri="{FF2B5EF4-FFF2-40B4-BE49-F238E27FC236}">
                <a16:creationId xmlns:a16="http://schemas.microsoft.com/office/drawing/2014/main" id="{43E6A5ED-9807-269C-2C31-D75ED3600C92}"/>
              </a:ext>
            </a:extLst>
          </p:cNvPr>
          <p:cNvSpPr txBox="1"/>
          <p:nvPr/>
        </p:nvSpPr>
        <p:spPr>
          <a:xfrm>
            <a:off x="6143999" y="1422539"/>
            <a:ext cx="5357610" cy="4355038"/>
          </a:xfrm>
          <a:prstGeom prst="rect">
            <a:avLst/>
          </a:prstGeom>
          <a:noFill/>
        </p:spPr>
        <p:txBody>
          <a:bodyPr wrap="square" lIns="0" tIns="0" rIns="0" bIns="0" rtlCol="0">
            <a:spAutoFit/>
          </a:bodyPr>
          <a:lstStyle/>
          <a:p>
            <a:pPr marL="285750" indent="-285750">
              <a:spcBef>
                <a:spcPts val="1200"/>
              </a:spcBef>
              <a:buSzPct val="100000"/>
              <a:buFont typeface="Arial" panose="020B0604020202020204" pitchFamily="34" charset="0"/>
              <a:buChar char="•"/>
            </a:pPr>
            <a:r>
              <a:rPr lang="fr-FR" sz="1400" b="1" spc="-20" dirty="0"/>
              <a:t>Encourager l’utilisation du mécanisme carbone volontaire</a:t>
            </a:r>
          </a:p>
          <a:p>
            <a:pPr marL="285750" indent="-285750">
              <a:spcBef>
                <a:spcPts val="1200"/>
              </a:spcBef>
              <a:buSzPct val="100000"/>
              <a:buFont typeface="Arial" panose="020B0604020202020204" pitchFamily="34" charset="0"/>
              <a:buChar char="•"/>
            </a:pPr>
            <a:r>
              <a:rPr lang="fr-FR" sz="1400" b="1" spc="-20" dirty="0"/>
              <a:t>Valoriser le patrimoine naturel du pays pour financer le développement des infrastructures</a:t>
            </a:r>
          </a:p>
          <a:p>
            <a:pPr marL="285750" indent="-285750">
              <a:spcBef>
                <a:spcPts val="1200"/>
              </a:spcBef>
              <a:buSzPct val="100000"/>
              <a:buFont typeface="Arial" panose="020B0604020202020204" pitchFamily="34" charset="0"/>
              <a:buChar char="•"/>
            </a:pPr>
            <a:r>
              <a:rPr lang="fr-FR" sz="1400" b="1" spc="-20" dirty="0"/>
              <a:t>Encourager les mécanismes de financement innovants comme les obligations de projets. Les avantages :</a:t>
            </a:r>
          </a:p>
          <a:p>
            <a:pPr marL="742950" lvl="1" indent="-285750">
              <a:spcBef>
                <a:spcPts val="600"/>
              </a:spcBef>
              <a:buSzPct val="100000"/>
              <a:buFont typeface="Arial" panose="020B0604020202020204" pitchFamily="34" charset="0"/>
              <a:buChar char="•"/>
            </a:pPr>
            <a:r>
              <a:rPr lang="fr-FR" sz="1400" b="1" spc="-20" dirty="0"/>
              <a:t>Maximisation de la maturité : </a:t>
            </a:r>
            <a:r>
              <a:rPr lang="fr-FR" sz="1400" spc="-20" dirty="0"/>
              <a:t>ces instruments peuvent matcher la durée de concession ce qui est rarement le cas pour les prêts classiques</a:t>
            </a:r>
          </a:p>
          <a:p>
            <a:pPr marL="742950" lvl="1" indent="-285750">
              <a:spcBef>
                <a:spcPts val="600"/>
              </a:spcBef>
              <a:buSzPct val="100000"/>
              <a:buFont typeface="Arial" panose="020B0604020202020204" pitchFamily="34" charset="0"/>
              <a:buChar char="•"/>
            </a:pPr>
            <a:r>
              <a:rPr lang="fr-FR" sz="1400" b="1" spc="-20" dirty="0"/>
              <a:t>Permets de lever d’avantage et de diversifier les sources de financement les sources de financement : </a:t>
            </a:r>
            <a:r>
              <a:rPr lang="fr-FR" sz="1400" spc="-20" dirty="0"/>
              <a:t>l’accès aux marchés des capitaux permet d’accéder par exemple aux fonds de pensions et assurances qui ont besoin de produits à maturité longue</a:t>
            </a:r>
          </a:p>
          <a:p>
            <a:pPr marL="742950" lvl="1" indent="-285750">
              <a:spcBef>
                <a:spcPts val="600"/>
              </a:spcBef>
              <a:buSzPct val="100000"/>
              <a:buFont typeface="Arial" panose="020B0604020202020204" pitchFamily="34" charset="0"/>
              <a:buChar char="•"/>
            </a:pPr>
            <a:r>
              <a:rPr lang="fr-FR" sz="1400" b="1" spc="-20" dirty="0"/>
              <a:t>Requièrent généralement moins de covenants</a:t>
            </a:r>
          </a:p>
          <a:p>
            <a:pPr marL="742950" lvl="1" indent="-285750">
              <a:spcBef>
                <a:spcPts val="600"/>
              </a:spcBef>
              <a:buSzPct val="100000"/>
              <a:buFont typeface="Arial" panose="020B0604020202020204" pitchFamily="34" charset="0"/>
              <a:buChar char="•"/>
            </a:pPr>
            <a:r>
              <a:rPr lang="fr-FR" sz="1400" b="1" spc="-20" dirty="0"/>
              <a:t>Exécution rapide</a:t>
            </a:r>
          </a:p>
          <a:p>
            <a:pPr marL="742950" lvl="1" indent="-285750">
              <a:spcBef>
                <a:spcPts val="600"/>
              </a:spcBef>
              <a:buSzPct val="100000"/>
              <a:buFont typeface="Arial" panose="020B0604020202020204" pitchFamily="34" charset="0"/>
              <a:buChar char="•"/>
            </a:pPr>
            <a:r>
              <a:rPr lang="fr-FR" sz="1400" b="1" spc="-20" dirty="0"/>
              <a:t>Peut permettre de baisser les couts du financement grâce à des réhausseurs de crédits </a:t>
            </a:r>
            <a:endParaRPr lang="fr-FR" sz="1400" spc="-20" dirty="0"/>
          </a:p>
        </p:txBody>
      </p:sp>
    </p:spTree>
    <p:extLst>
      <p:ext uri="{BB962C8B-B14F-4D97-AF65-F5344CB8AC3E}">
        <p14:creationId xmlns:p14="http://schemas.microsoft.com/office/powerpoint/2010/main" val="99837360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FF47891-2317-42A1-9DBC-C126B2BC5B2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9" imgH="360" progId="TCLayout.ActiveDocument.1">
                  <p:embed/>
                </p:oleObj>
              </mc:Choice>
              <mc:Fallback>
                <p:oleObj name="think-cell Slide" r:id="rId4" imgW="359" imgH="360" progId="TCLayout.ActiveDocument.1">
                  <p:embed/>
                  <p:pic>
                    <p:nvPicPr>
                      <p:cNvPr id="7" name="Object 6" hidden="1">
                        <a:extLst>
                          <a:ext uri="{FF2B5EF4-FFF2-40B4-BE49-F238E27FC236}">
                            <a16:creationId xmlns:a16="http://schemas.microsoft.com/office/drawing/2014/main" id="{BFF47891-2317-42A1-9DBC-C126B2BC5B2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AA01769F-9BD0-4ADB-9F37-6E2FBA55D173}"/>
              </a:ext>
            </a:extLst>
          </p:cNvPr>
          <p:cNvSpPr>
            <a:spLocks noGrp="1"/>
          </p:cNvSpPr>
          <p:nvPr>
            <p:ph type="title"/>
          </p:nvPr>
        </p:nvSpPr>
        <p:spPr>
          <a:xfrm>
            <a:off x="501648" y="262416"/>
            <a:ext cx="11188800" cy="338554"/>
          </a:xfrm>
        </p:spPr>
        <p:txBody>
          <a:bodyPr vert="horz"/>
          <a:lstStyle/>
          <a:p>
            <a:r>
              <a:rPr lang="fr-FR" b="1" dirty="0">
                <a:cs typeface="Calibri Light"/>
              </a:rPr>
              <a:t>Quelques solutions sur la demande pour améliorer l’équilibre financier du secteur</a:t>
            </a:r>
            <a:endParaRPr lang="fr-FR" b="1" dirty="0"/>
          </a:p>
        </p:txBody>
      </p:sp>
      <p:sp>
        <p:nvSpPr>
          <p:cNvPr id="8" name="Slide Number Placeholder 7">
            <a:extLst>
              <a:ext uri="{FF2B5EF4-FFF2-40B4-BE49-F238E27FC236}">
                <a16:creationId xmlns:a16="http://schemas.microsoft.com/office/drawing/2014/main" id="{615039DE-5F67-4057-9EA5-CD480D03884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13</a:t>
            </a:fld>
            <a:endParaRPr lang="fr-FR"/>
          </a:p>
        </p:txBody>
      </p:sp>
      <p:sp>
        <p:nvSpPr>
          <p:cNvPr id="162" name="Footer Placeholder 4">
            <a:extLst>
              <a:ext uri="{FF2B5EF4-FFF2-40B4-BE49-F238E27FC236}">
                <a16:creationId xmlns:a16="http://schemas.microsoft.com/office/drawing/2014/main" id="{CBB7279A-14CC-4AEC-A0FA-EAA25D83BA68}"/>
              </a:ext>
            </a:extLst>
          </p:cNvPr>
          <p:cNvSpPr>
            <a:spLocks noGrp="1"/>
          </p:cNvSpPr>
          <p:nvPr>
            <p:ph type="ftr" sz="quarter" idx="14"/>
          </p:nvPr>
        </p:nvSpPr>
        <p:spPr>
          <a:xfrm>
            <a:off x="501649" y="6477001"/>
            <a:ext cx="4696232" cy="138499"/>
          </a:xfrm>
        </p:spPr>
        <p:txBody>
          <a:bodyPr/>
          <a:lstStyle/>
          <a:p>
            <a:pPr>
              <a:spcBef>
                <a:spcPts val="774"/>
              </a:spcBef>
              <a:buSzPct val="100000"/>
              <a:buFont typeface="Arial"/>
              <a:buNone/>
            </a:pPr>
            <a:r>
              <a:rPr lang="pt-BR" dirty="0"/>
              <a:t>© 2023 Deloitte Finance - Confidential Document</a:t>
            </a:r>
            <a:endParaRPr lang="fr-FR" dirty="0"/>
          </a:p>
        </p:txBody>
      </p:sp>
      <p:sp>
        <p:nvSpPr>
          <p:cNvPr id="9" name="Rectangle 8">
            <a:extLst>
              <a:ext uri="{FF2B5EF4-FFF2-40B4-BE49-F238E27FC236}">
                <a16:creationId xmlns:a16="http://schemas.microsoft.com/office/drawing/2014/main" id="{14A82CAB-F3FB-35AE-4084-C7A25F14ED0C}"/>
              </a:ext>
            </a:extLst>
          </p:cNvPr>
          <p:cNvSpPr/>
          <p:nvPr/>
        </p:nvSpPr>
        <p:spPr>
          <a:xfrm>
            <a:off x="501648" y="3336832"/>
            <a:ext cx="3556000" cy="2231380"/>
          </a:xfrm>
          <a:prstGeom prst="rect">
            <a:avLst/>
          </a:prstGeom>
        </p:spPr>
        <p:txBody>
          <a:bodyPr wrap="square" lIns="0" tIns="0" rIns="0" bIns="0">
            <a:spAutoFit/>
          </a:bodyPr>
          <a:lstStyle/>
          <a:p>
            <a:pPr marL="285750" indent="-285750" defTabSz="914423">
              <a:spcBef>
                <a:spcPts val="600"/>
              </a:spcBef>
              <a:buFont typeface="Arial" panose="020B0604020202020204" pitchFamily="34" charset="0"/>
              <a:buChar char="•"/>
              <a:defRPr/>
            </a:pPr>
            <a:r>
              <a:rPr lang="fr-FR" sz="1300" dirty="0">
                <a:solidFill>
                  <a:prstClr val="black"/>
                </a:solidFill>
                <a:latin typeface="Calibri" panose="020F0502020204030204"/>
                <a:ea typeface="Verdana" panose="020B0604030504040204" pitchFamily="34" charset="0"/>
              </a:rPr>
              <a:t>Mettre en œuvre des initiatives innovantes avec effet recyclage (PEPT)</a:t>
            </a:r>
          </a:p>
          <a:p>
            <a:pPr marL="285750" indent="-285750" defTabSz="914423">
              <a:spcBef>
                <a:spcPts val="600"/>
              </a:spcBef>
              <a:buFont typeface="Arial" panose="020B0604020202020204" pitchFamily="34" charset="0"/>
              <a:buChar char="•"/>
              <a:defRPr/>
            </a:pPr>
            <a:r>
              <a:rPr lang="fr-FR" sz="1300" dirty="0">
                <a:solidFill>
                  <a:prstClr val="black"/>
                </a:solidFill>
                <a:latin typeface="Calibri" panose="020F0502020204030204"/>
                <a:ea typeface="Verdana" panose="020B0604030504040204" pitchFamily="34" charset="0"/>
              </a:rPr>
              <a:t>Travailler sur la bancabilité des projets avec des mécanismes innovants (hybridation modèle IPP et mini-</a:t>
            </a:r>
            <a:r>
              <a:rPr lang="fr-FR" sz="1300" dirty="0" err="1">
                <a:solidFill>
                  <a:prstClr val="black"/>
                </a:solidFill>
                <a:latin typeface="Calibri" panose="020F0502020204030204"/>
                <a:ea typeface="Verdana" panose="020B0604030504040204" pitchFamily="34" charset="0"/>
              </a:rPr>
              <a:t>grid</a:t>
            </a:r>
            <a:r>
              <a:rPr lang="fr-FR" sz="1300" dirty="0">
                <a:solidFill>
                  <a:prstClr val="black"/>
                </a:solidFill>
                <a:latin typeface="Calibri" panose="020F0502020204030204"/>
                <a:ea typeface="Verdana" panose="020B0604030504040204" pitchFamily="34" charset="0"/>
              </a:rPr>
              <a:t> classique) et encourager l’utilisation productive</a:t>
            </a:r>
          </a:p>
          <a:p>
            <a:pPr marL="285750" indent="-285750" defTabSz="914423">
              <a:spcBef>
                <a:spcPts val="600"/>
              </a:spcBef>
              <a:buFont typeface="Arial" panose="020B0604020202020204" pitchFamily="34" charset="0"/>
              <a:buChar char="•"/>
              <a:defRPr/>
            </a:pPr>
            <a:r>
              <a:rPr lang="fr-FR" sz="1300" dirty="0">
                <a:solidFill>
                  <a:prstClr val="black"/>
                </a:solidFill>
                <a:latin typeface="Calibri" panose="020F0502020204030204"/>
                <a:ea typeface="Verdana" panose="020B0604030504040204" pitchFamily="34" charset="0"/>
              </a:rPr>
              <a:t>Réaliser des enquêtes et intégrer des offres d’équipement</a:t>
            </a:r>
          </a:p>
          <a:p>
            <a:pPr marL="285750" indent="-285750" defTabSz="914423">
              <a:spcBef>
                <a:spcPts val="600"/>
              </a:spcBef>
              <a:buFont typeface="Arial" panose="020B0604020202020204" pitchFamily="34" charset="0"/>
              <a:buChar char="•"/>
              <a:defRPr/>
            </a:pPr>
            <a:r>
              <a:rPr lang="fr-FR" sz="1300" dirty="0">
                <a:solidFill>
                  <a:prstClr val="black"/>
                </a:solidFill>
                <a:latin typeface="Calibri" panose="020F0502020204030204"/>
                <a:ea typeface="Verdana" panose="020B0604030504040204" pitchFamily="34" charset="0"/>
              </a:rPr>
              <a:t>Communiquer sur les usages de l’électricité pour déconstruire les idées reçues </a:t>
            </a:r>
          </a:p>
        </p:txBody>
      </p:sp>
      <p:sp>
        <p:nvSpPr>
          <p:cNvPr id="14" name="Rectangle 13">
            <a:extLst>
              <a:ext uri="{FF2B5EF4-FFF2-40B4-BE49-F238E27FC236}">
                <a16:creationId xmlns:a16="http://schemas.microsoft.com/office/drawing/2014/main" id="{5E6DB8BE-48DE-3B17-2917-91B996A72262}"/>
              </a:ext>
            </a:extLst>
          </p:cNvPr>
          <p:cNvSpPr/>
          <p:nvPr/>
        </p:nvSpPr>
        <p:spPr>
          <a:xfrm>
            <a:off x="4362448" y="3336832"/>
            <a:ext cx="3556000" cy="3108543"/>
          </a:xfrm>
          <a:prstGeom prst="rect">
            <a:avLst/>
          </a:prstGeom>
        </p:spPr>
        <p:txBody>
          <a:bodyPr wrap="square" lIns="0" tIns="0" rIns="0" bIns="0">
            <a:spAutoFit/>
          </a:bodyPr>
          <a:lstStyle/>
          <a:p>
            <a:pPr marL="171450" indent="-171450">
              <a:spcBef>
                <a:spcPts val="600"/>
              </a:spcBef>
              <a:buSzPct val="100000"/>
              <a:buFont typeface="Arial" panose="020B0604020202020204" pitchFamily="34" charset="0"/>
              <a:buChar char="•"/>
            </a:pPr>
            <a:r>
              <a:rPr lang="fr-FR" sz="1300" b="1" dirty="0">
                <a:solidFill>
                  <a:prstClr val="black"/>
                </a:solidFill>
                <a:latin typeface="Calibri" panose="020F0502020204030204"/>
                <a:ea typeface="Verdana" panose="020B0604030504040204" pitchFamily="34" charset="0"/>
              </a:rPr>
              <a:t>Elaborer des modèles de prévision de la demande sophistiqués et flexibles, prenant en compte les évolutions structurantes du secteur</a:t>
            </a:r>
          </a:p>
          <a:p>
            <a:pPr marL="171450" indent="-171450">
              <a:spcBef>
                <a:spcPts val="600"/>
              </a:spcBef>
              <a:buSzPct val="100000"/>
              <a:buFont typeface="Arial" panose="020B0604020202020204" pitchFamily="34" charset="0"/>
              <a:buChar char="•"/>
            </a:pPr>
            <a:r>
              <a:rPr lang="fr-FR" sz="1300" b="1" dirty="0">
                <a:solidFill>
                  <a:prstClr val="black"/>
                </a:solidFill>
                <a:latin typeface="Calibri" panose="020F0502020204030204"/>
                <a:ea typeface="Verdana" panose="020B0604030504040204" pitchFamily="34" charset="0"/>
              </a:rPr>
              <a:t>Elaborer des modèles d’optimisation de l’offre pour :</a:t>
            </a:r>
            <a:endParaRPr lang="fr-FR" sz="1300" dirty="0">
              <a:solidFill>
                <a:prstClr val="black"/>
              </a:solidFill>
              <a:latin typeface="Calibri" panose="020F0502020204030204"/>
              <a:ea typeface="Verdana" panose="020B0604030504040204" pitchFamily="34" charset="0"/>
            </a:endParaRPr>
          </a:p>
          <a:p>
            <a:pPr marL="742950" lvl="1" indent="-285750" defTabSz="914423">
              <a:spcBef>
                <a:spcPts val="600"/>
              </a:spcBef>
              <a:buFont typeface="Arial" panose="020B0604020202020204" pitchFamily="34" charset="0"/>
              <a:buChar char="•"/>
              <a:defRPr/>
            </a:pPr>
            <a:r>
              <a:rPr lang="fr-FR" sz="1300" dirty="0">
                <a:solidFill>
                  <a:prstClr val="black"/>
                </a:solidFill>
                <a:latin typeface="Calibri" panose="020F0502020204030204"/>
                <a:ea typeface="Verdana" panose="020B0604030504040204" pitchFamily="34" charset="0"/>
              </a:rPr>
              <a:t>Une planification à court et moyen terme de l’utilisation des ouvrages existants et futurs </a:t>
            </a:r>
          </a:p>
          <a:p>
            <a:pPr marL="742950" lvl="1" indent="-285750" defTabSz="914423">
              <a:spcBef>
                <a:spcPts val="600"/>
              </a:spcBef>
              <a:buFont typeface="Arial" panose="020B0604020202020204" pitchFamily="34" charset="0"/>
              <a:buChar char="•"/>
              <a:defRPr/>
            </a:pPr>
            <a:r>
              <a:rPr lang="fr-FR" sz="1300" dirty="0">
                <a:solidFill>
                  <a:prstClr val="black"/>
                </a:solidFill>
                <a:latin typeface="Calibri" panose="020F0502020204030204"/>
                <a:ea typeface="Verdana" panose="020B0604030504040204" pitchFamily="34" charset="0"/>
              </a:rPr>
              <a:t>Une planification des investissements à long termes en fonction des technologies et de l’impact sur les couts de génération</a:t>
            </a:r>
          </a:p>
          <a:p>
            <a:pPr marL="285750" indent="-285750" defTabSz="914423">
              <a:spcBef>
                <a:spcPts val="600"/>
              </a:spcBef>
              <a:buFont typeface="Arial" panose="020B0604020202020204" pitchFamily="34" charset="0"/>
              <a:buChar char="•"/>
              <a:defRPr/>
            </a:pPr>
            <a:r>
              <a:rPr lang="fr-FR" sz="1300" b="1" dirty="0">
                <a:solidFill>
                  <a:prstClr val="black"/>
                </a:solidFill>
                <a:latin typeface="Calibri" panose="020F0502020204030204"/>
                <a:ea typeface="Verdana" panose="020B0604030504040204" pitchFamily="34" charset="0"/>
              </a:rPr>
              <a:t>Elaborer des modèles de planification des investissements dans la modernisation des réseaux</a:t>
            </a:r>
          </a:p>
        </p:txBody>
      </p:sp>
      <p:sp>
        <p:nvSpPr>
          <p:cNvPr id="15" name="Rectangle 14">
            <a:extLst>
              <a:ext uri="{FF2B5EF4-FFF2-40B4-BE49-F238E27FC236}">
                <a16:creationId xmlns:a16="http://schemas.microsoft.com/office/drawing/2014/main" id="{E3E9DC07-A40D-063A-695C-1B4CC8C4D887}"/>
              </a:ext>
            </a:extLst>
          </p:cNvPr>
          <p:cNvSpPr/>
          <p:nvPr/>
        </p:nvSpPr>
        <p:spPr>
          <a:xfrm>
            <a:off x="8223248" y="3336832"/>
            <a:ext cx="3556000" cy="1154162"/>
          </a:xfrm>
          <a:prstGeom prst="rect">
            <a:avLst/>
          </a:prstGeom>
        </p:spPr>
        <p:txBody>
          <a:bodyPr wrap="square" lIns="0" tIns="0" rIns="0" bIns="0">
            <a:spAutoFit/>
          </a:bodyPr>
          <a:lstStyle/>
          <a:p>
            <a:pPr>
              <a:spcBef>
                <a:spcPts val="600"/>
              </a:spcBef>
              <a:buSzPct val="100000"/>
            </a:pPr>
            <a:r>
              <a:rPr lang="fr-FR" sz="1300" dirty="0"/>
              <a:t>Pour les pays ayant déjà un environnement IPP opérationnel, une évolution des clauses peut améliorer l’équilibre financier</a:t>
            </a:r>
            <a:endParaRPr lang="fr-FR" sz="1300" spc="-20" dirty="0"/>
          </a:p>
          <a:p>
            <a:pPr marL="285750" indent="-285750">
              <a:spcBef>
                <a:spcPts val="600"/>
              </a:spcBef>
              <a:buSzPct val="100000"/>
              <a:buFont typeface="Arial" panose="020B0604020202020204" pitchFamily="34" charset="0"/>
              <a:buChar char="•"/>
            </a:pPr>
            <a:r>
              <a:rPr lang="fr-FR" sz="1300" spc="-20" dirty="0"/>
              <a:t>Taux de puissance garantie &lt;100% ou dégressif</a:t>
            </a:r>
          </a:p>
          <a:p>
            <a:pPr marL="285750" indent="-285750">
              <a:spcBef>
                <a:spcPts val="600"/>
              </a:spcBef>
              <a:buSzPct val="100000"/>
              <a:buFont typeface="Arial" panose="020B0604020202020204" pitchFamily="34" charset="0"/>
              <a:buChar char="•"/>
            </a:pPr>
            <a:r>
              <a:rPr lang="fr-FR" sz="1300" spc="-20" dirty="0" err="1"/>
              <a:t>ToP</a:t>
            </a:r>
            <a:r>
              <a:rPr lang="fr-FR" sz="1300" spc="-20" dirty="0"/>
              <a:t> au début puis </a:t>
            </a:r>
            <a:r>
              <a:rPr lang="fr-FR" sz="1300" spc="-20" dirty="0" err="1"/>
              <a:t>Take</a:t>
            </a:r>
            <a:r>
              <a:rPr lang="fr-FR" sz="1300" spc="-20" dirty="0"/>
              <a:t> and </a:t>
            </a:r>
            <a:r>
              <a:rPr lang="fr-FR" sz="1300" spc="-20" dirty="0" err="1"/>
              <a:t>pay</a:t>
            </a:r>
            <a:r>
              <a:rPr lang="fr-FR" sz="1300" spc="-20" dirty="0"/>
              <a:t> après rentabilité</a:t>
            </a:r>
          </a:p>
        </p:txBody>
      </p:sp>
      <p:sp>
        <p:nvSpPr>
          <p:cNvPr id="27" name="Rectangle 26">
            <a:extLst>
              <a:ext uri="{FF2B5EF4-FFF2-40B4-BE49-F238E27FC236}">
                <a16:creationId xmlns:a16="http://schemas.microsoft.com/office/drawing/2014/main" id="{9DB7D22A-7047-5541-F544-8D8D4F5D176F}"/>
              </a:ext>
            </a:extLst>
          </p:cNvPr>
          <p:cNvSpPr/>
          <p:nvPr/>
        </p:nvSpPr>
        <p:spPr>
          <a:xfrm>
            <a:off x="501648" y="2555191"/>
            <a:ext cx="3555999" cy="369332"/>
          </a:xfrm>
          <a:prstGeom prst="rect">
            <a:avLst/>
          </a:prstGeom>
        </p:spPr>
        <p:txBody>
          <a:bodyPr wrap="square" lIns="0" tIns="0" rIns="0" bIns="0">
            <a:spAutoFit/>
          </a:bodyPr>
          <a:lstStyle/>
          <a:p>
            <a:pPr marL="0" lvl="2" algn="ctr" defTabSz="913686">
              <a:buSzPct val="100000"/>
            </a:pPr>
            <a:r>
              <a:rPr lang="fr-FR" sz="1200" b="1" dirty="0">
                <a:solidFill>
                  <a:srgbClr val="86BC25"/>
                </a:solidFill>
              </a:rPr>
              <a:t>Les projets d’électrification sont rarement rentables et les usagers ne consomment pas suffisamment</a:t>
            </a:r>
          </a:p>
        </p:txBody>
      </p:sp>
      <p:sp>
        <p:nvSpPr>
          <p:cNvPr id="28" name="Rectangle 27">
            <a:extLst>
              <a:ext uri="{FF2B5EF4-FFF2-40B4-BE49-F238E27FC236}">
                <a16:creationId xmlns:a16="http://schemas.microsoft.com/office/drawing/2014/main" id="{DCFE4ABF-B296-4C16-9DBE-AA073ADE0C54}"/>
              </a:ext>
            </a:extLst>
          </p:cNvPr>
          <p:cNvSpPr/>
          <p:nvPr/>
        </p:nvSpPr>
        <p:spPr>
          <a:xfrm>
            <a:off x="4362448" y="2555191"/>
            <a:ext cx="3556000" cy="369332"/>
          </a:xfrm>
          <a:prstGeom prst="rect">
            <a:avLst/>
          </a:prstGeom>
        </p:spPr>
        <p:txBody>
          <a:bodyPr wrap="square" lIns="0" tIns="0" rIns="0" bIns="0">
            <a:spAutoFit/>
          </a:bodyPr>
          <a:lstStyle/>
          <a:p>
            <a:pPr marL="0" lvl="2" algn="ctr" defTabSz="913686">
              <a:buSzPct val="100000"/>
            </a:pPr>
            <a:r>
              <a:rPr lang="fr-FR" sz="1200" b="1" dirty="0">
                <a:solidFill>
                  <a:srgbClr val="43B02A"/>
                </a:solidFill>
              </a:rPr>
              <a:t>Pour éviter les déséquilibres (sur/sous capacités) et utiliser les outils de production de manière efficiente</a:t>
            </a:r>
          </a:p>
        </p:txBody>
      </p:sp>
      <p:sp>
        <p:nvSpPr>
          <p:cNvPr id="29" name="Rectangle 28">
            <a:extLst>
              <a:ext uri="{FF2B5EF4-FFF2-40B4-BE49-F238E27FC236}">
                <a16:creationId xmlns:a16="http://schemas.microsoft.com/office/drawing/2014/main" id="{D930C5EF-59BB-E24C-34A2-7EF3FEA482E2}"/>
              </a:ext>
            </a:extLst>
          </p:cNvPr>
          <p:cNvSpPr/>
          <p:nvPr/>
        </p:nvSpPr>
        <p:spPr>
          <a:xfrm>
            <a:off x="8223248" y="2555191"/>
            <a:ext cx="3556000" cy="369332"/>
          </a:xfrm>
          <a:prstGeom prst="rect">
            <a:avLst/>
          </a:prstGeom>
        </p:spPr>
        <p:txBody>
          <a:bodyPr wrap="square" lIns="0" tIns="0" rIns="0" bIns="0">
            <a:spAutoFit/>
          </a:bodyPr>
          <a:lstStyle/>
          <a:p>
            <a:pPr marL="0" lvl="2" algn="ctr" defTabSz="913686">
              <a:buSzPct val="100000"/>
            </a:pPr>
            <a:r>
              <a:rPr lang="fr-FR" sz="1200" b="1" dirty="0"/>
              <a:t>Les </a:t>
            </a:r>
            <a:r>
              <a:rPr lang="fr-FR" sz="1200" b="1" dirty="0" err="1"/>
              <a:t>ToP</a:t>
            </a:r>
            <a:r>
              <a:rPr lang="fr-FR" sz="1200" b="1" dirty="0"/>
              <a:t> non consommés augmentent les couts de génération </a:t>
            </a:r>
          </a:p>
        </p:txBody>
      </p:sp>
      <p:cxnSp>
        <p:nvCxnSpPr>
          <p:cNvPr id="30" name="Straight Connector 29">
            <a:extLst>
              <a:ext uri="{FF2B5EF4-FFF2-40B4-BE49-F238E27FC236}">
                <a16:creationId xmlns:a16="http://schemas.microsoft.com/office/drawing/2014/main" id="{AB2DDAE5-B45F-4F6B-5BF5-002350AC0A1D}"/>
              </a:ext>
            </a:extLst>
          </p:cNvPr>
          <p:cNvCxnSpPr/>
          <p:nvPr/>
        </p:nvCxnSpPr>
        <p:spPr>
          <a:xfrm>
            <a:off x="501648" y="3099256"/>
            <a:ext cx="3556000" cy="0"/>
          </a:xfrm>
          <a:prstGeom prst="line">
            <a:avLst/>
          </a:prstGeom>
          <a:ln w="19050">
            <a:solidFill>
              <a:srgbClr val="86BC25"/>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74EA1E8-19BC-5DCB-902D-009F48BBD677}"/>
              </a:ext>
            </a:extLst>
          </p:cNvPr>
          <p:cNvCxnSpPr/>
          <p:nvPr/>
        </p:nvCxnSpPr>
        <p:spPr>
          <a:xfrm>
            <a:off x="4362448" y="3099256"/>
            <a:ext cx="3556000"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F3EB596-46CC-DD6B-15AC-2F5E01E3BC28}"/>
              </a:ext>
            </a:extLst>
          </p:cNvPr>
          <p:cNvCxnSpPr/>
          <p:nvPr/>
        </p:nvCxnSpPr>
        <p:spPr>
          <a:xfrm>
            <a:off x="8223248" y="3099256"/>
            <a:ext cx="3556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ounded Rectangle 136">
            <a:extLst>
              <a:ext uri="{FF2B5EF4-FFF2-40B4-BE49-F238E27FC236}">
                <a16:creationId xmlns:a16="http://schemas.microsoft.com/office/drawing/2014/main" id="{06DBC8CA-5B61-7479-0609-D0665391F1C9}"/>
              </a:ext>
            </a:extLst>
          </p:cNvPr>
          <p:cNvSpPr/>
          <p:nvPr/>
        </p:nvSpPr>
        <p:spPr>
          <a:xfrm>
            <a:off x="501648" y="842292"/>
            <a:ext cx="3234011" cy="346937"/>
          </a:xfrm>
          <a:prstGeom prst="roundRect">
            <a:avLst>
              <a:gd name="adj" fmla="val 50000"/>
            </a:avLst>
          </a:prstGeom>
          <a:solidFill>
            <a:schemeClr val="accent1"/>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defTabSz="913686">
              <a:buSzPct val="100000"/>
            </a:pPr>
            <a:r>
              <a:rPr lang="fr-FR" sz="1300" b="1" dirty="0">
                <a:solidFill>
                  <a:schemeClr val="bg1"/>
                </a:solidFill>
              </a:rPr>
              <a:t>Stimuler la consommation et l’accès</a:t>
            </a:r>
          </a:p>
        </p:txBody>
      </p:sp>
      <p:sp>
        <p:nvSpPr>
          <p:cNvPr id="48" name="Rounded Rectangle 136">
            <a:extLst>
              <a:ext uri="{FF2B5EF4-FFF2-40B4-BE49-F238E27FC236}">
                <a16:creationId xmlns:a16="http://schemas.microsoft.com/office/drawing/2014/main" id="{A1A7B79D-F1DC-97BF-E064-D44F89DB32B8}"/>
              </a:ext>
            </a:extLst>
          </p:cNvPr>
          <p:cNvSpPr/>
          <p:nvPr/>
        </p:nvSpPr>
        <p:spPr>
          <a:xfrm>
            <a:off x="4478994" y="842292"/>
            <a:ext cx="3234011" cy="346937"/>
          </a:xfrm>
          <a:prstGeom prst="roundRect">
            <a:avLst>
              <a:gd name="adj" fmla="val 50000"/>
            </a:avLst>
          </a:prstGeom>
          <a:solidFill>
            <a:srgbClr val="26890D"/>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defTabSz="913686">
              <a:buSzPct val="100000"/>
            </a:pPr>
            <a:r>
              <a:rPr lang="fr-FR" sz="1300" b="1" dirty="0">
                <a:solidFill>
                  <a:schemeClr val="bg1"/>
                </a:solidFill>
              </a:rPr>
              <a:t>Optimiser la planification de l’offre</a:t>
            </a:r>
          </a:p>
        </p:txBody>
      </p:sp>
      <p:sp>
        <p:nvSpPr>
          <p:cNvPr id="49" name="Rounded Rectangle 136">
            <a:extLst>
              <a:ext uri="{FF2B5EF4-FFF2-40B4-BE49-F238E27FC236}">
                <a16:creationId xmlns:a16="http://schemas.microsoft.com/office/drawing/2014/main" id="{6D6521F6-A64E-B8DE-45A6-8A3BB038D2AD}"/>
              </a:ext>
            </a:extLst>
          </p:cNvPr>
          <p:cNvSpPr/>
          <p:nvPr/>
        </p:nvSpPr>
        <p:spPr>
          <a:xfrm>
            <a:off x="8384242" y="842292"/>
            <a:ext cx="3234011" cy="346937"/>
          </a:xfrm>
          <a:prstGeom prst="roundRect">
            <a:avLst>
              <a:gd name="adj" fmla="val 50000"/>
            </a:avLst>
          </a:prstGeom>
          <a:solidFill>
            <a:srgbClr val="000000"/>
          </a:solidFill>
          <a:ln w="12700">
            <a:no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defTabSz="913686">
              <a:buSzPct val="100000"/>
            </a:pPr>
            <a:r>
              <a:rPr lang="fr-FR" sz="1300" b="1" dirty="0">
                <a:solidFill>
                  <a:schemeClr val="bg1"/>
                </a:solidFill>
              </a:rPr>
              <a:t>Faire évoluer les clauses standards des contrats d’achat ? </a:t>
            </a:r>
          </a:p>
        </p:txBody>
      </p:sp>
      <p:sp>
        <p:nvSpPr>
          <p:cNvPr id="2" name="椭圆 4">
            <a:extLst>
              <a:ext uri="{FF2B5EF4-FFF2-40B4-BE49-F238E27FC236}">
                <a16:creationId xmlns:a16="http://schemas.microsoft.com/office/drawing/2014/main" id="{BDB858C3-6E87-6EEA-D532-E403953060DE}"/>
              </a:ext>
            </a:extLst>
          </p:cNvPr>
          <p:cNvSpPr/>
          <p:nvPr/>
        </p:nvSpPr>
        <p:spPr bwMode="gray">
          <a:xfrm>
            <a:off x="9488953" y="1452141"/>
            <a:ext cx="850777" cy="850777"/>
          </a:xfrm>
          <a:prstGeom prst="ellipse">
            <a:avLst/>
          </a:prstGeom>
          <a:noFill/>
          <a:ln w="38100" algn="ctr">
            <a:solidFill>
              <a:srgbClr val="000000"/>
            </a:solidFill>
            <a:miter lim="800000"/>
            <a:headEnd/>
            <a:tailEnd/>
          </a:ln>
        </p:spPr>
        <p:txBody>
          <a:bodyPr wrap="square" lIns="88900" tIns="88900" rIns="88900" bIns="88900" rtlCol="0" anchor="ctr"/>
          <a:lstStyle/>
          <a:p>
            <a:pPr algn="ctr">
              <a:buFont typeface="Wingdings 2" pitchFamily="18" charset="2"/>
              <a:buNone/>
            </a:pPr>
            <a:endParaRPr lang="zh-CN" altLang="en-US" sz="1300" b="1" dirty="0">
              <a:solidFill>
                <a:schemeClr val="bg1"/>
              </a:solidFill>
            </a:endParaRPr>
          </a:p>
        </p:txBody>
      </p:sp>
      <p:sp>
        <p:nvSpPr>
          <p:cNvPr id="4" name="任意多边形 11">
            <a:extLst>
              <a:ext uri="{FF2B5EF4-FFF2-40B4-BE49-F238E27FC236}">
                <a16:creationId xmlns:a16="http://schemas.microsoft.com/office/drawing/2014/main" id="{5E68AA47-9AC6-19C2-C295-48D3B2B4678C}"/>
              </a:ext>
            </a:extLst>
          </p:cNvPr>
          <p:cNvSpPr/>
          <p:nvPr/>
        </p:nvSpPr>
        <p:spPr bwMode="gray">
          <a:xfrm>
            <a:off x="9533438" y="1877529"/>
            <a:ext cx="761808" cy="380904"/>
          </a:xfrm>
          <a:custGeom>
            <a:avLst/>
            <a:gdLst>
              <a:gd name="connsiteX0" fmla="*/ 0 w 1548000"/>
              <a:gd name="connsiteY0" fmla="*/ 0 h 774000"/>
              <a:gd name="connsiteX1" fmla="*/ 1548000 w 1548000"/>
              <a:gd name="connsiteY1" fmla="*/ 0 h 774000"/>
              <a:gd name="connsiteX2" fmla="*/ 774000 w 1548000"/>
              <a:gd name="connsiteY2" fmla="*/ 774000 h 774000"/>
              <a:gd name="connsiteX3" fmla="*/ 0 w 1548000"/>
              <a:gd name="connsiteY3" fmla="*/ 0 h 774000"/>
            </a:gdLst>
            <a:ahLst/>
            <a:cxnLst>
              <a:cxn ang="0">
                <a:pos x="connsiteX0" y="connsiteY0"/>
              </a:cxn>
              <a:cxn ang="0">
                <a:pos x="connsiteX1" y="connsiteY1"/>
              </a:cxn>
              <a:cxn ang="0">
                <a:pos x="connsiteX2" y="connsiteY2"/>
              </a:cxn>
              <a:cxn ang="0">
                <a:pos x="connsiteX3" y="connsiteY3"/>
              </a:cxn>
            </a:cxnLst>
            <a:rect l="l" t="t" r="r" b="b"/>
            <a:pathLst>
              <a:path w="1548000" h="774000">
                <a:moveTo>
                  <a:pt x="0" y="0"/>
                </a:moveTo>
                <a:lnTo>
                  <a:pt x="1548000" y="0"/>
                </a:lnTo>
                <a:cubicBezTo>
                  <a:pt x="1548000" y="427468"/>
                  <a:pt x="1201468" y="774000"/>
                  <a:pt x="774000" y="774000"/>
                </a:cubicBezTo>
                <a:cubicBezTo>
                  <a:pt x="346532" y="774000"/>
                  <a:pt x="0" y="427468"/>
                  <a:pt x="0" y="0"/>
                </a:cubicBezTo>
                <a:close/>
              </a:path>
            </a:pathLst>
          </a:custGeom>
          <a:solidFill>
            <a:srgbClr val="000000"/>
          </a:solidFill>
          <a:ln w="19050" algn="ctr">
            <a:noFill/>
            <a:miter lim="800000"/>
            <a:headEnd/>
            <a:tailEnd/>
          </a:ln>
        </p:spPr>
        <p:txBody>
          <a:bodyPr wrap="square" lIns="88900" tIns="88900" rIns="88900" bIns="88900" rtlCol="0" anchor="ctr"/>
          <a:lstStyle/>
          <a:p>
            <a:pPr algn="ctr">
              <a:buFont typeface="Wingdings 2" pitchFamily="18" charset="2"/>
              <a:buNone/>
            </a:pPr>
            <a:endParaRPr lang="zh-CN" altLang="en-US" sz="1300" b="1" dirty="0">
              <a:solidFill>
                <a:schemeClr val="bg1"/>
              </a:solidFill>
            </a:endParaRPr>
          </a:p>
        </p:txBody>
      </p:sp>
      <p:sp>
        <p:nvSpPr>
          <p:cNvPr id="13" name="椭圆 43">
            <a:extLst>
              <a:ext uri="{FF2B5EF4-FFF2-40B4-BE49-F238E27FC236}">
                <a16:creationId xmlns:a16="http://schemas.microsoft.com/office/drawing/2014/main" id="{0A4CB567-FD1A-BBB1-EC66-CFCDF579FDDF}"/>
              </a:ext>
            </a:extLst>
          </p:cNvPr>
          <p:cNvSpPr/>
          <p:nvPr/>
        </p:nvSpPr>
        <p:spPr bwMode="gray">
          <a:xfrm>
            <a:off x="5670610" y="1498953"/>
            <a:ext cx="850777" cy="850777"/>
          </a:xfrm>
          <a:prstGeom prst="ellipse">
            <a:avLst/>
          </a:prstGeom>
          <a:noFill/>
          <a:ln w="38100" algn="ctr">
            <a:solidFill>
              <a:schemeClr val="accent3"/>
            </a:solidFill>
            <a:miter lim="800000"/>
            <a:headEnd/>
            <a:tailEnd/>
          </a:ln>
        </p:spPr>
        <p:txBody>
          <a:bodyPr wrap="square" lIns="88900" tIns="88900" rIns="88900" bIns="88900" rtlCol="0" anchor="ctr"/>
          <a:lstStyle/>
          <a:p>
            <a:pPr algn="ctr">
              <a:buFont typeface="Wingdings 2" pitchFamily="18" charset="2"/>
              <a:buNone/>
            </a:pPr>
            <a:endParaRPr lang="zh-CN" altLang="en-US" sz="1300" b="1" dirty="0">
              <a:solidFill>
                <a:schemeClr val="bg1"/>
              </a:solidFill>
            </a:endParaRPr>
          </a:p>
        </p:txBody>
      </p:sp>
      <p:sp>
        <p:nvSpPr>
          <p:cNvPr id="16" name="任意多边形 44">
            <a:extLst>
              <a:ext uri="{FF2B5EF4-FFF2-40B4-BE49-F238E27FC236}">
                <a16:creationId xmlns:a16="http://schemas.microsoft.com/office/drawing/2014/main" id="{528807BB-68C5-A8FA-CE2C-73DB5C3CB800}"/>
              </a:ext>
            </a:extLst>
          </p:cNvPr>
          <p:cNvSpPr/>
          <p:nvPr/>
        </p:nvSpPr>
        <p:spPr bwMode="gray">
          <a:xfrm>
            <a:off x="5715095" y="1924341"/>
            <a:ext cx="761808" cy="380904"/>
          </a:xfrm>
          <a:custGeom>
            <a:avLst/>
            <a:gdLst>
              <a:gd name="connsiteX0" fmla="*/ 0 w 1548000"/>
              <a:gd name="connsiteY0" fmla="*/ 0 h 774000"/>
              <a:gd name="connsiteX1" fmla="*/ 1548000 w 1548000"/>
              <a:gd name="connsiteY1" fmla="*/ 0 h 774000"/>
              <a:gd name="connsiteX2" fmla="*/ 774000 w 1548000"/>
              <a:gd name="connsiteY2" fmla="*/ 774000 h 774000"/>
              <a:gd name="connsiteX3" fmla="*/ 0 w 1548000"/>
              <a:gd name="connsiteY3" fmla="*/ 0 h 774000"/>
            </a:gdLst>
            <a:ahLst/>
            <a:cxnLst>
              <a:cxn ang="0">
                <a:pos x="connsiteX0" y="connsiteY0"/>
              </a:cxn>
              <a:cxn ang="0">
                <a:pos x="connsiteX1" y="connsiteY1"/>
              </a:cxn>
              <a:cxn ang="0">
                <a:pos x="connsiteX2" y="connsiteY2"/>
              </a:cxn>
              <a:cxn ang="0">
                <a:pos x="connsiteX3" y="connsiteY3"/>
              </a:cxn>
            </a:cxnLst>
            <a:rect l="l" t="t" r="r" b="b"/>
            <a:pathLst>
              <a:path w="1548000" h="774000">
                <a:moveTo>
                  <a:pt x="0" y="0"/>
                </a:moveTo>
                <a:lnTo>
                  <a:pt x="1548000" y="0"/>
                </a:lnTo>
                <a:cubicBezTo>
                  <a:pt x="1548000" y="427468"/>
                  <a:pt x="1201468" y="774000"/>
                  <a:pt x="774000" y="774000"/>
                </a:cubicBezTo>
                <a:cubicBezTo>
                  <a:pt x="346532" y="774000"/>
                  <a:pt x="0" y="427468"/>
                  <a:pt x="0" y="0"/>
                </a:cubicBezTo>
                <a:close/>
              </a:path>
            </a:pathLst>
          </a:custGeom>
          <a:solidFill>
            <a:schemeClr val="accent3"/>
          </a:solidFill>
          <a:ln w="19050" algn="ctr">
            <a:noFill/>
            <a:miter lim="800000"/>
            <a:headEnd/>
            <a:tailEnd/>
          </a:ln>
        </p:spPr>
        <p:txBody>
          <a:bodyPr wrap="square" lIns="88900" tIns="88900" rIns="88900" bIns="88900" rtlCol="0" anchor="ctr"/>
          <a:lstStyle/>
          <a:p>
            <a:pPr algn="ctr">
              <a:buFont typeface="Wingdings 2" pitchFamily="18" charset="2"/>
              <a:buNone/>
            </a:pPr>
            <a:endParaRPr lang="zh-CN" altLang="en-US" sz="1300" b="1" dirty="0">
              <a:solidFill>
                <a:schemeClr val="bg1"/>
              </a:solidFill>
            </a:endParaRPr>
          </a:p>
        </p:txBody>
      </p:sp>
      <p:sp>
        <p:nvSpPr>
          <p:cNvPr id="17" name="椭圆 55">
            <a:extLst>
              <a:ext uri="{FF2B5EF4-FFF2-40B4-BE49-F238E27FC236}">
                <a16:creationId xmlns:a16="http://schemas.microsoft.com/office/drawing/2014/main" id="{3B9C80A0-5653-FEFB-C54E-34D75AF56AFF}"/>
              </a:ext>
            </a:extLst>
          </p:cNvPr>
          <p:cNvSpPr/>
          <p:nvPr/>
        </p:nvSpPr>
        <p:spPr bwMode="gray">
          <a:xfrm>
            <a:off x="1693264" y="1453073"/>
            <a:ext cx="850777" cy="850777"/>
          </a:xfrm>
          <a:prstGeom prst="ellipse">
            <a:avLst/>
          </a:prstGeom>
          <a:noFill/>
          <a:ln w="38100" algn="ctr">
            <a:solidFill>
              <a:srgbClr val="86BC25"/>
            </a:solidFill>
            <a:miter lim="800000"/>
            <a:headEnd/>
            <a:tailEnd/>
          </a:ln>
        </p:spPr>
        <p:txBody>
          <a:bodyPr wrap="square" lIns="88900" tIns="88900" rIns="88900" bIns="88900" rtlCol="0" anchor="ctr"/>
          <a:lstStyle/>
          <a:p>
            <a:pPr algn="ctr">
              <a:buFont typeface="Wingdings 2" pitchFamily="18" charset="2"/>
              <a:buNone/>
            </a:pPr>
            <a:endParaRPr lang="zh-CN" altLang="en-US" sz="1300" b="1" dirty="0">
              <a:solidFill>
                <a:schemeClr val="bg1"/>
              </a:solidFill>
            </a:endParaRPr>
          </a:p>
        </p:txBody>
      </p:sp>
      <p:sp>
        <p:nvSpPr>
          <p:cNvPr id="18" name="任意多边形 56">
            <a:extLst>
              <a:ext uri="{FF2B5EF4-FFF2-40B4-BE49-F238E27FC236}">
                <a16:creationId xmlns:a16="http://schemas.microsoft.com/office/drawing/2014/main" id="{8C3BB49B-F962-0325-9AF1-B2946C07CB52}"/>
              </a:ext>
            </a:extLst>
          </p:cNvPr>
          <p:cNvSpPr/>
          <p:nvPr/>
        </p:nvSpPr>
        <p:spPr bwMode="gray">
          <a:xfrm>
            <a:off x="1737748" y="1878461"/>
            <a:ext cx="761808" cy="380904"/>
          </a:xfrm>
          <a:custGeom>
            <a:avLst/>
            <a:gdLst>
              <a:gd name="connsiteX0" fmla="*/ 0 w 1548000"/>
              <a:gd name="connsiteY0" fmla="*/ 0 h 774000"/>
              <a:gd name="connsiteX1" fmla="*/ 1548000 w 1548000"/>
              <a:gd name="connsiteY1" fmla="*/ 0 h 774000"/>
              <a:gd name="connsiteX2" fmla="*/ 774000 w 1548000"/>
              <a:gd name="connsiteY2" fmla="*/ 774000 h 774000"/>
              <a:gd name="connsiteX3" fmla="*/ 0 w 1548000"/>
              <a:gd name="connsiteY3" fmla="*/ 0 h 774000"/>
            </a:gdLst>
            <a:ahLst/>
            <a:cxnLst>
              <a:cxn ang="0">
                <a:pos x="connsiteX0" y="connsiteY0"/>
              </a:cxn>
              <a:cxn ang="0">
                <a:pos x="connsiteX1" y="connsiteY1"/>
              </a:cxn>
              <a:cxn ang="0">
                <a:pos x="connsiteX2" y="connsiteY2"/>
              </a:cxn>
              <a:cxn ang="0">
                <a:pos x="connsiteX3" y="connsiteY3"/>
              </a:cxn>
            </a:cxnLst>
            <a:rect l="l" t="t" r="r" b="b"/>
            <a:pathLst>
              <a:path w="1548000" h="774000">
                <a:moveTo>
                  <a:pt x="0" y="0"/>
                </a:moveTo>
                <a:lnTo>
                  <a:pt x="1548000" y="0"/>
                </a:lnTo>
                <a:cubicBezTo>
                  <a:pt x="1548000" y="427468"/>
                  <a:pt x="1201468" y="774000"/>
                  <a:pt x="774000" y="774000"/>
                </a:cubicBezTo>
                <a:cubicBezTo>
                  <a:pt x="346532" y="774000"/>
                  <a:pt x="0" y="427468"/>
                  <a:pt x="0" y="0"/>
                </a:cubicBezTo>
                <a:close/>
              </a:path>
            </a:pathLst>
          </a:custGeom>
          <a:solidFill>
            <a:schemeClr val="accent1"/>
          </a:solidFill>
          <a:ln w="19050" algn="ctr">
            <a:noFill/>
            <a:miter lim="800000"/>
            <a:headEnd/>
            <a:tailEnd/>
          </a:ln>
        </p:spPr>
        <p:txBody>
          <a:bodyPr wrap="square" lIns="88900" tIns="88900" rIns="88900" bIns="88900" rtlCol="0" anchor="ctr"/>
          <a:lstStyle/>
          <a:p>
            <a:pPr algn="ctr">
              <a:buFont typeface="Wingdings 2" pitchFamily="18" charset="2"/>
              <a:buNone/>
            </a:pPr>
            <a:endParaRPr lang="zh-CN" altLang="en-US" sz="1300" b="1" dirty="0">
              <a:solidFill>
                <a:schemeClr val="bg1"/>
              </a:solidFill>
            </a:endParaRPr>
          </a:p>
        </p:txBody>
      </p:sp>
      <p:pic>
        <p:nvPicPr>
          <p:cNvPr id="26" name="Graphic 25" descr="Power Plant with solid fill">
            <a:extLst>
              <a:ext uri="{FF2B5EF4-FFF2-40B4-BE49-F238E27FC236}">
                <a16:creationId xmlns:a16="http://schemas.microsoft.com/office/drawing/2014/main" id="{F8984004-F653-DE30-6A85-DFD6621F3AC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15998" y="1532715"/>
            <a:ext cx="360000" cy="360000"/>
          </a:xfrm>
          <a:prstGeom prst="rect">
            <a:avLst/>
          </a:prstGeom>
        </p:spPr>
      </p:pic>
      <p:pic>
        <p:nvPicPr>
          <p:cNvPr id="34" name="Graphic 33" descr="Power with solid fill">
            <a:extLst>
              <a:ext uri="{FF2B5EF4-FFF2-40B4-BE49-F238E27FC236}">
                <a16:creationId xmlns:a16="http://schemas.microsoft.com/office/drawing/2014/main" id="{A77AE0C2-7C5D-744F-3049-F14F9D96968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938652" y="1483188"/>
            <a:ext cx="360000" cy="360000"/>
          </a:xfrm>
          <a:prstGeom prst="rect">
            <a:avLst/>
          </a:prstGeom>
        </p:spPr>
      </p:pic>
      <p:pic>
        <p:nvPicPr>
          <p:cNvPr id="36" name="Graphic 35" descr="Signature with solid fill">
            <a:extLst>
              <a:ext uri="{FF2B5EF4-FFF2-40B4-BE49-F238E27FC236}">
                <a16:creationId xmlns:a16="http://schemas.microsoft.com/office/drawing/2014/main" id="{5DD61589-81CC-32D1-19D0-B6727007765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734341" y="1498953"/>
            <a:ext cx="360000" cy="360000"/>
          </a:xfrm>
          <a:prstGeom prst="rect">
            <a:avLst/>
          </a:prstGeom>
        </p:spPr>
      </p:pic>
    </p:spTree>
    <p:extLst>
      <p:ext uri="{BB962C8B-B14F-4D97-AF65-F5344CB8AC3E}">
        <p14:creationId xmlns:p14="http://schemas.microsoft.com/office/powerpoint/2010/main" val="271062688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FF47891-2317-42A1-9DBC-C126B2BC5B21}"/>
              </a:ext>
            </a:extLst>
          </p:cNvPr>
          <p:cNvGraphicFramePr>
            <a:graphicFrameLocks noChangeAspect="1"/>
          </p:cNvGraphicFramePr>
          <p:nvPr>
            <p:custDataLst>
              <p:tags r:id="rId1"/>
            </p:custDataLst>
            <p:extLst>
              <p:ext uri="{D42A27DB-BD31-4B8C-83A1-F6EECF244321}">
                <p14:modId xmlns:p14="http://schemas.microsoft.com/office/powerpoint/2010/main" val="252841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28" imgW="359" imgH="360" progId="TCLayout.ActiveDocument.1">
                  <p:embed/>
                </p:oleObj>
              </mc:Choice>
              <mc:Fallback>
                <p:oleObj name="think-cell Slide" r:id="rId28" imgW="359" imgH="360" progId="TCLayout.ActiveDocument.1">
                  <p:embed/>
                  <p:pic>
                    <p:nvPicPr>
                      <p:cNvPr id="7" name="Object 6" hidden="1">
                        <a:extLst>
                          <a:ext uri="{FF2B5EF4-FFF2-40B4-BE49-F238E27FC236}">
                            <a16:creationId xmlns:a16="http://schemas.microsoft.com/office/drawing/2014/main" id="{BFF47891-2317-42A1-9DBC-C126B2BC5B21}"/>
                          </a:ext>
                        </a:extLst>
                      </p:cNvPr>
                      <p:cNvPicPr/>
                      <p:nvPr/>
                    </p:nvPicPr>
                    <p:blipFill>
                      <a:blip r:embed="rId29"/>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AA01769F-9BD0-4ADB-9F37-6E2FBA55D173}"/>
              </a:ext>
            </a:extLst>
          </p:cNvPr>
          <p:cNvSpPr>
            <a:spLocks noGrp="1"/>
          </p:cNvSpPr>
          <p:nvPr>
            <p:ph type="title"/>
          </p:nvPr>
        </p:nvSpPr>
        <p:spPr>
          <a:xfrm>
            <a:off x="501648" y="262416"/>
            <a:ext cx="11188800" cy="338554"/>
          </a:xfrm>
        </p:spPr>
        <p:txBody>
          <a:bodyPr vert="horz"/>
          <a:lstStyle/>
          <a:p>
            <a:r>
              <a:rPr lang="fr-FR" b="1" dirty="0">
                <a:cs typeface="Calibri Light"/>
              </a:rPr>
              <a:t>L’utilisation des ressources fossiles peut dans certains cas, limiter les émissions. Le cas du Nigéria</a:t>
            </a:r>
            <a:endParaRPr lang="fr-FR" b="1" dirty="0"/>
          </a:p>
        </p:txBody>
      </p:sp>
      <p:sp>
        <p:nvSpPr>
          <p:cNvPr id="8" name="Slide Number Placeholder 7">
            <a:extLst>
              <a:ext uri="{FF2B5EF4-FFF2-40B4-BE49-F238E27FC236}">
                <a16:creationId xmlns:a16="http://schemas.microsoft.com/office/drawing/2014/main" id="{615039DE-5F67-4057-9EA5-CD480D03884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14</a:t>
            </a:fld>
            <a:endParaRPr lang="fr-FR"/>
          </a:p>
        </p:txBody>
      </p:sp>
      <p:sp>
        <p:nvSpPr>
          <p:cNvPr id="162" name="Footer Placeholder 4">
            <a:extLst>
              <a:ext uri="{FF2B5EF4-FFF2-40B4-BE49-F238E27FC236}">
                <a16:creationId xmlns:a16="http://schemas.microsoft.com/office/drawing/2014/main" id="{CBB7279A-14CC-4AEC-A0FA-EAA25D83BA68}"/>
              </a:ext>
            </a:extLst>
          </p:cNvPr>
          <p:cNvSpPr>
            <a:spLocks noGrp="1"/>
          </p:cNvSpPr>
          <p:nvPr>
            <p:ph type="ftr" sz="quarter" idx="14"/>
          </p:nvPr>
        </p:nvSpPr>
        <p:spPr>
          <a:xfrm>
            <a:off x="501649" y="6477001"/>
            <a:ext cx="4696232" cy="138499"/>
          </a:xfrm>
        </p:spPr>
        <p:txBody>
          <a:bodyPr/>
          <a:lstStyle/>
          <a:p>
            <a:pPr>
              <a:spcBef>
                <a:spcPts val="774"/>
              </a:spcBef>
              <a:buSzPct val="100000"/>
              <a:buFont typeface="Arial"/>
              <a:buNone/>
            </a:pPr>
            <a:r>
              <a:rPr lang="pt-BR" dirty="0"/>
              <a:t>© 2023 Deloitte Finance - Confidential Document</a:t>
            </a:r>
            <a:endParaRPr lang="fr-FR" dirty="0"/>
          </a:p>
        </p:txBody>
      </p:sp>
      <p:sp>
        <p:nvSpPr>
          <p:cNvPr id="11" name="Rectangle 10">
            <a:extLst>
              <a:ext uri="{FF2B5EF4-FFF2-40B4-BE49-F238E27FC236}">
                <a16:creationId xmlns:a16="http://schemas.microsoft.com/office/drawing/2014/main" id="{D9FAACE9-0EE3-87C4-73E5-995BDC88ACB5}"/>
              </a:ext>
            </a:extLst>
          </p:cNvPr>
          <p:cNvSpPr/>
          <p:nvPr/>
        </p:nvSpPr>
        <p:spPr bwMode="gray">
          <a:xfrm>
            <a:off x="489949" y="1058070"/>
            <a:ext cx="11188701" cy="4959175"/>
          </a:xfrm>
          <a:prstGeom prst="rect">
            <a:avLst/>
          </a:prstGeom>
          <a:solidFill>
            <a:schemeClr val="bg1">
              <a:lumMod val="9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graphicFrame>
        <p:nvGraphicFramePr>
          <p:cNvPr id="158" name="Chart 157">
            <a:extLst>
              <a:ext uri="{FF2B5EF4-FFF2-40B4-BE49-F238E27FC236}">
                <a16:creationId xmlns:a16="http://schemas.microsoft.com/office/drawing/2014/main" id="{2B455413-FECC-621D-0864-6694317D202F}"/>
              </a:ext>
            </a:extLst>
          </p:cNvPr>
          <p:cNvGraphicFramePr/>
          <p:nvPr>
            <p:custDataLst>
              <p:tags r:id="rId2"/>
            </p:custDataLst>
            <p:extLst>
              <p:ext uri="{D42A27DB-BD31-4B8C-83A1-F6EECF244321}">
                <p14:modId xmlns:p14="http://schemas.microsoft.com/office/powerpoint/2010/main" val="3812173169"/>
              </p:ext>
            </p:extLst>
          </p:nvPr>
        </p:nvGraphicFramePr>
        <p:xfrm>
          <a:off x="661988" y="1346200"/>
          <a:ext cx="2409825" cy="2927350"/>
        </p:xfrm>
        <a:graphic>
          <a:graphicData uri="http://schemas.openxmlformats.org/drawingml/2006/chart">
            <c:chart xmlns:c="http://schemas.openxmlformats.org/drawingml/2006/chart" xmlns:r="http://schemas.openxmlformats.org/officeDocument/2006/relationships" r:id="rId30"/>
          </a:graphicData>
        </a:graphic>
      </p:graphicFrame>
      <p:sp>
        <p:nvSpPr>
          <p:cNvPr id="57" name="Text Placeholder 18">
            <a:extLst>
              <a:ext uri="{FF2B5EF4-FFF2-40B4-BE49-F238E27FC236}">
                <a16:creationId xmlns:a16="http://schemas.microsoft.com/office/drawing/2014/main" id="{2CD0DF30-0380-82AE-61A0-6DA76FD8B235}"/>
              </a:ext>
            </a:extLst>
          </p:cNvPr>
          <p:cNvSpPr>
            <a:spLocks noGrp="1"/>
          </p:cNvSpPr>
          <p:nvPr>
            <p:custDataLst>
              <p:tags r:id="rId3"/>
            </p:custDataLst>
          </p:nvPr>
        </p:nvSpPr>
        <p:spPr bwMode="gray">
          <a:xfrm>
            <a:off x="2012950" y="1909763"/>
            <a:ext cx="238125" cy="182563"/>
          </a:xfrm>
          <a:prstGeom prst="rect">
            <a:avLst/>
          </a:prstGeom>
          <a:solidFill>
            <a:srgbClr val="75787B"/>
          </a:solidFill>
          <a:ln>
            <a:noFill/>
          </a:ln>
          <a:effectLst/>
        </p:spPr>
        <p:txBody>
          <a:bodyPr vert="horz" wrap="none" lIns="25400" tIns="0" rIns="2540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376D4450-CB51-41EE-99BC-0A97ED658066}" type="datetime'''''''''''''''3''%'''''''''''''''''''''''''''''">
              <a:rPr lang="en-GB" altLang="en-US" sz="1200" smtClean="0">
                <a:solidFill>
                  <a:schemeClr val="bg1"/>
                </a:solidFill>
                <a:effectLst/>
              </a:rPr>
              <a:pPr lvl="0" algn="ctr">
                <a:spcBef>
                  <a:spcPct val="0"/>
                </a:spcBef>
                <a:spcAft>
                  <a:spcPct val="0"/>
                </a:spcAft>
              </a:pPr>
              <a:t>3%</a:t>
            </a:fld>
            <a:endParaRPr lang="en-GB" sz="1200" noProof="0" dirty="0">
              <a:solidFill>
                <a:schemeClr val="bg1"/>
              </a:solidFill>
            </a:endParaRPr>
          </a:p>
        </p:txBody>
      </p:sp>
      <p:sp>
        <p:nvSpPr>
          <p:cNvPr id="44" name="Rectangle 43">
            <a:extLst>
              <a:ext uri="{FF2B5EF4-FFF2-40B4-BE49-F238E27FC236}">
                <a16:creationId xmlns:a16="http://schemas.microsoft.com/office/drawing/2014/main" id="{3E470145-FB23-BAEF-D8B8-923A8B11C82F}"/>
              </a:ext>
            </a:extLst>
          </p:cNvPr>
          <p:cNvSpPr/>
          <p:nvPr>
            <p:custDataLst>
              <p:tags r:id="rId4"/>
            </p:custDataLst>
          </p:nvPr>
        </p:nvSpPr>
        <p:spPr bwMode="auto">
          <a:xfrm>
            <a:off x="3286125" y="2466975"/>
            <a:ext cx="214313" cy="160338"/>
          </a:xfrm>
          <a:prstGeom prst="rect">
            <a:avLst/>
          </a:prstGeom>
          <a:solidFill>
            <a:srgbClr val="000000"/>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45" name="Rectangle 44">
            <a:extLst>
              <a:ext uri="{FF2B5EF4-FFF2-40B4-BE49-F238E27FC236}">
                <a16:creationId xmlns:a16="http://schemas.microsoft.com/office/drawing/2014/main" id="{D1CFA7AF-B81F-0ACC-9D17-F0783124367B}"/>
              </a:ext>
            </a:extLst>
          </p:cNvPr>
          <p:cNvSpPr/>
          <p:nvPr>
            <p:custDataLst>
              <p:tags r:id="rId5"/>
            </p:custDataLst>
          </p:nvPr>
        </p:nvSpPr>
        <p:spPr bwMode="auto">
          <a:xfrm>
            <a:off x="3286125" y="2700338"/>
            <a:ext cx="214313" cy="160338"/>
          </a:xfrm>
          <a:prstGeom prst="rect">
            <a:avLst/>
          </a:prstGeom>
          <a:solidFill>
            <a:srgbClr val="75787B"/>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46" name="Rectangle 45">
            <a:extLst>
              <a:ext uri="{FF2B5EF4-FFF2-40B4-BE49-F238E27FC236}">
                <a16:creationId xmlns:a16="http://schemas.microsoft.com/office/drawing/2014/main" id="{7151442E-21B9-2526-1FD0-47EAE16DA3B1}"/>
              </a:ext>
            </a:extLst>
          </p:cNvPr>
          <p:cNvSpPr/>
          <p:nvPr>
            <p:custDataLst>
              <p:tags r:id="rId6"/>
            </p:custDataLst>
          </p:nvPr>
        </p:nvSpPr>
        <p:spPr bwMode="auto">
          <a:xfrm>
            <a:off x="3286125" y="2933700"/>
            <a:ext cx="214313" cy="160338"/>
          </a:xfrm>
          <a:prstGeom prst="rect">
            <a:avLst/>
          </a:prstGeom>
          <a:solidFill>
            <a:srgbClr val="046A38"/>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59" name="Rectangle 58">
            <a:extLst>
              <a:ext uri="{FF2B5EF4-FFF2-40B4-BE49-F238E27FC236}">
                <a16:creationId xmlns:a16="http://schemas.microsoft.com/office/drawing/2014/main" id="{E27BD17B-6FBC-E1BC-C5CA-DD1931EF347E}"/>
              </a:ext>
            </a:extLst>
          </p:cNvPr>
          <p:cNvSpPr/>
          <p:nvPr>
            <p:custDataLst>
              <p:tags r:id="rId7"/>
            </p:custDataLst>
          </p:nvPr>
        </p:nvSpPr>
        <p:spPr bwMode="auto">
          <a:xfrm>
            <a:off x="5006975" y="2466975"/>
            <a:ext cx="214313" cy="160338"/>
          </a:xfrm>
          <a:prstGeom prst="rect">
            <a:avLst/>
          </a:prstGeom>
          <a:solidFill>
            <a:srgbClr val="86BC25"/>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60" name="Rectangle 59">
            <a:extLst>
              <a:ext uri="{FF2B5EF4-FFF2-40B4-BE49-F238E27FC236}">
                <a16:creationId xmlns:a16="http://schemas.microsoft.com/office/drawing/2014/main" id="{CAF56E5A-75DF-254B-A477-44B2CCC39631}"/>
              </a:ext>
            </a:extLst>
          </p:cNvPr>
          <p:cNvSpPr/>
          <p:nvPr>
            <p:custDataLst>
              <p:tags r:id="rId8"/>
            </p:custDataLst>
          </p:nvPr>
        </p:nvSpPr>
        <p:spPr bwMode="auto">
          <a:xfrm>
            <a:off x="5006975" y="2700338"/>
            <a:ext cx="214313" cy="160338"/>
          </a:xfrm>
          <a:prstGeom prst="rect">
            <a:avLst/>
          </a:prstGeom>
          <a:solidFill>
            <a:srgbClr val="62B5E5"/>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47" name="Text Placeholder 18">
            <a:extLst>
              <a:ext uri="{FF2B5EF4-FFF2-40B4-BE49-F238E27FC236}">
                <a16:creationId xmlns:a16="http://schemas.microsoft.com/office/drawing/2014/main" id="{ABC38867-C051-B315-0C02-95FB39318452}"/>
              </a:ext>
            </a:extLst>
          </p:cNvPr>
          <p:cNvSpPr>
            <a:spLocks noGrp="1"/>
          </p:cNvSpPr>
          <p:nvPr>
            <p:custDataLst>
              <p:tags r:id="rId9"/>
            </p:custDataLst>
          </p:nvPr>
        </p:nvSpPr>
        <p:spPr bwMode="auto">
          <a:xfrm>
            <a:off x="3551238" y="2462213"/>
            <a:ext cx="52546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74F6A100-473C-4965-AC78-CACF8D65E897}" type="datetime'C''har''''''''''''''''''b''''''''''''''o''n'''''''''">
              <a:rPr lang="en-GB" altLang="en-US" sz="1200" smtClean="0"/>
              <a:pPr/>
              <a:t>Charbon</a:t>
            </a:fld>
            <a:endParaRPr lang="en-GB" sz="1200" noProof="0" dirty="0"/>
          </a:p>
        </p:txBody>
      </p:sp>
      <p:sp>
        <p:nvSpPr>
          <p:cNvPr id="49" name="Text Placeholder 18">
            <a:extLst>
              <a:ext uri="{FF2B5EF4-FFF2-40B4-BE49-F238E27FC236}">
                <a16:creationId xmlns:a16="http://schemas.microsoft.com/office/drawing/2014/main" id="{A8C46CCC-F983-894C-BDA6-29154FFD626C}"/>
              </a:ext>
            </a:extLst>
          </p:cNvPr>
          <p:cNvSpPr>
            <a:spLocks noGrp="1"/>
          </p:cNvSpPr>
          <p:nvPr>
            <p:custDataLst>
              <p:tags r:id="rId10"/>
            </p:custDataLst>
          </p:nvPr>
        </p:nvSpPr>
        <p:spPr bwMode="auto">
          <a:xfrm>
            <a:off x="3551238" y="2695575"/>
            <a:ext cx="260350"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67D5CCD0-D403-40A9-9AB4-8B1B84610A5C}" type="datetime'''''''''''''F''''''''''''''u''''''e''''l'''''''''''">
              <a:rPr lang="en-GB" altLang="en-US" sz="1200" smtClean="0"/>
              <a:pPr/>
              <a:t>Fuel</a:t>
            </a:fld>
            <a:endParaRPr lang="en-GB" sz="1200" noProof="0" dirty="0"/>
          </a:p>
        </p:txBody>
      </p:sp>
      <p:sp>
        <p:nvSpPr>
          <p:cNvPr id="48" name="Text Placeholder 18">
            <a:extLst>
              <a:ext uri="{FF2B5EF4-FFF2-40B4-BE49-F238E27FC236}">
                <a16:creationId xmlns:a16="http://schemas.microsoft.com/office/drawing/2014/main" id="{AE860638-AEE8-E364-C989-E238D1B80F15}"/>
              </a:ext>
            </a:extLst>
          </p:cNvPr>
          <p:cNvSpPr>
            <a:spLocks noGrp="1"/>
          </p:cNvSpPr>
          <p:nvPr>
            <p:custDataLst>
              <p:tags r:id="rId11"/>
            </p:custDataLst>
          </p:nvPr>
        </p:nvSpPr>
        <p:spPr bwMode="auto">
          <a:xfrm>
            <a:off x="3551238" y="2928938"/>
            <a:ext cx="135413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E79525C2-5AAD-4E3B-A662-99776D46F380}" type="datetime'''Gro''up''''e''''''s é''''le''c''t''rog''''''è''ne''s'''''''">
              <a:rPr lang="en-GB" altLang="en-US" sz="1200" smtClean="0"/>
              <a:pPr/>
              <a:t>Groupes électrogènes</a:t>
            </a:fld>
            <a:endParaRPr lang="en-GB" sz="1200" noProof="0" dirty="0"/>
          </a:p>
        </p:txBody>
      </p:sp>
      <p:sp>
        <p:nvSpPr>
          <p:cNvPr id="54" name="Text Placeholder 18">
            <a:extLst>
              <a:ext uri="{FF2B5EF4-FFF2-40B4-BE49-F238E27FC236}">
                <a16:creationId xmlns:a16="http://schemas.microsoft.com/office/drawing/2014/main" id="{734CD5EE-49DC-CFBA-4B4E-B58F87CA72F0}"/>
              </a:ext>
            </a:extLst>
          </p:cNvPr>
          <p:cNvSpPr>
            <a:spLocks noGrp="1"/>
          </p:cNvSpPr>
          <p:nvPr>
            <p:custDataLst>
              <p:tags r:id="rId12"/>
            </p:custDataLst>
          </p:nvPr>
        </p:nvSpPr>
        <p:spPr bwMode="auto">
          <a:xfrm>
            <a:off x="5272088" y="2462213"/>
            <a:ext cx="23018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A8318A64-B7CF-485D-8915-BB6C11CCDAAB}" type="datetime'G''''''''''a''''''''''''''''''''''''''''''''''z'''''">
              <a:rPr lang="en-GB" altLang="en-US" sz="1200" smtClean="0"/>
              <a:pPr/>
              <a:t>Gaz</a:t>
            </a:fld>
            <a:endParaRPr lang="en-GB" sz="1200" noProof="0" dirty="0"/>
          </a:p>
        </p:txBody>
      </p:sp>
      <p:sp>
        <p:nvSpPr>
          <p:cNvPr id="55" name="Text Placeholder 18">
            <a:extLst>
              <a:ext uri="{FF2B5EF4-FFF2-40B4-BE49-F238E27FC236}">
                <a16:creationId xmlns:a16="http://schemas.microsoft.com/office/drawing/2014/main" id="{8AA797F7-796F-C946-6583-3ECB3F5BA2AB}"/>
              </a:ext>
            </a:extLst>
          </p:cNvPr>
          <p:cNvSpPr>
            <a:spLocks noGrp="1"/>
          </p:cNvSpPr>
          <p:nvPr>
            <p:custDataLst>
              <p:tags r:id="rId13"/>
            </p:custDataLst>
          </p:nvPr>
        </p:nvSpPr>
        <p:spPr bwMode="auto">
          <a:xfrm>
            <a:off x="5272088" y="2695575"/>
            <a:ext cx="37147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A85CAB0B-D7B0-4D88-B67E-28475BCA2C04}" type="datetime'''H''''''''y''d''''''''''''''''r''o'''''''''''''''">
              <a:rPr lang="en-GB" altLang="en-US" sz="1200" smtClean="0"/>
              <a:pPr/>
              <a:t>Hydro</a:t>
            </a:fld>
            <a:endParaRPr lang="en-GB" sz="1200" noProof="0" dirty="0"/>
          </a:p>
        </p:txBody>
      </p:sp>
      <p:sp>
        <p:nvSpPr>
          <p:cNvPr id="149" name="TextBox 148">
            <a:extLst>
              <a:ext uri="{FF2B5EF4-FFF2-40B4-BE49-F238E27FC236}">
                <a16:creationId xmlns:a16="http://schemas.microsoft.com/office/drawing/2014/main" id="{E1B1DBB5-81D5-E399-3DFA-6561722D404C}"/>
              </a:ext>
            </a:extLst>
          </p:cNvPr>
          <p:cNvSpPr txBox="1"/>
          <p:nvPr/>
        </p:nvSpPr>
        <p:spPr>
          <a:xfrm>
            <a:off x="565737" y="1204655"/>
            <a:ext cx="2320338" cy="184666"/>
          </a:xfrm>
          <a:prstGeom prst="rect">
            <a:avLst/>
          </a:prstGeom>
          <a:noFill/>
        </p:spPr>
        <p:txBody>
          <a:bodyPr wrap="square" lIns="0" tIns="0" rIns="0" bIns="0" rtlCol="0">
            <a:spAutoFit/>
          </a:bodyPr>
          <a:lstStyle/>
          <a:p>
            <a:pPr algn="ctr">
              <a:spcBef>
                <a:spcPts val="600"/>
              </a:spcBef>
              <a:buSzPct val="100000"/>
            </a:pPr>
            <a:r>
              <a:rPr lang="en-GB" sz="1200" b="1" dirty="0" err="1">
                <a:solidFill>
                  <a:srgbClr val="313131"/>
                </a:solidFill>
              </a:rPr>
              <a:t>Répartition</a:t>
            </a:r>
            <a:r>
              <a:rPr lang="en-GB" sz="1200" b="1" dirty="0">
                <a:solidFill>
                  <a:srgbClr val="313131"/>
                </a:solidFill>
              </a:rPr>
              <a:t> de la production (2021)</a:t>
            </a:r>
          </a:p>
        </p:txBody>
      </p:sp>
      <p:graphicFrame>
        <p:nvGraphicFramePr>
          <p:cNvPr id="213" name="Chart 212">
            <a:extLst>
              <a:ext uri="{FF2B5EF4-FFF2-40B4-BE49-F238E27FC236}">
                <a16:creationId xmlns:a16="http://schemas.microsoft.com/office/drawing/2014/main" id="{2BFA18CD-7D27-A6A4-81CE-5B0DBB344BC1}"/>
              </a:ext>
            </a:extLst>
          </p:cNvPr>
          <p:cNvGraphicFramePr/>
          <p:nvPr>
            <p:custDataLst>
              <p:tags r:id="rId14"/>
            </p:custDataLst>
            <p:extLst>
              <p:ext uri="{D42A27DB-BD31-4B8C-83A1-F6EECF244321}">
                <p14:modId xmlns:p14="http://schemas.microsoft.com/office/powerpoint/2010/main" val="4177613464"/>
              </p:ext>
            </p:extLst>
          </p:nvPr>
        </p:nvGraphicFramePr>
        <p:xfrm>
          <a:off x="6838950" y="1695450"/>
          <a:ext cx="3194050" cy="2293938"/>
        </p:xfrm>
        <a:graphic>
          <a:graphicData uri="http://schemas.openxmlformats.org/drawingml/2006/chart">
            <c:chart xmlns:c="http://schemas.openxmlformats.org/drawingml/2006/chart" xmlns:r="http://schemas.openxmlformats.org/officeDocument/2006/relationships" r:id="rId31"/>
          </a:graphicData>
        </a:graphic>
      </p:graphicFrame>
      <p:cxnSp>
        <p:nvCxnSpPr>
          <p:cNvPr id="209" name="Straight Connector 208">
            <a:extLst>
              <a:ext uri="{FF2B5EF4-FFF2-40B4-BE49-F238E27FC236}">
                <a16:creationId xmlns:a16="http://schemas.microsoft.com/office/drawing/2014/main" id="{6EBDB25A-0257-237F-FF22-5D274F921BC0}"/>
              </a:ext>
            </a:extLst>
          </p:cNvPr>
          <p:cNvCxnSpPr/>
          <p:nvPr>
            <p:custDataLst>
              <p:tags r:id="rId15"/>
            </p:custDataLst>
          </p:nvPr>
        </p:nvCxnSpPr>
        <p:spPr bwMode="auto">
          <a:xfrm flipV="1">
            <a:off x="7678738" y="1639888"/>
            <a:ext cx="0" cy="76200"/>
          </a:xfrm>
          <a:prstGeom prst="line">
            <a:avLst/>
          </a:prstGeom>
          <a:ln w="6350" cap="flat" cmpd="sng" algn="ctr">
            <a:solidFill>
              <a:schemeClr val="tx1"/>
            </a:solidFill>
            <a:prstDash val="solid"/>
            <a:round/>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10" name="Straight Connector 209">
            <a:extLst>
              <a:ext uri="{FF2B5EF4-FFF2-40B4-BE49-F238E27FC236}">
                <a16:creationId xmlns:a16="http://schemas.microsoft.com/office/drawing/2014/main" id="{6C08E8D9-17A9-8C49-D89D-2E47078BCD3E}"/>
              </a:ext>
            </a:extLst>
          </p:cNvPr>
          <p:cNvCxnSpPr/>
          <p:nvPr>
            <p:custDataLst>
              <p:tags r:id="rId16"/>
            </p:custDataLst>
          </p:nvPr>
        </p:nvCxnSpPr>
        <p:spPr bwMode="auto">
          <a:xfrm>
            <a:off x="7678738" y="1639888"/>
            <a:ext cx="1514475" cy="0"/>
          </a:xfrm>
          <a:prstGeom prst="line">
            <a:avLst/>
          </a:prstGeom>
          <a:ln w="6350" cap="flat" cmpd="sng" algn="ctr">
            <a:solidFill>
              <a:schemeClr val="tx1"/>
            </a:solidFill>
            <a:prstDash val="solid"/>
            <a:round/>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11" name="Straight Connector 210">
            <a:extLst>
              <a:ext uri="{FF2B5EF4-FFF2-40B4-BE49-F238E27FC236}">
                <a16:creationId xmlns:a16="http://schemas.microsoft.com/office/drawing/2014/main" id="{2CDB4466-878B-483E-AE71-6A687D7A4ACA}"/>
              </a:ext>
            </a:extLst>
          </p:cNvPr>
          <p:cNvCxnSpPr/>
          <p:nvPr>
            <p:custDataLst>
              <p:tags r:id="rId17"/>
            </p:custDataLst>
          </p:nvPr>
        </p:nvCxnSpPr>
        <p:spPr bwMode="auto">
          <a:xfrm>
            <a:off x="9193213" y="1639887"/>
            <a:ext cx="0" cy="681038"/>
          </a:xfrm>
          <a:prstGeom prst="line">
            <a:avLst/>
          </a:prstGeom>
          <a:ln w="6350" cap="flat" cmpd="sng" algn="ctr">
            <a:solidFill>
              <a:schemeClr val="tx1"/>
            </a:solidFill>
            <a:prstDash val="solid"/>
            <a:round/>
            <a:headEnd type="none" w="med" len="med"/>
            <a:tailEnd type="triangle" w="med" len="med"/>
          </a:ln>
          <a:effectLst/>
        </p:spPr>
        <p:style>
          <a:lnRef idx="1">
            <a:schemeClr val="dk1"/>
          </a:lnRef>
          <a:fillRef idx="0">
            <a:schemeClr val="dk1"/>
          </a:fillRef>
          <a:effectRef idx="0">
            <a:schemeClr val="dk1"/>
          </a:effectRef>
          <a:fontRef idx="minor">
            <a:schemeClr val="tx1"/>
          </a:fontRef>
        </p:style>
      </p:cxnSp>
      <p:sp>
        <p:nvSpPr>
          <p:cNvPr id="166" name="Text Placeholder 18">
            <a:extLst>
              <a:ext uri="{FF2B5EF4-FFF2-40B4-BE49-F238E27FC236}">
                <a16:creationId xmlns:a16="http://schemas.microsoft.com/office/drawing/2014/main" id="{7A458205-1004-D50A-325F-B4FFB14819F5}"/>
              </a:ext>
            </a:extLst>
          </p:cNvPr>
          <p:cNvSpPr>
            <a:spLocks noGrp="1"/>
          </p:cNvSpPr>
          <p:nvPr>
            <p:custDataLst>
              <p:tags r:id="rId18"/>
            </p:custDataLst>
          </p:nvPr>
        </p:nvSpPr>
        <p:spPr bwMode="auto">
          <a:xfrm>
            <a:off x="7092950" y="3824288"/>
            <a:ext cx="1173163" cy="36512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E392AEE8-E56B-443B-A167-3B530862AAB8}" type="datetime'''Av''''a''n''''t ''i''nves''ti''ss''''''ement ''gaz'''">
              <a:rPr lang="en-GB" altLang="en-US" sz="1200" smtClean="0"/>
              <a:pPr/>
              <a:t>Avant investissement gaz</a:t>
            </a:fld>
            <a:endParaRPr lang="en-GB" sz="1200" noProof="0" dirty="0"/>
          </a:p>
        </p:txBody>
      </p:sp>
      <p:sp>
        <p:nvSpPr>
          <p:cNvPr id="153" name="Text Placeholder 18">
            <a:extLst>
              <a:ext uri="{FF2B5EF4-FFF2-40B4-BE49-F238E27FC236}">
                <a16:creationId xmlns:a16="http://schemas.microsoft.com/office/drawing/2014/main" id="{433268AB-2CF7-BF9A-8342-5F813AEC917D}"/>
              </a:ext>
            </a:extLst>
          </p:cNvPr>
          <p:cNvSpPr>
            <a:spLocks noGrp="1"/>
          </p:cNvSpPr>
          <p:nvPr>
            <p:custDataLst>
              <p:tags r:id="rId19"/>
            </p:custDataLst>
          </p:nvPr>
        </p:nvSpPr>
        <p:spPr bwMode="auto">
          <a:xfrm>
            <a:off x="8607425" y="3824288"/>
            <a:ext cx="1173163" cy="365125"/>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squar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2263E471-E402-462B-9FD8-9AD898967516}" type="datetime'Ap''rès'''''' inve''s''''t''i''ssem''en''''t'' g''''''az'''''">
              <a:rPr lang="en-GB" altLang="en-US" sz="1200" smtClean="0"/>
              <a:pPr/>
              <a:t>Après investissement gaz</a:t>
            </a:fld>
            <a:endParaRPr lang="en-GB" sz="1200" noProof="0" dirty="0"/>
          </a:p>
        </p:txBody>
      </p:sp>
      <p:sp>
        <p:nvSpPr>
          <p:cNvPr id="184" name="Text Placeholder 18">
            <a:extLst>
              <a:ext uri="{FF2B5EF4-FFF2-40B4-BE49-F238E27FC236}">
                <a16:creationId xmlns:a16="http://schemas.microsoft.com/office/drawing/2014/main" id="{07688573-8361-EB3C-F984-B2183251DC1E}"/>
              </a:ext>
            </a:extLst>
          </p:cNvPr>
          <p:cNvSpPr>
            <a:spLocks noGrp="1"/>
          </p:cNvSpPr>
          <p:nvPr>
            <p:custDataLst>
              <p:tags r:id="rId20"/>
            </p:custDataLst>
          </p:nvPr>
        </p:nvSpPr>
        <p:spPr bwMode="gray">
          <a:xfrm>
            <a:off x="7575550" y="1754188"/>
            <a:ext cx="20637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b">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EBC9E4B7-0584-4BC5-AE47-C1BB79D891B0}" type="datetime'''''''''''''''3''''2'''''''''''''''''''''''''''''">
              <a:rPr lang="en-GB" altLang="en-US" sz="1200" smtClean="0">
                <a:effectLst/>
              </a:rPr>
              <a:pPr lvl="0" algn="ctr">
                <a:spcBef>
                  <a:spcPct val="0"/>
                </a:spcBef>
                <a:spcAft>
                  <a:spcPct val="0"/>
                </a:spcAft>
              </a:pPr>
              <a:t>32</a:t>
            </a:fld>
            <a:endParaRPr lang="en-GB" sz="1200" noProof="0" dirty="0"/>
          </a:p>
        </p:txBody>
      </p:sp>
      <p:sp>
        <p:nvSpPr>
          <p:cNvPr id="207" name="Text Placeholder 18">
            <a:extLst>
              <a:ext uri="{FF2B5EF4-FFF2-40B4-BE49-F238E27FC236}">
                <a16:creationId xmlns:a16="http://schemas.microsoft.com/office/drawing/2014/main" id="{CA2E0E54-ABEC-0804-F67C-F76CCD5A46A2}"/>
              </a:ext>
            </a:extLst>
          </p:cNvPr>
          <p:cNvSpPr>
            <a:spLocks noGrp="1"/>
          </p:cNvSpPr>
          <p:nvPr>
            <p:custDataLst>
              <p:tags r:id="rId21"/>
            </p:custDataLst>
          </p:nvPr>
        </p:nvSpPr>
        <p:spPr bwMode="auto">
          <a:xfrm>
            <a:off x="8215313" y="1511300"/>
            <a:ext cx="442913" cy="258763"/>
          </a:xfrm>
          <a:prstGeom prst="ellipse">
            <a:avLst/>
          </a:prstGeom>
          <a:solidFill>
            <a:srgbClr val="FFFFFF"/>
          </a:solidFill>
          <a:ln w="9525" cmpd="sng" algn="ctr">
            <a:solidFill>
              <a:schemeClr val="tx1"/>
            </a:solidFill>
          </a:ln>
          <a:effec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5E155DC6-E50E-4A92-89E1-125C08EE5166}" type="datetime'''''-''''''''''''3''''''''''''''''''''''''4''''%'''">
              <a:rPr lang="en-GB" altLang="en-US" sz="1200" b="1" smtClean="0">
                <a:effectLst/>
              </a:rPr>
              <a:pPr lvl="0" algn="ctr">
                <a:spcBef>
                  <a:spcPct val="0"/>
                </a:spcBef>
                <a:spcAft>
                  <a:spcPct val="0"/>
                </a:spcAft>
              </a:pPr>
              <a:t>-34%</a:t>
            </a:fld>
            <a:endParaRPr lang="en-GB" sz="1200" b="1" noProof="0" dirty="0"/>
          </a:p>
        </p:txBody>
      </p:sp>
      <p:sp>
        <p:nvSpPr>
          <p:cNvPr id="160" name="TextBox 159">
            <a:extLst>
              <a:ext uri="{FF2B5EF4-FFF2-40B4-BE49-F238E27FC236}">
                <a16:creationId xmlns:a16="http://schemas.microsoft.com/office/drawing/2014/main" id="{4E4FDDA7-B388-AD01-0526-8F3B076230F9}"/>
              </a:ext>
            </a:extLst>
          </p:cNvPr>
          <p:cNvSpPr txBox="1"/>
          <p:nvPr/>
        </p:nvSpPr>
        <p:spPr>
          <a:xfrm>
            <a:off x="7092950" y="1176735"/>
            <a:ext cx="2720975" cy="184150"/>
          </a:xfrm>
          <a:prstGeom prst="rect">
            <a:avLst/>
          </a:prstGeom>
          <a:noFill/>
        </p:spPr>
        <p:txBody>
          <a:bodyPr wrap="square" lIns="0" tIns="0" rIns="0" bIns="0" rtlCol="0">
            <a:spAutoFit/>
          </a:bodyPr>
          <a:lstStyle/>
          <a:p>
            <a:pPr algn="ctr">
              <a:spcBef>
                <a:spcPts val="600"/>
              </a:spcBef>
              <a:buSzPct val="100000"/>
            </a:pPr>
            <a:r>
              <a:rPr lang="en-GB" sz="1200" b="1" dirty="0">
                <a:solidFill>
                  <a:srgbClr val="313131"/>
                </a:solidFill>
              </a:rPr>
              <a:t>Emissions du </a:t>
            </a:r>
            <a:r>
              <a:rPr lang="en-GB" sz="1200" b="1" dirty="0" err="1">
                <a:solidFill>
                  <a:srgbClr val="313131"/>
                </a:solidFill>
              </a:rPr>
              <a:t>système</a:t>
            </a:r>
            <a:r>
              <a:rPr lang="en-GB" sz="1200" b="1" dirty="0">
                <a:solidFill>
                  <a:srgbClr val="313131"/>
                </a:solidFill>
              </a:rPr>
              <a:t> (MtCO2)</a:t>
            </a:r>
          </a:p>
        </p:txBody>
      </p:sp>
      <p:sp>
        <p:nvSpPr>
          <p:cNvPr id="197" name="Rectangle 196">
            <a:extLst>
              <a:ext uri="{FF2B5EF4-FFF2-40B4-BE49-F238E27FC236}">
                <a16:creationId xmlns:a16="http://schemas.microsoft.com/office/drawing/2014/main" id="{789380DF-D1D3-EFCC-456B-EF0C222754E6}"/>
              </a:ext>
            </a:extLst>
          </p:cNvPr>
          <p:cNvSpPr/>
          <p:nvPr>
            <p:custDataLst>
              <p:tags r:id="rId22"/>
            </p:custDataLst>
          </p:nvPr>
        </p:nvSpPr>
        <p:spPr bwMode="auto">
          <a:xfrm>
            <a:off x="10010775" y="2027238"/>
            <a:ext cx="214313" cy="160338"/>
          </a:xfrm>
          <a:prstGeom prst="rect">
            <a:avLst/>
          </a:prstGeom>
          <a:solidFill>
            <a:srgbClr val="046A38"/>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198" name="Rectangle 197">
            <a:extLst>
              <a:ext uri="{FF2B5EF4-FFF2-40B4-BE49-F238E27FC236}">
                <a16:creationId xmlns:a16="http://schemas.microsoft.com/office/drawing/2014/main" id="{4D2206FB-ED23-3D6F-8484-416A626FED47}"/>
              </a:ext>
            </a:extLst>
          </p:cNvPr>
          <p:cNvSpPr/>
          <p:nvPr>
            <p:custDataLst>
              <p:tags r:id="rId23"/>
            </p:custDataLst>
          </p:nvPr>
        </p:nvSpPr>
        <p:spPr bwMode="auto">
          <a:xfrm>
            <a:off x="10010775" y="2260600"/>
            <a:ext cx="214313" cy="160338"/>
          </a:xfrm>
          <a:prstGeom prst="rect">
            <a:avLst/>
          </a:prstGeom>
          <a:solidFill>
            <a:srgbClr val="86BC25"/>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180" name="Text Placeholder 18">
            <a:extLst>
              <a:ext uri="{FF2B5EF4-FFF2-40B4-BE49-F238E27FC236}">
                <a16:creationId xmlns:a16="http://schemas.microsoft.com/office/drawing/2014/main" id="{2751C44C-4897-3631-16C6-77C02AEE29AF}"/>
              </a:ext>
            </a:extLst>
          </p:cNvPr>
          <p:cNvSpPr>
            <a:spLocks noGrp="1"/>
          </p:cNvSpPr>
          <p:nvPr>
            <p:custDataLst>
              <p:tags r:id="rId24"/>
            </p:custDataLst>
          </p:nvPr>
        </p:nvSpPr>
        <p:spPr bwMode="auto">
          <a:xfrm>
            <a:off x="10275888" y="2022475"/>
            <a:ext cx="112871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66EC4C33-B1C2-44D7-A02A-C08F73C97FBA}" type="datetime'Se''ct''''''''''e''u''r'''''''''' é''''lec''t''r''iqu''e'''''">
              <a:rPr lang="en-GB" altLang="en-US" sz="1200" smtClean="0">
                <a:effectLst/>
              </a:rPr>
              <a:pPr lvl="0">
                <a:spcBef>
                  <a:spcPct val="0"/>
                </a:spcBef>
                <a:spcAft>
                  <a:spcPct val="0"/>
                </a:spcAft>
              </a:pPr>
              <a:t>Secteur électrique</a:t>
            </a:fld>
            <a:endParaRPr lang="en-GB" sz="1200" noProof="0" dirty="0"/>
          </a:p>
        </p:txBody>
      </p:sp>
      <p:sp>
        <p:nvSpPr>
          <p:cNvPr id="182" name="Text Placeholder 18">
            <a:extLst>
              <a:ext uri="{FF2B5EF4-FFF2-40B4-BE49-F238E27FC236}">
                <a16:creationId xmlns:a16="http://schemas.microsoft.com/office/drawing/2014/main" id="{9E6AB24E-3662-03BC-24B9-7B008E4B8BA6}"/>
              </a:ext>
            </a:extLst>
          </p:cNvPr>
          <p:cNvSpPr>
            <a:spLocks noGrp="1"/>
          </p:cNvSpPr>
          <p:nvPr>
            <p:custDataLst>
              <p:tags r:id="rId25"/>
            </p:custDataLst>
          </p:nvPr>
        </p:nvSpPr>
        <p:spPr bwMode="auto">
          <a:xfrm>
            <a:off x="10275888" y="2255838"/>
            <a:ext cx="135413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E6AA2AC7-31D0-40E6-BE90-24C71D7B24B5}" type="datetime'G''ro''up''''''''''''e''''s ''é''l''ec''trog''''è''n''''es'''">
              <a:rPr lang="en-GB" altLang="en-US" sz="1200" smtClean="0"/>
              <a:pPr lvl="0">
                <a:spcBef>
                  <a:spcPct val="0"/>
                </a:spcBef>
                <a:spcAft>
                  <a:spcPct val="0"/>
                </a:spcAft>
              </a:pPr>
              <a:t>Groupes électrogènes</a:t>
            </a:fld>
            <a:endParaRPr lang="en-GB" sz="1200" noProof="0" dirty="0"/>
          </a:p>
        </p:txBody>
      </p:sp>
      <p:sp>
        <p:nvSpPr>
          <p:cNvPr id="206" name="TextBox 205">
            <a:extLst>
              <a:ext uri="{FF2B5EF4-FFF2-40B4-BE49-F238E27FC236}">
                <a16:creationId xmlns:a16="http://schemas.microsoft.com/office/drawing/2014/main" id="{FDD71762-1D1D-AF92-D55F-28C701C7210F}"/>
              </a:ext>
            </a:extLst>
          </p:cNvPr>
          <p:cNvSpPr txBox="1"/>
          <p:nvPr/>
        </p:nvSpPr>
        <p:spPr>
          <a:xfrm>
            <a:off x="1435100" y="4793992"/>
            <a:ext cx="9372600" cy="1052770"/>
          </a:xfrm>
          <a:prstGeom prst="rect">
            <a:avLst/>
          </a:prstGeom>
          <a:solidFill>
            <a:schemeClr val="bg1"/>
          </a:solidFill>
          <a:ln w="19050">
            <a:solidFill>
              <a:schemeClr val="tx1"/>
            </a:solidFill>
            <a:prstDash val="sysDot"/>
          </a:ln>
        </p:spPr>
        <p:txBody>
          <a:bodyPr vert="horz" wrap="square" lIns="36000" tIns="36000" rIns="36000" bIns="36000" rtlCol="0">
            <a:noAutofit/>
          </a:bodyPr>
          <a:lstStyle/>
          <a:p>
            <a:pPr marL="285750" indent="-285750">
              <a:buSzPct val="100000"/>
              <a:buFont typeface="Arial" panose="020B0604020202020204" pitchFamily="34" charset="0"/>
              <a:buChar char="•"/>
            </a:pPr>
            <a:r>
              <a:rPr lang="fr-FR" sz="1600" b="1" spc="-20" dirty="0"/>
              <a:t>Au Nigéria, 33% de la consommation d’électricité des usagers vient des groupes électrogènes</a:t>
            </a:r>
          </a:p>
          <a:p>
            <a:pPr marL="285750" indent="-285750">
              <a:buSzPct val="100000"/>
              <a:buFont typeface="Arial" panose="020B0604020202020204" pitchFamily="34" charset="0"/>
              <a:buChar char="•"/>
            </a:pPr>
            <a:r>
              <a:rPr lang="fr-FR" sz="1600" b="1" spc="-20" dirty="0"/>
              <a:t>Cela pour pallier les défaillances du réseau : quasiment la moitié de l’année sans électricité (4600h)</a:t>
            </a:r>
          </a:p>
          <a:p>
            <a:pPr marL="285750" indent="-285750">
              <a:buSzPct val="100000"/>
              <a:buFont typeface="Arial" panose="020B0604020202020204" pitchFamily="34" charset="0"/>
              <a:buChar char="•"/>
            </a:pPr>
            <a:r>
              <a:rPr lang="fr-FR" sz="1600" b="1" spc="-20" dirty="0"/>
              <a:t>Ces usages sont très polluants, plus que le réseau</a:t>
            </a:r>
          </a:p>
          <a:p>
            <a:pPr marL="285750" indent="-285750">
              <a:buSzPct val="100000"/>
              <a:buFont typeface="Arial" panose="020B0604020202020204" pitchFamily="34" charset="0"/>
              <a:buChar char="•"/>
            </a:pPr>
            <a:r>
              <a:rPr lang="fr-FR" sz="1600" b="1" spc="-20" dirty="0"/>
              <a:t>Substituer ces usages au gaz permet de réduire les émissions de 34%</a:t>
            </a:r>
          </a:p>
        </p:txBody>
      </p:sp>
      <p:sp>
        <p:nvSpPr>
          <p:cNvPr id="218" name="TextBox 217">
            <a:extLst>
              <a:ext uri="{FF2B5EF4-FFF2-40B4-BE49-F238E27FC236}">
                <a16:creationId xmlns:a16="http://schemas.microsoft.com/office/drawing/2014/main" id="{FBB0EDFC-D394-13B9-EB9F-6CB027D8AC74}"/>
              </a:ext>
            </a:extLst>
          </p:cNvPr>
          <p:cNvSpPr txBox="1"/>
          <p:nvPr/>
        </p:nvSpPr>
        <p:spPr>
          <a:xfrm>
            <a:off x="2782684" y="6094667"/>
            <a:ext cx="6492479" cy="138499"/>
          </a:xfrm>
          <a:prstGeom prst="rect">
            <a:avLst/>
          </a:prstGeom>
          <a:noFill/>
        </p:spPr>
        <p:txBody>
          <a:bodyPr wrap="square" lIns="0" tIns="0" rIns="0" bIns="0" rtlCol="0">
            <a:spAutoFit/>
          </a:bodyPr>
          <a:lstStyle/>
          <a:p>
            <a:pPr algn="ctr">
              <a:spcBef>
                <a:spcPts val="600"/>
              </a:spcBef>
              <a:buSzPct val="100000"/>
            </a:pPr>
            <a:r>
              <a:rPr lang="en-AU" sz="900" dirty="0">
                <a:solidFill>
                  <a:srgbClr val="313131"/>
                </a:solidFill>
              </a:rPr>
              <a:t>Source: </a:t>
            </a:r>
            <a:r>
              <a:rPr lang="en-AU" sz="900" dirty="0" err="1">
                <a:solidFill>
                  <a:srgbClr val="313131"/>
                </a:solidFill>
              </a:rPr>
              <a:t>Calculs</a:t>
            </a:r>
            <a:r>
              <a:rPr lang="en-AU" sz="900" dirty="0">
                <a:solidFill>
                  <a:srgbClr val="313131"/>
                </a:solidFill>
              </a:rPr>
              <a:t> Deloitte à </a:t>
            </a:r>
            <a:r>
              <a:rPr lang="en-AU" sz="900" dirty="0" err="1">
                <a:solidFill>
                  <a:srgbClr val="313131"/>
                </a:solidFill>
              </a:rPr>
              <a:t>partir</a:t>
            </a:r>
            <a:r>
              <a:rPr lang="en-AU" sz="900" dirty="0">
                <a:solidFill>
                  <a:srgbClr val="313131"/>
                </a:solidFill>
              </a:rPr>
              <a:t> de </a:t>
            </a:r>
            <a:r>
              <a:rPr lang="en-AU" sz="900" dirty="0" err="1">
                <a:solidFill>
                  <a:srgbClr val="313131"/>
                </a:solidFill>
              </a:rPr>
              <a:t>données</a:t>
            </a:r>
            <a:r>
              <a:rPr lang="en-AU" sz="900" dirty="0">
                <a:solidFill>
                  <a:srgbClr val="313131"/>
                </a:solidFill>
              </a:rPr>
              <a:t> IEA, quartz</a:t>
            </a:r>
          </a:p>
        </p:txBody>
      </p:sp>
    </p:spTree>
    <p:extLst>
      <p:ext uri="{BB962C8B-B14F-4D97-AF65-F5344CB8AC3E}">
        <p14:creationId xmlns:p14="http://schemas.microsoft.com/office/powerpoint/2010/main" val="2490449716"/>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97E79CF9-7B41-4E48-9375-22424C8C4250}"/>
              </a:ext>
            </a:extLst>
          </p:cNvPr>
          <p:cNvGraphicFramePr>
            <a:graphicFrameLocks noChangeAspect="1"/>
          </p:cNvGraphicFramePr>
          <p:nvPr>
            <p:custDataLst>
              <p:tags r:id="rId1"/>
            </p:custDataLst>
            <p:extLst>
              <p:ext uri="{D42A27DB-BD31-4B8C-83A1-F6EECF244321}">
                <p14:modId xmlns:p14="http://schemas.microsoft.com/office/powerpoint/2010/main" val="20044626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9" imgH="360" progId="TCLayout.ActiveDocument.1">
                  <p:embed/>
                </p:oleObj>
              </mc:Choice>
              <mc:Fallback>
                <p:oleObj name="think-cell Slide" r:id="rId4" imgW="359" imgH="360" progId="TCLayout.ActiveDocument.1">
                  <p:embed/>
                  <p:pic>
                    <p:nvPicPr>
                      <p:cNvPr id="6" name="Object 5" hidden="1">
                        <a:extLst>
                          <a:ext uri="{FF2B5EF4-FFF2-40B4-BE49-F238E27FC236}">
                            <a16:creationId xmlns:a16="http://schemas.microsoft.com/office/drawing/2014/main" id="{97E79CF9-7B41-4E48-9375-22424C8C42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50E2E4AA-8398-49DB-AD30-4C86D75B3F99}"/>
              </a:ext>
            </a:extLst>
          </p:cNvPr>
          <p:cNvSpPr>
            <a:spLocks noGrp="1"/>
          </p:cNvSpPr>
          <p:nvPr>
            <p:ph type="title"/>
          </p:nvPr>
        </p:nvSpPr>
        <p:spPr/>
        <p:txBody>
          <a:bodyPr vert="horz" anchor="t"/>
          <a:lstStyle/>
          <a:p>
            <a:r>
              <a:rPr lang="en-GB" b="1" dirty="0"/>
              <a:t>Merci</a:t>
            </a:r>
          </a:p>
        </p:txBody>
      </p:sp>
      <p:sp>
        <p:nvSpPr>
          <p:cNvPr id="5" name="Footer Placeholder 4">
            <a:extLst>
              <a:ext uri="{FF2B5EF4-FFF2-40B4-BE49-F238E27FC236}">
                <a16:creationId xmlns:a16="http://schemas.microsoft.com/office/drawing/2014/main" id="{C1A66E30-A590-44EA-9C0D-5D3E8E379F0D}"/>
              </a:ext>
            </a:extLst>
          </p:cNvPr>
          <p:cNvSpPr>
            <a:spLocks noGrp="1"/>
          </p:cNvSpPr>
          <p:nvPr>
            <p:ph type="ftr" sz="quarter" idx="10"/>
          </p:nvPr>
        </p:nvSpPr>
        <p:spPr/>
        <p:txBody>
          <a:bodyPr/>
          <a:lstStyle/>
          <a:p>
            <a:pPr>
              <a:spcBef>
                <a:spcPts val="774"/>
              </a:spcBef>
              <a:buSzPct val="100000"/>
              <a:buFont typeface="Arial"/>
              <a:buNone/>
            </a:pPr>
            <a:r>
              <a:rPr lang="pt-BR"/>
              <a:t>© 2023 Deloitte Finance</a:t>
            </a:r>
            <a:endParaRPr lang="fr-FR"/>
          </a:p>
        </p:txBody>
      </p:sp>
      <p:sp>
        <p:nvSpPr>
          <p:cNvPr id="10" name="Slide Number Placeholder 9">
            <a:extLst>
              <a:ext uri="{FF2B5EF4-FFF2-40B4-BE49-F238E27FC236}">
                <a16:creationId xmlns:a16="http://schemas.microsoft.com/office/drawing/2014/main" id="{7FA55479-FAC1-45EE-AEA3-D17FE3277273}"/>
              </a:ext>
            </a:extLst>
          </p:cNvPr>
          <p:cNvSpPr>
            <a:spLocks noGrp="1"/>
          </p:cNvSpPr>
          <p:nvPr>
            <p:ph type="sldNum" sz="quarter" idx="11"/>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15</a:t>
            </a:fld>
            <a:endParaRPr lang="fr-FR"/>
          </a:p>
        </p:txBody>
      </p:sp>
      <p:sp>
        <p:nvSpPr>
          <p:cNvPr id="9" name="Text Placeholder 4">
            <a:extLst>
              <a:ext uri="{FF2B5EF4-FFF2-40B4-BE49-F238E27FC236}">
                <a16:creationId xmlns:a16="http://schemas.microsoft.com/office/drawing/2014/main" id="{BB6AE693-E1AF-4CFA-8804-A5AA44A08DA8}"/>
              </a:ext>
            </a:extLst>
          </p:cNvPr>
          <p:cNvSpPr txBox="1">
            <a:spLocks/>
          </p:cNvSpPr>
          <p:nvPr/>
        </p:nvSpPr>
        <p:spPr>
          <a:xfrm>
            <a:off x="2566931" y="3369663"/>
            <a:ext cx="6410235" cy="472589"/>
          </a:xfrm>
          <a:prstGeom prst="rect">
            <a:avLst/>
          </a:prstGeom>
        </p:spPr>
        <p:txBody>
          <a:bodyPr/>
          <a:lstStyle>
            <a:lvl1pPr marL="0" indent="0" algn="just" defTabSz="685800" rtl="0" eaLnBrk="1" latinLnBrk="0" hangingPunct="1">
              <a:lnSpc>
                <a:spcPct val="90000"/>
              </a:lnSpc>
              <a:spcBef>
                <a:spcPts val="0"/>
              </a:spcBef>
              <a:spcAft>
                <a:spcPts val="1000"/>
              </a:spcAft>
              <a:buFont typeface="Arial" panose="020B0604020202020204" pitchFamily="34" charset="0"/>
              <a:buNone/>
              <a:defRPr sz="1600" kern="1200">
                <a:solidFill>
                  <a:schemeClr val="tx1"/>
                </a:solidFill>
                <a:latin typeface="+mn-lt"/>
                <a:ea typeface="+mn-ea"/>
                <a:cs typeface="+mn-cs"/>
              </a:defRPr>
            </a:lvl1pPr>
            <a:lvl2pPr marL="0" indent="-176400" algn="just" defTabSz="685800" rtl="0" eaLnBrk="1" latinLnBrk="0" hangingPunct="1">
              <a:lnSpc>
                <a:spcPct val="90000"/>
              </a:lnSpc>
              <a:spcBef>
                <a:spcPts val="0"/>
              </a:spcBef>
              <a:spcAft>
                <a:spcPts val="1000"/>
              </a:spcAft>
              <a:buFont typeface="Arial" panose="020B0604020202020204" pitchFamily="34" charset="0"/>
              <a:buChar char="•"/>
              <a:defRPr sz="1600" kern="1200">
                <a:solidFill>
                  <a:schemeClr val="tx1"/>
                </a:solidFill>
                <a:latin typeface="+mn-lt"/>
                <a:ea typeface="+mn-ea"/>
                <a:cs typeface="+mn-cs"/>
              </a:defRPr>
            </a:lvl2pPr>
            <a:lvl3pPr marL="356400" indent="-176400" algn="just" defTabSz="685800" rtl="0" eaLnBrk="1" latinLnBrk="0" hangingPunct="1">
              <a:lnSpc>
                <a:spcPct val="90000"/>
              </a:lnSpc>
              <a:spcBef>
                <a:spcPts val="0"/>
              </a:spcBef>
              <a:spcAft>
                <a:spcPts val="1000"/>
              </a:spcAft>
              <a:buFont typeface="Arial" panose="020B0604020202020204" pitchFamily="34" charset="0"/>
              <a:buChar char="‒"/>
              <a:defRPr sz="1500" kern="1200">
                <a:solidFill>
                  <a:schemeClr val="tx1"/>
                </a:solidFill>
                <a:latin typeface="+mn-lt"/>
                <a:ea typeface="+mn-ea"/>
                <a:cs typeface="+mn-cs"/>
              </a:defRPr>
            </a:lvl3pPr>
            <a:lvl4pPr marL="532800" indent="-176400" algn="just" defTabSz="685800" rtl="0" eaLnBrk="1" latinLnBrk="0" hangingPunct="1">
              <a:lnSpc>
                <a:spcPct val="90000"/>
              </a:lnSpc>
              <a:spcBef>
                <a:spcPts val="0"/>
              </a:spcBef>
              <a:spcAft>
                <a:spcPts val="1000"/>
              </a:spcAft>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defTabSz="685804"/>
            <a:r>
              <a:rPr lang="en-GB" b="1" dirty="0" err="1">
                <a:solidFill>
                  <a:schemeClr val="bg1"/>
                </a:solidFill>
                <a:latin typeface="Arial" panose="020B0604020202020204"/>
              </a:rPr>
              <a:t>Dr.</a:t>
            </a:r>
            <a:r>
              <a:rPr lang="en-GB" b="1" dirty="0">
                <a:solidFill>
                  <a:schemeClr val="bg1"/>
                </a:solidFill>
                <a:latin typeface="Arial" panose="020B0604020202020204"/>
              </a:rPr>
              <a:t> Sidy Diop</a:t>
            </a:r>
          </a:p>
          <a:p>
            <a:pPr defTabSz="685804"/>
            <a:r>
              <a:rPr lang="en-GB" b="1" dirty="0">
                <a:solidFill>
                  <a:schemeClr val="bg1"/>
                </a:solidFill>
                <a:latin typeface="Arial" panose="020B0604020202020204"/>
              </a:rPr>
              <a:t>Partner Deloitte Economic Advisory</a:t>
            </a:r>
          </a:p>
        </p:txBody>
      </p:sp>
      <p:sp>
        <p:nvSpPr>
          <p:cNvPr id="11" name="Text Placeholder 7">
            <a:extLst>
              <a:ext uri="{FF2B5EF4-FFF2-40B4-BE49-F238E27FC236}">
                <a16:creationId xmlns:a16="http://schemas.microsoft.com/office/drawing/2014/main" id="{3B84EA38-C300-4B66-B02F-A8833C145144}"/>
              </a:ext>
            </a:extLst>
          </p:cNvPr>
          <p:cNvSpPr txBox="1">
            <a:spLocks/>
          </p:cNvSpPr>
          <p:nvPr/>
        </p:nvSpPr>
        <p:spPr>
          <a:xfrm>
            <a:off x="2566931" y="4153768"/>
            <a:ext cx="2805892" cy="355513"/>
          </a:xfrm>
          <a:prstGeom prst="rect">
            <a:avLst/>
          </a:prstGeom>
        </p:spPr>
        <p:txBody>
          <a:bodyPr/>
          <a:lstStyle>
            <a:lvl1pPr marL="0" indent="0" algn="just" defTabSz="685800" rtl="0" eaLnBrk="1" latinLnBrk="0" hangingPunct="1">
              <a:lnSpc>
                <a:spcPct val="90000"/>
              </a:lnSpc>
              <a:spcBef>
                <a:spcPts val="0"/>
              </a:spcBef>
              <a:spcAft>
                <a:spcPts val="1000"/>
              </a:spcAft>
              <a:buFont typeface="Arial" panose="020B0604020202020204" pitchFamily="34" charset="0"/>
              <a:buNone/>
              <a:defRPr sz="1600" kern="1200">
                <a:solidFill>
                  <a:schemeClr val="tx1"/>
                </a:solidFill>
                <a:latin typeface="+mn-lt"/>
                <a:ea typeface="+mn-ea"/>
                <a:cs typeface="+mn-cs"/>
              </a:defRPr>
            </a:lvl1pPr>
            <a:lvl2pPr marL="0" indent="-176400" algn="just" defTabSz="685800" rtl="0" eaLnBrk="1" latinLnBrk="0" hangingPunct="1">
              <a:lnSpc>
                <a:spcPct val="90000"/>
              </a:lnSpc>
              <a:spcBef>
                <a:spcPts val="0"/>
              </a:spcBef>
              <a:spcAft>
                <a:spcPts val="1000"/>
              </a:spcAft>
              <a:buFont typeface="Arial" panose="020B0604020202020204" pitchFamily="34" charset="0"/>
              <a:buChar char="•"/>
              <a:defRPr sz="1600" kern="1200">
                <a:solidFill>
                  <a:schemeClr val="tx1"/>
                </a:solidFill>
                <a:latin typeface="+mn-lt"/>
                <a:ea typeface="+mn-ea"/>
                <a:cs typeface="+mn-cs"/>
              </a:defRPr>
            </a:lvl2pPr>
            <a:lvl3pPr marL="356400" indent="-176400" algn="just" defTabSz="685800" rtl="0" eaLnBrk="1" latinLnBrk="0" hangingPunct="1">
              <a:lnSpc>
                <a:spcPct val="90000"/>
              </a:lnSpc>
              <a:spcBef>
                <a:spcPts val="0"/>
              </a:spcBef>
              <a:spcAft>
                <a:spcPts val="1000"/>
              </a:spcAft>
              <a:buFont typeface="Arial" panose="020B0604020202020204" pitchFamily="34" charset="0"/>
              <a:buChar char="‒"/>
              <a:defRPr sz="1500" kern="1200">
                <a:solidFill>
                  <a:schemeClr val="tx1"/>
                </a:solidFill>
                <a:latin typeface="+mn-lt"/>
                <a:ea typeface="+mn-ea"/>
                <a:cs typeface="+mn-cs"/>
              </a:defRPr>
            </a:lvl3pPr>
            <a:lvl4pPr marL="532800" indent="-176400" algn="just" defTabSz="685800" rtl="0" eaLnBrk="1" latinLnBrk="0" hangingPunct="1">
              <a:lnSpc>
                <a:spcPct val="90000"/>
              </a:lnSpc>
              <a:spcBef>
                <a:spcPts val="0"/>
              </a:spcBef>
              <a:spcAft>
                <a:spcPts val="1000"/>
              </a:spcAft>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defTabSz="914377">
              <a:buSzPct val="100000"/>
            </a:pPr>
            <a:r>
              <a:rPr lang="fr-FR" sz="1600" dirty="0">
                <a:solidFill>
                  <a:schemeClr val="bg1"/>
                </a:solidFill>
              </a:rPr>
              <a:t>D + 33 7 81 17 60 16 </a:t>
            </a:r>
          </a:p>
          <a:p>
            <a:pPr defTabSz="914377">
              <a:buSzPct val="100000"/>
            </a:pPr>
            <a:r>
              <a:rPr lang="fr-FR" sz="1600" dirty="0">
                <a:solidFill>
                  <a:schemeClr val="bg1"/>
                </a:solidFill>
              </a:rPr>
              <a:t>F + 33 1 40 88 28 00</a:t>
            </a:r>
          </a:p>
          <a:p>
            <a:pPr>
              <a:buSzPct val="100000"/>
            </a:pPr>
            <a:r>
              <a:rPr lang="fr-FR" sz="1600" dirty="0">
                <a:solidFill>
                  <a:srgbClr val="313131"/>
                </a:solidFill>
                <a:hlinkClick r:id="rId6"/>
              </a:rPr>
              <a:t>sidiop@deloitte.fr</a:t>
            </a:r>
            <a:r>
              <a:rPr lang="fr-FR" sz="1600" dirty="0">
                <a:solidFill>
                  <a:srgbClr val="313131"/>
                </a:solidFill>
              </a:rPr>
              <a:t> </a:t>
            </a:r>
          </a:p>
        </p:txBody>
      </p:sp>
      <p:pic>
        <p:nvPicPr>
          <p:cNvPr id="2" name="Picture 1" descr="A person wearing glasses&#10;&#10;Description automatically generated with medium confidence">
            <a:extLst>
              <a:ext uri="{FF2B5EF4-FFF2-40B4-BE49-F238E27FC236}">
                <a16:creationId xmlns:a16="http://schemas.microsoft.com/office/drawing/2014/main" id="{D51323B0-56AE-096B-45A0-B6208A67F6B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1648" y="3304435"/>
            <a:ext cx="1698666" cy="1698666"/>
          </a:xfrm>
          <a:prstGeom prst="rect">
            <a:avLst/>
          </a:prstGeom>
        </p:spPr>
      </p:pic>
    </p:spTree>
    <p:extLst>
      <p:ext uri="{BB962C8B-B14F-4D97-AF65-F5344CB8AC3E}">
        <p14:creationId xmlns:p14="http://schemas.microsoft.com/office/powerpoint/2010/main" val="106871776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FF47891-2317-42A1-9DBC-C126B2BC5B21}"/>
              </a:ext>
            </a:extLst>
          </p:cNvPr>
          <p:cNvGraphicFramePr>
            <a:graphicFrameLocks noChangeAspect="1"/>
          </p:cNvGraphicFramePr>
          <p:nvPr>
            <p:custDataLst>
              <p:tags r:id="rId1"/>
            </p:custDataLst>
            <p:extLst>
              <p:ext uri="{D42A27DB-BD31-4B8C-83A1-F6EECF244321}">
                <p14:modId xmlns:p14="http://schemas.microsoft.com/office/powerpoint/2010/main" val="7273036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9" imgH="360" progId="TCLayout.ActiveDocument.1">
                  <p:embed/>
                </p:oleObj>
              </mc:Choice>
              <mc:Fallback>
                <p:oleObj name="think-cell Slide" r:id="rId4" imgW="359" imgH="360" progId="TCLayout.ActiveDocument.1">
                  <p:embed/>
                  <p:pic>
                    <p:nvPicPr>
                      <p:cNvPr id="7" name="Object 6" hidden="1">
                        <a:extLst>
                          <a:ext uri="{FF2B5EF4-FFF2-40B4-BE49-F238E27FC236}">
                            <a16:creationId xmlns:a16="http://schemas.microsoft.com/office/drawing/2014/main" id="{BFF47891-2317-42A1-9DBC-C126B2BC5B2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AA01769F-9BD0-4ADB-9F37-6E2FBA55D173}"/>
              </a:ext>
            </a:extLst>
          </p:cNvPr>
          <p:cNvSpPr>
            <a:spLocks noGrp="1"/>
          </p:cNvSpPr>
          <p:nvPr>
            <p:ph type="title"/>
          </p:nvPr>
        </p:nvSpPr>
        <p:spPr>
          <a:xfrm>
            <a:off x="501648" y="262416"/>
            <a:ext cx="11188800" cy="338554"/>
          </a:xfrm>
        </p:spPr>
        <p:txBody>
          <a:bodyPr vert="horz"/>
          <a:lstStyle/>
          <a:p>
            <a:r>
              <a:rPr lang="fr-FR" b="1" dirty="0">
                <a:cs typeface="Calibri Light"/>
              </a:rPr>
              <a:t>Le triptyque à optimiser : développement, croissance et environnement</a:t>
            </a:r>
            <a:endParaRPr lang="fr-FR" b="1" dirty="0"/>
          </a:p>
        </p:txBody>
      </p:sp>
      <p:sp>
        <p:nvSpPr>
          <p:cNvPr id="8" name="Slide Number Placeholder 7">
            <a:extLst>
              <a:ext uri="{FF2B5EF4-FFF2-40B4-BE49-F238E27FC236}">
                <a16:creationId xmlns:a16="http://schemas.microsoft.com/office/drawing/2014/main" id="{615039DE-5F67-4057-9EA5-CD480D03884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2</a:t>
            </a:fld>
            <a:endParaRPr lang="fr-FR"/>
          </a:p>
        </p:txBody>
      </p:sp>
      <p:sp>
        <p:nvSpPr>
          <p:cNvPr id="162" name="Footer Placeholder 4">
            <a:extLst>
              <a:ext uri="{FF2B5EF4-FFF2-40B4-BE49-F238E27FC236}">
                <a16:creationId xmlns:a16="http://schemas.microsoft.com/office/drawing/2014/main" id="{CBB7279A-14CC-4AEC-A0FA-EAA25D83BA68}"/>
              </a:ext>
            </a:extLst>
          </p:cNvPr>
          <p:cNvSpPr>
            <a:spLocks noGrp="1"/>
          </p:cNvSpPr>
          <p:nvPr>
            <p:ph type="ftr" sz="quarter" idx="14"/>
          </p:nvPr>
        </p:nvSpPr>
        <p:spPr>
          <a:xfrm>
            <a:off x="501649" y="6477001"/>
            <a:ext cx="4696232" cy="138499"/>
          </a:xfrm>
        </p:spPr>
        <p:txBody>
          <a:bodyPr/>
          <a:lstStyle/>
          <a:p>
            <a:pPr>
              <a:spcBef>
                <a:spcPts val="774"/>
              </a:spcBef>
              <a:buSzPct val="100000"/>
              <a:buFont typeface="Arial"/>
              <a:buNone/>
            </a:pPr>
            <a:r>
              <a:rPr lang="pt-BR"/>
              <a:t>© 2023 Deloitte Finance - Confidential Document</a:t>
            </a:r>
            <a:endParaRPr lang="fr-FR"/>
          </a:p>
        </p:txBody>
      </p:sp>
      <p:sp>
        <p:nvSpPr>
          <p:cNvPr id="19" name="Isosceles Triangle 10">
            <a:extLst>
              <a:ext uri="{FF2B5EF4-FFF2-40B4-BE49-F238E27FC236}">
                <a16:creationId xmlns:a16="http://schemas.microsoft.com/office/drawing/2014/main" id="{75E78A69-EAEB-86A9-7729-033BB72CA811}"/>
              </a:ext>
            </a:extLst>
          </p:cNvPr>
          <p:cNvSpPr/>
          <p:nvPr/>
        </p:nvSpPr>
        <p:spPr bwMode="gray">
          <a:xfrm flipV="1">
            <a:off x="5527309" y="4211761"/>
            <a:ext cx="1397093" cy="1098845"/>
          </a:xfrm>
          <a:prstGeom prst="triangle">
            <a:avLst/>
          </a:prstGeom>
          <a:solidFill>
            <a:srgbClr val="D0D0CE">
              <a:alpha val="50000"/>
            </a:srgbClr>
          </a:solidFill>
          <a:ln w="19050" algn="ctr">
            <a:noFill/>
            <a:miter lim="800000"/>
            <a:headEnd/>
            <a:tailEnd/>
          </a:ln>
        </p:spPr>
        <p:txBody>
          <a:bodyPr wrap="square" lIns="88830" tIns="88830" rIns="88830" bIns="88830" rtlCol="0" anchor="ctr"/>
          <a:lstStyle/>
          <a:p>
            <a:pPr algn="ctr" defTabSz="913686"/>
            <a:endParaRPr lang="en-US" sz="1300" b="1" dirty="0">
              <a:solidFill>
                <a:prstClr val="white"/>
              </a:solidFill>
            </a:endParaRPr>
          </a:p>
        </p:txBody>
      </p:sp>
      <p:grpSp>
        <p:nvGrpSpPr>
          <p:cNvPr id="29" name="Group 28">
            <a:extLst>
              <a:ext uri="{FF2B5EF4-FFF2-40B4-BE49-F238E27FC236}">
                <a16:creationId xmlns:a16="http://schemas.microsoft.com/office/drawing/2014/main" id="{7DC52574-BA8F-9539-26F9-8EB8D6EEC544}"/>
              </a:ext>
            </a:extLst>
          </p:cNvPr>
          <p:cNvGrpSpPr/>
          <p:nvPr/>
        </p:nvGrpSpPr>
        <p:grpSpPr>
          <a:xfrm>
            <a:off x="4971396" y="2160894"/>
            <a:ext cx="2637451" cy="2637451"/>
            <a:chOff x="4893862" y="2651719"/>
            <a:chExt cx="2637451" cy="2637451"/>
          </a:xfrm>
        </p:grpSpPr>
        <p:sp>
          <p:nvSpPr>
            <p:cNvPr id="30" name="Freeform 6">
              <a:extLst>
                <a:ext uri="{FF2B5EF4-FFF2-40B4-BE49-F238E27FC236}">
                  <a16:creationId xmlns:a16="http://schemas.microsoft.com/office/drawing/2014/main" id="{63028B83-F944-19C2-BF92-87AF7F1B7F3A}"/>
                </a:ext>
              </a:extLst>
            </p:cNvPr>
            <p:cNvSpPr>
              <a:spLocks/>
            </p:cNvSpPr>
            <p:nvPr/>
          </p:nvSpPr>
          <p:spPr bwMode="auto">
            <a:xfrm>
              <a:off x="6124807" y="2651719"/>
              <a:ext cx="1406506" cy="1846418"/>
            </a:xfrm>
            <a:custGeom>
              <a:avLst/>
              <a:gdLst>
                <a:gd name="T0" fmla="*/ 8806 w 11615"/>
                <a:gd name="T1" fmla="*/ 15254 h 15254"/>
                <a:gd name="T2" fmla="*/ 5084 w 11615"/>
                <a:gd name="T3" fmla="*/ 1363 h 15254"/>
                <a:gd name="T4" fmla="*/ 0 w 11615"/>
                <a:gd name="T5" fmla="*/ 0 h 15254"/>
                <a:gd name="T6" fmla="*/ 0 w 11615"/>
                <a:gd name="T7" fmla="*/ 3559 h 15254"/>
                <a:gd name="T8" fmla="*/ 6610 w 11615"/>
                <a:gd name="T9" fmla="*/ 10169 h 15254"/>
                <a:gd name="T10" fmla="*/ 5724 w 11615"/>
                <a:gd name="T11" fmla="*/ 13474 h 15254"/>
                <a:gd name="T12" fmla="*/ 8806 w 11615"/>
                <a:gd name="T13" fmla="*/ 15254 h 15254"/>
              </a:gdLst>
              <a:ahLst/>
              <a:cxnLst>
                <a:cxn ang="0">
                  <a:pos x="T0" y="T1"/>
                </a:cxn>
                <a:cxn ang="0">
                  <a:pos x="T2" y="T3"/>
                </a:cxn>
                <a:cxn ang="0">
                  <a:pos x="T4" y="T5"/>
                </a:cxn>
                <a:cxn ang="0">
                  <a:pos x="T6" y="T7"/>
                </a:cxn>
                <a:cxn ang="0">
                  <a:pos x="T8" y="T9"/>
                </a:cxn>
                <a:cxn ang="0">
                  <a:pos x="T10" y="T11"/>
                </a:cxn>
                <a:cxn ang="0">
                  <a:pos x="T12" y="T13"/>
                </a:cxn>
              </a:cxnLst>
              <a:rect l="0" t="0" r="r" b="b"/>
              <a:pathLst>
                <a:path w="11615" h="15254">
                  <a:moveTo>
                    <a:pt x="8806" y="15254"/>
                  </a:moveTo>
                  <a:cubicBezTo>
                    <a:pt x="11615" y="10390"/>
                    <a:pt x="9948" y="4171"/>
                    <a:pt x="5084" y="1363"/>
                  </a:cubicBezTo>
                  <a:cubicBezTo>
                    <a:pt x="3538" y="470"/>
                    <a:pt x="1785" y="0"/>
                    <a:pt x="0" y="0"/>
                  </a:cubicBezTo>
                  <a:lnTo>
                    <a:pt x="0" y="3559"/>
                  </a:lnTo>
                  <a:cubicBezTo>
                    <a:pt x="3650" y="3559"/>
                    <a:pt x="6610" y="6519"/>
                    <a:pt x="6610" y="10169"/>
                  </a:cubicBezTo>
                  <a:cubicBezTo>
                    <a:pt x="6610" y="11329"/>
                    <a:pt x="6304" y="12469"/>
                    <a:pt x="5724" y="13474"/>
                  </a:cubicBezTo>
                  <a:lnTo>
                    <a:pt x="8806" y="15254"/>
                  </a:lnTo>
                  <a:close/>
                </a:path>
              </a:pathLst>
            </a:custGeom>
            <a:solidFill>
              <a:srgbClr val="43B02A"/>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defTabSz="913686"/>
              <a:endParaRPr lang="en-US" sz="1300">
                <a:solidFill>
                  <a:prstClr val="black"/>
                </a:solidFill>
              </a:endParaRPr>
            </a:p>
          </p:txBody>
        </p:sp>
        <p:sp>
          <p:nvSpPr>
            <p:cNvPr id="31" name="Freeform 7">
              <a:extLst>
                <a:ext uri="{FF2B5EF4-FFF2-40B4-BE49-F238E27FC236}">
                  <a16:creationId xmlns:a16="http://schemas.microsoft.com/office/drawing/2014/main" id="{F831F450-FD9B-7011-81BA-6B9C45CF923B}"/>
                </a:ext>
              </a:extLst>
            </p:cNvPr>
            <p:cNvSpPr>
              <a:spLocks/>
            </p:cNvSpPr>
            <p:nvPr/>
          </p:nvSpPr>
          <p:spPr bwMode="auto">
            <a:xfrm>
              <a:off x="5059333" y="4282216"/>
              <a:ext cx="2132965" cy="1006954"/>
            </a:xfrm>
            <a:custGeom>
              <a:avLst/>
              <a:gdLst>
                <a:gd name="T0" fmla="*/ 0 w 17613"/>
                <a:gd name="T1" fmla="*/ 1780 h 8310"/>
                <a:gd name="T2" fmla="*/ 13891 w 17613"/>
                <a:gd name="T3" fmla="*/ 5502 h 8310"/>
                <a:gd name="T4" fmla="*/ 17613 w 17613"/>
                <a:gd name="T5" fmla="*/ 1780 h 8310"/>
                <a:gd name="T6" fmla="*/ 14531 w 17613"/>
                <a:gd name="T7" fmla="*/ 0 h 8310"/>
                <a:gd name="T8" fmla="*/ 5502 w 17613"/>
                <a:gd name="T9" fmla="*/ 2420 h 8310"/>
                <a:gd name="T10" fmla="*/ 3083 w 17613"/>
                <a:gd name="T11" fmla="*/ 0 h 8310"/>
                <a:gd name="T12" fmla="*/ 0 w 17613"/>
                <a:gd name="T13" fmla="*/ 1780 h 8310"/>
              </a:gdLst>
              <a:ahLst/>
              <a:cxnLst>
                <a:cxn ang="0">
                  <a:pos x="T0" y="T1"/>
                </a:cxn>
                <a:cxn ang="0">
                  <a:pos x="T2" y="T3"/>
                </a:cxn>
                <a:cxn ang="0">
                  <a:pos x="T4" y="T5"/>
                </a:cxn>
                <a:cxn ang="0">
                  <a:pos x="T6" y="T7"/>
                </a:cxn>
                <a:cxn ang="0">
                  <a:pos x="T8" y="T9"/>
                </a:cxn>
                <a:cxn ang="0">
                  <a:pos x="T10" y="T11"/>
                </a:cxn>
                <a:cxn ang="0">
                  <a:pos x="T12" y="T13"/>
                </a:cxn>
              </a:cxnLst>
              <a:rect l="0" t="0" r="r" b="b"/>
              <a:pathLst>
                <a:path w="17613" h="8310">
                  <a:moveTo>
                    <a:pt x="0" y="1780"/>
                  </a:moveTo>
                  <a:cubicBezTo>
                    <a:pt x="2808" y="6644"/>
                    <a:pt x="9028" y="8310"/>
                    <a:pt x="13891" y="5502"/>
                  </a:cubicBezTo>
                  <a:cubicBezTo>
                    <a:pt x="15437" y="4609"/>
                    <a:pt x="16721" y="3326"/>
                    <a:pt x="17613" y="1780"/>
                  </a:cubicBezTo>
                  <a:lnTo>
                    <a:pt x="14531" y="0"/>
                  </a:lnTo>
                  <a:cubicBezTo>
                    <a:pt x="12706" y="3162"/>
                    <a:pt x="8663" y="4245"/>
                    <a:pt x="5502" y="2420"/>
                  </a:cubicBezTo>
                  <a:cubicBezTo>
                    <a:pt x="4497" y="1839"/>
                    <a:pt x="3663" y="1005"/>
                    <a:pt x="3083" y="0"/>
                  </a:cubicBezTo>
                  <a:lnTo>
                    <a:pt x="0" y="1780"/>
                  </a:lnTo>
                  <a:close/>
                </a:path>
              </a:pathLst>
            </a:custGeom>
            <a:solidFill>
              <a:schemeClr val="accent3"/>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defTabSz="913686"/>
              <a:endParaRPr lang="en-US" sz="1300">
                <a:solidFill>
                  <a:prstClr val="black"/>
                </a:solidFill>
              </a:endParaRPr>
            </a:p>
          </p:txBody>
        </p:sp>
        <p:sp>
          <p:nvSpPr>
            <p:cNvPr id="32" name="Freeform 8">
              <a:extLst>
                <a:ext uri="{FF2B5EF4-FFF2-40B4-BE49-F238E27FC236}">
                  <a16:creationId xmlns:a16="http://schemas.microsoft.com/office/drawing/2014/main" id="{ABAE30CB-EBF9-7288-1999-1B04B140AB8C}"/>
                </a:ext>
              </a:extLst>
            </p:cNvPr>
            <p:cNvSpPr>
              <a:spLocks/>
            </p:cNvSpPr>
            <p:nvPr/>
          </p:nvSpPr>
          <p:spPr bwMode="auto">
            <a:xfrm>
              <a:off x="4893862" y="2651719"/>
              <a:ext cx="1230945" cy="1846418"/>
            </a:xfrm>
            <a:custGeom>
              <a:avLst/>
              <a:gdLst>
                <a:gd name="T0" fmla="*/ 10169 w 10169"/>
                <a:gd name="T1" fmla="*/ 0 h 15254"/>
                <a:gd name="T2" fmla="*/ 0 w 10169"/>
                <a:gd name="T3" fmla="*/ 10169 h 15254"/>
                <a:gd name="T4" fmla="*/ 1362 w 10169"/>
                <a:gd name="T5" fmla="*/ 15254 h 15254"/>
                <a:gd name="T6" fmla="*/ 4445 w 10169"/>
                <a:gd name="T7" fmla="*/ 13474 h 15254"/>
                <a:gd name="T8" fmla="*/ 6864 w 10169"/>
                <a:gd name="T9" fmla="*/ 4445 h 15254"/>
                <a:gd name="T10" fmla="*/ 10169 w 10169"/>
                <a:gd name="T11" fmla="*/ 3559 h 15254"/>
                <a:gd name="T12" fmla="*/ 10169 w 10169"/>
                <a:gd name="T13" fmla="*/ 0 h 15254"/>
              </a:gdLst>
              <a:ahLst/>
              <a:cxnLst>
                <a:cxn ang="0">
                  <a:pos x="T0" y="T1"/>
                </a:cxn>
                <a:cxn ang="0">
                  <a:pos x="T2" y="T3"/>
                </a:cxn>
                <a:cxn ang="0">
                  <a:pos x="T4" y="T5"/>
                </a:cxn>
                <a:cxn ang="0">
                  <a:pos x="T6" y="T7"/>
                </a:cxn>
                <a:cxn ang="0">
                  <a:pos x="T8" y="T9"/>
                </a:cxn>
                <a:cxn ang="0">
                  <a:pos x="T10" y="T11"/>
                </a:cxn>
                <a:cxn ang="0">
                  <a:pos x="T12" y="T13"/>
                </a:cxn>
              </a:cxnLst>
              <a:rect l="0" t="0" r="r" b="b"/>
              <a:pathLst>
                <a:path w="10169" h="15254">
                  <a:moveTo>
                    <a:pt x="10169" y="0"/>
                  </a:moveTo>
                  <a:cubicBezTo>
                    <a:pt x="4553" y="0"/>
                    <a:pt x="0" y="4553"/>
                    <a:pt x="0" y="10169"/>
                  </a:cubicBezTo>
                  <a:cubicBezTo>
                    <a:pt x="0" y="11954"/>
                    <a:pt x="470" y="13708"/>
                    <a:pt x="1362" y="15254"/>
                  </a:cubicBezTo>
                  <a:lnTo>
                    <a:pt x="4445" y="13474"/>
                  </a:lnTo>
                  <a:cubicBezTo>
                    <a:pt x="2619" y="10313"/>
                    <a:pt x="3702" y="6270"/>
                    <a:pt x="6864" y="4445"/>
                  </a:cubicBezTo>
                  <a:cubicBezTo>
                    <a:pt x="7869" y="3865"/>
                    <a:pt x="9009" y="3559"/>
                    <a:pt x="10169" y="3559"/>
                  </a:cubicBezTo>
                  <a:lnTo>
                    <a:pt x="10169" y="0"/>
                  </a:lnTo>
                  <a:close/>
                </a:path>
              </a:pathLst>
            </a:custGeom>
            <a:solidFill>
              <a:srgbClr val="000000"/>
            </a:solidFill>
            <a:ln w="0">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pPr defTabSz="913686"/>
              <a:endParaRPr lang="en-US" sz="1300">
                <a:solidFill>
                  <a:prstClr val="black"/>
                </a:solidFill>
              </a:endParaRPr>
            </a:p>
          </p:txBody>
        </p:sp>
      </p:grpSp>
      <p:grpSp>
        <p:nvGrpSpPr>
          <p:cNvPr id="33" name="Group 32">
            <a:extLst>
              <a:ext uri="{FF2B5EF4-FFF2-40B4-BE49-F238E27FC236}">
                <a16:creationId xmlns:a16="http://schemas.microsoft.com/office/drawing/2014/main" id="{ABE7198C-B28F-4743-AA3C-A9D57802C3BF}"/>
              </a:ext>
            </a:extLst>
          </p:cNvPr>
          <p:cNvGrpSpPr/>
          <p:nvPr/>
        </p:nvGrpSpPr>
        <p:grpSpPr>
          <a:xfrm>
            <a:off x="5755918" y="1588154"/>
            <a:ext cx="878002" cy="878002"/>
            <a:chOff x="5678353" y="2078979"/>
            <a:chExt cx="878002" cy="878002"/>
          </a:xfrm>
        </p:grpSpPr>
        <p:sp>
          <p:nvSpPr>
            <p:cNvPr id="34" name="Teardrop 33">
              <a:extLst>
                <a:ext uri="{FF2B5EF4-FFF2-40B4-BE49-F238E27FC236}">
                  <a16:creationId xmlns:a16="http://schemas.microsoft.com/office/drawing/2014/main" id="{15DCE337-832A-4588-E5B4-6594490A60D9}"/>
                </a:ext>
              </a:extLst>
            </p:cNvPr>
            <p:cNvSpPr/>
            <p:nvPr/>
          </p:nvSpPr>
          <p:spPr>
            <a:xfrm rot="18900000">
              <a:off x="5678353" y="2078979"/>
              <a:ext cx="878002" cy="878002"/>
            </a:xfrm>
            <a:prstGeom prst="teardrop">
              <a:avLst/>
            </a:prstGeom>
            <a:solidFill>
              <a:srgbClr val="A7A8AA"/>
            </a:solidFill>
            <a:ln w="9525" cap="flat" cmpd="sng" algn="ctr">
              <a:solidFill>
                <a:srgbClr val="FFFFFF"/>
              </a:solidFill>
              <a:prstDash val="solid"/>
            </a:ln>
            <a:effectLst/>
          </p:spPr>
          <p:txBody>
            <a:bodyPr lIns="91370" tIns="45685" rIns="91370" bIns="45685" rtlCol="0" anchor="ctr"/>
            <a:lstStyle/>
            <a:p>
              <a:pPr algn="ctr" defTabSz="913686">
                <a:defRPr/>
              </a:pPr>
              <a:endParaRPr lang="en-US" sz="1300" kern="0" err="1">
                <a:solidFill>
                  <a:srgbClr val="FFFFFF"/>
                </a:solidFill>
              </a:endParaRPr>
            </a:p>
          </p:txBody>
        </p:sp>
        <p:sp>
          <p:nvSpPr>
            <p:cNvPr id="35" name="Oval 34">
              <a:extLst>
                <a:ext uri="{FF2B5EF4-FFF2-40B4-BE49-F238E27FC236}">
                  <a16:creationId xmlns:a16="http://schemas.microsoft.com/office/drawing/2014/main" id="{81AA2AA9-0185-D9CB-DDFE-01F6F0971079}"/>
                </a:ext>
              </a:extLst>
            </p:cNvPr>
            <p:cNvSpPr/>
            <p:nvPr/>
          </p:nvSpPr>
          <p:spPr>
            <a:xfrm rot="18900000">
              <a:off x="5715090" y="2111178"/>
              <a:ext cx="805237" cy="805237"/>
            </a:xfrm>
            <a:prstGeom prst="ellipse">
              <a:avLst/>
            </a:prstGeom>
            <a:solidFill>
              <a:srgbClr val="000000"/>
            </a:solidFill>
            <a:ln w="9525" cap="flat" cmpd="sng" algn="ctr">
              <a:solidFill>
                <a:srgbClr val="FFFFFF"/>
              </a:solidFill>
              <a:prstDash val="solid"/>
            </a:ln>
            <a:effectLst/>
          </p:spPr>
          <p:txBody>
            <a:bodyPr lIns="91370" tIns="45685" rIns="91370" bIns="45685" rtlCol="0" anchor="ctr"/>
            <a:lstStyle/>
            <a:p>
              <a:pPr algn="ctr" defTabSz="913686">
                <a:defRPr/>
              </a:pPr>
              <a:endParaRPr lang="en-US" sz="1300" kern="0" err="1">
                <a:solidFill>
                  <a:srgbClr val="FFFFFF"/>
                </a:solidFill>
              </a:endParaRPr>
            </a:p>
          </p:txBody>
        </p:sp>
      </p:grpSp>
      <p:grpSp>
        <p:nvGrpSpPr>
          <p:cNvPr id="36" name="Group 35">
            <a:extLst>
              <a:ext uri="{FF2B5EF4-FFF2-40B4-BE49-F238E27FC236}">
                <a16:creationId xmlns:a16="http://schemas.microsoft.com/office/drawing/2014/main" id="{FEECFC45-A2DB-C724-EADF-72EBFECD74B8}"/>
              </a:ext>
            </a:extLst>
          </p:cNvPr>
          <p:cNvGrpSpPr/>
          <p:nvPr/>
        </p:nvGrpSpPr>
        <p:grpSpPr>
          <a:xfrm>
            <a:off x="4597411" y="3685605"/>
            <a:ext cx="878002" cy="878002"/>
            <a:chOff x="4519846" y="4176430"/>
            <a:chExt cx="878002" cy="878002"/>
          </a:xfrm>
        </p:grpSpPr>
        <p:sp>
          <p:nvSpPr>
            <p:cNvPr id="37" name="Teardrop 36">
              <a:extLst>
                <a:ext uri="{FF2B5EF4-FFF2-40B4-BE49-F238E27FC236}">
                  <a16:creationId xmlns:a16="http://schemas.microsoft.com/office/drawing/2014/main" id="{624E7BDC-C864-CC13-248B-504784AB263D}"/>
                </a:ext>
              </a:extLst>
            </p:cNvPr>
            <p:cNvSpPr/>
            <p:nvPr/>
          </p:nvSpPr>
          <p:spPr>
            <a:xfrm rot="11700000">
              <a:off x="4519846" y="4176430"/>
              <a:ext cx="878002" cy="878002"/>
            </a:xfrm>
            <a:prstGeom prst="teardrop">
              <a:avLst/>
            </a:prstGeom>
            <a:solidFill>
              <a:srgbClr val="BBBCBC"/>
            </a:solidFill>
            <a:ln w="9525" cap="flat" cmpd="sng" algn="ctr">
              <a:solidFill>
                <a:srgbClr val="FFFFFF"/>
              </a:solidFill>
              <a:prstDash val="solid"/>
            </a:ln>
            <a:effectLst/>
          </p:spPr>
          <p:txBody>
            <a:bodyPr lIns="91370" tIns="45685" rIns="91370" bIns="45685" rtlCol="0" anchor="ctr"/>
            <a:lstStyle/>
            <a:p>
              <a:pPr algn="ctr" defTabSz="913686"/>
              <a:endParaRPr lang="en-US" sz="1300" kern="0" err="1">
                <a:solidFill>
                  <a:srgbClr val="FFFFFF"/>
                </a:solidFill>
              </a:endParaRPr>
            </a:p>
          </p:txBody>
        </p:sp>
        <p:sp>
          <p:nvSpPr>
            <p:cNvPr id="38" name="Oval 37">
              <a:extLst>
                <a:ext uri="{FF2B5EF4-FFF2-40B4-BE49-F238E27FC236}">
                  <a16:creationId xmlns:a16="http://schemas.microsoft.com/office/drawing/2014/main" id="{0FDB3073-9B0D-E7B5-3460-1FA34AC32482}"/>
                </a:ext>
              </a:extLst>
            </p:cNvPr>
            <p:cNvSpPr/>
            <p:nvPr/>
          </p:nvSpPr>
          <p:spPr>
            <a:xfrm rot="11700000">
              <a:off x="4552440" y="4214606"/>
              <a:ext cx="805237" cy="805237"/>
            </a:xfrm>
            <a:prstGeom prst="ellipse">
              <a:avLst/>
            </a:prstGeom>
            <a:solidFill>
              <a:schemeClr val="accent3"/>
            </a:solidFill>
            <a:ln w="9525" cap="flat" cmpd="sng" algn="ctr">
              <a:solidFill>
                <a:srgbClr val="FFFFFF"/>
              </a:solidFill>
              <a:prstDash val="solid"/>
            </a:ln>
            <a:effectLst/>
          </p:spPr>
          <p:txBody>
            <a:bodyPr lIns="91370" tIns="45685" rIns="91370" bIns="45685" rtlCol="0" anchor="ctr"/>
            <a:lstStyle/>
            <a:p>
              <a:pPr algn="ctr" defTabSz="913686">
                <a:defRPr/>
              </a:pPr>
              <a:endParaRPr lang="en-US" sz="1300" kern="0" err="1">
                <a:solidFill>
                  <a:srgbClr val="FFFFFF"/>
                </a:solidFill>
              </a:endParaRPr>
            </a:p>
          </p:txBody>
        </p:sp>
      </p:grpSp>
      <p:grpSp>
        <p:nvGrpSpPr>
          <p:cNvPr id="39" name="Group 38">
            <a:extLst>
              <a:ext uri="{FF2B5EF4-FFF2-40B4-BE49-F238E27FC236}">
                <a16:creationId xmlns:a16="http://schemas.microsoft.com/office/drawing/2014/main" id="{F76A036D-84AE-9201-F515-8A4843ADC8C5}"/>
              </a:ext>
            </a:extLst>
          </p:cNvPr>
          <p:cNvGrpSpPr/>
          <p:nvPr/>
        </p:nvGrpSpPr>
        <p:grpSpPr>
          <a:xfrm>
            <a:off x="6935155" y="3685605"/>
            <a:ext cx="878002" cy="878002"/>
            <a:chOff x="6794153" y="4232326"/>
            <a:chExt cx="878002" cy="878002"/>
          </a:xfrm>
        </p:grpSpPr>
        <p:sp>
          <p:nvSpPr>
            <p:cNvPr id="40" name="Teardrop 39">
              <a:extLst>
                <a:ext uri="{FF2B5EF4-FFF2-40B4-BE49-F238E27FC236}">
                  <a16:creationId xmlns:a16="http://schemas.microsoft.com/office/drawing/2014/main" id="{B9565463-D59B-78D0-D157-C18C5FDA0BC3}"/>
                </a:ext>
              </a:extLst>
            </p:cNvPr>
            <p:cNvSpPr/>
            <p:nvPr/>
          </p:nvSpPr>
          <p:spPr>
            <a:xfrm rot="4776862">
              <a:off x="6794153" y="4232326"/>
              <a:ext cx="878002" cy="878002"/>
            </a:xfrm>
            <a:prstGeom prst="teardrop">
              <a:avLst/>
            </a:prstGeom>
            <a:solidFill>
              <a:srgbClr val="D0D0CE"/>
            </a:solidFill>
            <a:ln w="9525" cap="flat" cmpd="sng" algn="ctr">
              <a:solidFill>
                <a:srgbClr val="FFFFFF"/>
              </a:solidFill>
              <a:prstDash val="solid"/>
            </a:ln>
            <a:effectLst/>
          </p:spPr>
          <p:txBody>
            <a:bodyPr lIns="91370" tIns="45685" rIns="91370" bIns="45685" rtlCol="0" anchor="ctr"/>
            <a:lstStyle/>
            <a:p>
              <a:pPr algn="ctr" defTabSz="913686">
                <a:defRPr/>
              </a:pPr>
              <a:endParaRPr lang="en-US" sz="1300" kern="0" err="1">
                <a:solidFill>
                  <a:srgbClr val="FFFFFF"/>
                </a:solidFill>
              </a:endParaRPr>
            </a:p>
          </p:txBody>
        </p:sp>
        <p:sp>
          <p:nvSpPr>
            <p:cNvPr id="41" name="Oval 40">
              <a:extLst>
                <a:ext uri="{FF2B5EF4-FFF2-40B4-BE49-F238E27FC236}">
                  <a16:creationId xmlns:a16="http://schemas.microsoft.com/office/drawing/2014/main" id="{4CB39313-0DEA-6115-0647-47C1E287555B}"/>
                </a:ext>
              </a:extLst>
            </p:cNvPr>
            <p:cNvSpPr/>
            <p:nvPr/>
          </p:nvSpPr>
          <p:spPr>
            <a:xfrm rot="4776862">
              <a:off x="6833784" y="4271378"/>
              <a:ext cx="805237" cy="805237"/>
            </a:xfrm>
            <a:prstGeom prst="ellipse">
              <a:avLst/>
            </a:prstGeom>
            <a:solidFill>
              <a:srgbClr val="43B02A"/>
            </a:solidFill>
            <a:ln w="9525" cap="flat" cmpd="sng" algn="ctr">
              <a:solidFill>
                <a:srgbClr val="FFFFFF"/>
              </a:solidFill>
              <a:prstDash val="solid"/>
            </a:ln>
            <a:effectLst/>
          </p:spPr>
          <p:txBody>
            <a:bodyPr lIns="91370" tIns="45685" rIns="91370" bIns="45685" rtlCol="0" anchor="ctr"/>
            <a:lstStyle/>
            <a:p>
              <a:pPr algn="ctr" defTabSz="913686">
                <a:defRPr/>
              </a:pPr>
              <a:endParaRPr lang="en-US" sz="1300" kern="0" err="1">
                <a:solidFill>
                  <a:srgbClr val="FFFFFF"/>
                </a:solidFill>
              </a:endParaRPr>
            </a:p>
          </p:txBody>
        </p:sp>
      </p:grpSp>
      <p:sp>
        <p:nvSpPr>
          <p:cNvPr id="42" name="TextBox 41">
            <a:extLst>
              <a:ext uri="{FF2B5EF4-FFF2-40B4-BE49-F238E27FC236}">
                <a16:creationId xmlns:a16="http://schemas.microsoft.com/office/drawing/2014/main" id="{048FF88F-5339-C0D7-82D7-86B4F4F92A91}"/>
              </a:ext>
            </a:extLst>
          </p:cNvPr>
          <p:cNvSpPr txBox="1"/>
          <p:nvPr/>
        </p:nvSpPr>
        <p:spPr>
          <a:xfrm>
            <a:off x="3784084" y="1130335"/>
            <a:ext cx="4842415" cy="200055"/>
          </a:xfrm>
          <a:prstGeom prst="rect">
            <a:avLst/>
          </a:prstGeom>
        </p:spPr>
        <p:txBody>
          <a:bodyPr wrap="none" lIns="0" tIns="0" rIns="0" bIns="0" rtlCol="0">
            <a:spAutoFit/>
          </a:bodyPr>
          <a:lstStyle>
            <a:defPPr>
              <a:defRPr lang="en-US"/>
            </a:defPPr>
            <a:lvl1pPr>
              <a:defRPr sz="1200" b="1">
                <a:solidFill>
                  <a:schemeClr val="tx2"/>
                </a:solidFill>
                <a:latin typeface="Arial" pitchFamily="34" charset="0"/>
                <a:cs typeface="Arial" pitchFamily="34" charset="0"/>
              </a:defRPr>
            </a:lvl1pPr>
          </a:lstStyle>
          <a:p>
            <a:pPr algn="ctr" defTabSz="913686"/>
            <a:r>
              <a:rPr lang="fr-FR" sz="1300" dirty="0">
                <a:solidFill>
                  <a:srgbClr val="313131"/>
                </a:solidFill>
                <a:latin typeface="+mn-lt"/>
              </a:rPr>
              <a:t>Croissance et développement : pas de développement sans croissance</a:t>
            </a:r>
            <a:endParaRPr lang="en-US" sz="1300" dirty="0">
              <a:solidFill>
                <a:srgbClr val="313131"/>
              </a:solidFill>
              <a:latin typeface="+mn-lt"/>
            </a:endParaRPr>
          </a:p>
        </p:txBody>
      </p:sp>
      <p:sp>
        <p:nvSpPr>
          <p:cNvPr id="43" name="TextBox 42">
            <a:extLst>
              <a:ext uri="{FF2B5EF4-FFF2-40B4-BE49-F238E27FC236}">
                <a16:creationId xmlns:a16="http://schemas.microsoft.com/office/drawing/2014/main" id="{A591D436-CD0B-ACA0-AB93-B20B81BC37D7}"/>
              </a:ext>
            </a:extLst>
          </p:cNvPr>
          <p:cNvSpPr txBox="1"/>
          <p:nvPr/>
        </p:nvSpPr>
        <p:spPr>
          <a:xfrm>
            <a:off x="1944508" y="4182714"/>
            <a:ext cx="2439791" cy="600164"/>
          </a:xfrm>
          <a:prstGeom prst="rect">
            <a:avLst/>
          </a:prstGeom>
        </p:spPr>
        <p:txBody>
          <a:bodyPr wrap="square" lIns="0" tIns="0" rIns="0" bIns="0" rtlCol="0">
            <a:spAutoFit/>
          </a:bodyPr>
          <a:lstStyle>
            <a:defPPr>
              <a:defRPr lang="en-US"/>
            </a:defPPr>
            <a:lvl1pPr>
              <a:defRPr sz="1200" b="1">
                <a:solidFill>
                  <a:schemeClr val="tx2"/>
                </a:solidFill>
                <a:latin typeface="Arial" pitchFamily="34" charset="0"/>
                <a:cs typeface="Arial" pitchFamily="34" charset="0"/>
              </a:defRPr>
            </a:lvl1pPr>
          </a:lstStyle>
          <a:p>
            <a:pPr algn="r" defTabSz="913686"/>
            <a:r>
              <a:rPr lang="fr-FR" sz="1300" dirty="0">
                <a:solidFill>
                  <a:srgbClr val="313131"/>
                </a:solidFill>
                <a:latin typeface="+mn-lt"/>
              </a:rPr>
              <a:t>Croissance et émissions sont fortement liées, par l’énergie notamment</a:t>
            </a:r>
            <a:endParaRPr lang="en-US" sz="1300" dirty="0">
              <a:solidFill>
                <a:srgbClr val="313131"/>
              </a:solidFill>
              <a:latin typeface="+mn-lt"/>
            </a:endParaRPr>
          </a:p>
        </p:txBody>
      </p:sp>
      <p:sp>
        <p:nvSpPr>
          <p:cNvPr id="44" name="TextBox 43">
            <a:extLst>
              <a:ext uri="{FF2B5EF4-FFF2-40B4-BE49-F238E27FC236}">
                <a16:creationId xmlns:a16="http://schemas.microsoft.com/office/drawing/2014/main" id="{BBD70A38-2C48-6A28-2CDA-1DD53D107749}"/>
              </a:ext>
            </a:extLst>
          </p:cNvPr>
          <p:cNvSpPr txBox="1"/>
          <p:nvPr/>
        </p:nvSpPr>
        <p:spPr>
          <a:xfrm>
            <a:off x="8060075" y="4124606"/>
            <a:ext cx="2266124" cy="600164"/>
          </a:xfrm>
          <a:prstGeom prst="rect">
            <a:avLst/>
          </a:prstGeom>
        </p:spPr>
        <p:txBody>
          <a:bodyPr wrap="square" lIns="0" tIns="0" rIns="0" bIns="0" rtlCol="0">
            <a:spAutoFit/>
          </a:bodyPr>
          <a:lstStyle>
            <a:defPPr>
              <a:defRPr lang="en-US"/>
            </a:defPPr>
            <a:lvl1pPr>
              <a:defRPr sz="1200" b="1">
                <a:solidFill>
                  <a:schemeClr val="tx2"/>
                </a:solidFill>
                <a:latin typeface="Arial" pitchFamily="34" charset="0"/>
                <a:cs typeface="Arial" pitchFamily="34" charset="0"/>
              </a:defRPr>
            </a:lvl1pPr>
          </a:lstStyle>
          <a:p>
            <a:pPr defTabSz="913686"/>
            <a:r>
              <a:rPr lang="en-US" sz="1300" dirty="0">
                <a:solidFill>
                  <a:srgbClr val="313131"/>
                </a:solidFill>
                <a:latin typeface="+mn-lt"/>
              </a:rPr>
              <a:t>Le </a:t>
            </a:r>
            <a:r>
              <a:rPr lang="en-US" sz="1300" dirty="0" err="1">
                <a:solidFill>
                  <a:srgbClr val="313131"/>
                </a:solidFill>
                <a:latin typeface="+mn-lt"/>
              </a:rPr>
              <a:t>développement</a:t>
            </a:r>
            <a:r>
              <a:rPr lang="en-US" sz="1300" dirty="0">
                <a:solidFill>
                  <a:srgbClr val="313131"/>
                </a:solidFill>
                <a:latin typeface="+mn-lt"/>
              </a:rPr>
              <a:t> et les </a:t>
            </a:r>
            <a:r>
              <a:rPr lang="en-US" sz="1300" dirty="0" err="1">
                <a:solidFill>
                  <a:srgbClr val="313131"/>
                </a:solidFill>
                <a:latin typeface="+mn-lt"/>
              </a:rPr>
              <a:t>émissions</a:t>
            </a:r>
            <a:r>
              <a:rPr lang="en-US" sz="1300" dirty="0">
                <a:solidFill>
                  <a:srgbClr val="313131"/>
                </a:solidFill>
                <a:latin typeface="+mn-lt"/>
              </a:rPr>
              <a:t> </a:t>
            </a:r>
            <a:r>
              <a:rPr lang="en-US" sz="1300" dirty="0" err="1">
                <a:solidFill>
                  <a:srgbClr val="313131"/>
                </a:solidFill>
                <a:latin typeface="+mn-lt"/>
              </a:rPr>
              <a:t>sont</a:t>
            </a:r>
            <a:r>
              <a:rPr lang="en-US" sz="1300" dirty="0">
                <a:solidFill>
                  <a:srgbClr val="313131"/>
                </a:solidFill>
                <a:latin typeface="+mn-lt"/>
              </a:rPr>
              <a:t> </a:t>
            </a:r>
            <a:r>
              <a:rPr lang="en-US" sz="1300" dirty="0" err="1">
                <a:solidFill>
                  <a:srgbClr val="313131"/>
                </a:solidFill>
                <a:latin typeface="+mn-lt"/>
              </a:rPr>
              <a:t>liés</a:t>
            </a:r>
            <a:r>
              <a:rPr lang="en-US" sz="1300" dirty="0">
                <a:solidFill>
                  <a:srgbClr val="313131"/>
                </a:solidFill>
                <a:latin typeface="+mn-lt"/>
              </a:rPr>
              <a:t> via la </a:t>
            </a:r>
            <a:r>
              <a:rPr lang="en-US" sz="1300" dirty="0" err="1">
                <a:solidFill>
                  <a:srgbClr val="313131"/>
                </a:solidFill>
                <a:latin typeface="+mn-lt"/>
              </a:rPr>
              <a:t>croissance</a:t>
            </a:r>
            <a:r>
              <a:rPr lang="en-US" sz="1300" dirty="0">
                <a:solidFill>
                  <a:srgbClr val="313131"/>
                </a:solidFill>
                <a:latin typeface="+mn-lt"/>
              </a:rPr>
              <a:t> </a:t>
            </a:r>
          </a:p>
        </p:txBody>
      </p:sp>
      <p:sp>
        <p:nvSpPr>
          <p:cNvPr id="45" name="Rectangle 44">
            <a:extLst>
              <a:ext uri="{FF2B5EF4-FFF2-40B4-BE49-F238E27FC236}">
                <a16:creationId xmlns:a16="http://schemas.microsoft.com/office/drawing/2014/main" id="{1893E2DE-CD3C-FBCA-F963-0D9850D5D4A0}"/>
              </a:ext>
            </a:extLst>
          </p:cNvPr>
          <p:cNvSpPr/>
          <p:nvPr/>
        </p:nvSpPr>
        <p:spPr bwMode="gray">
          <a:xfrm>
            <a:off x="4427285" y="5363001"/>
            <a:ext cx="3556000" cy="584634"/>
          </a:xfrm>
          <a:prstGeom prst="rect">
            <a:avLst/>
          </a:prstGeom>
          <a:solidFill>
            <a:schemeClr val="bg1">
              <a:lumMod val="95000"/>
            </a:schemeClr>
          </a:solidFill>
          <a:ln w="19050">
            <a:noFill/>
          </a:ln>
        </p:spPr>
        <p:txBody>
          <a:bodyPr wrap="square" lIns="45685" tIns="91370" rIns="45685" bIns="91370" rtlCol="0">
            <a:spAutoFit/>
          </a:bodyPr>
          <a:lstStyle/>
          <a:p>
            <a:pPr marL="0" lvl="1" algn="ctr" defTabSz="913686"/>
            <a:r>
              <a:rPr lang="en-US" sz="1300" b="1" dirty="0"/>
              <a:t>Comment maximiser le </a:t>
            </a:r>
            <a:r>
              <a:rPr lang="en-US" sz="1300" b="1" dirty="0" err="1"/>
              <a:t>développement</a:t>
            </a:r>
            <a:r>
              <a:rPr lang="en-US" sz="1300" b="1" dirty="0"/>
              <a:t> tout </a:t>
            </a:r>
            <a:r>
              <a:rPr lang="en-US" sz="1300" b="1" dirty="0" err="1"/>
              <a:t>en</a:t>
            </a:r>
            <a:r>
              <a:rPr lang="en-US" sz="1300" b="1" dirty="0"/>
              <a:t> </a:t>
            </a:r>
            <a:r>
              <a:rPr lang="en-US" sz="1300" b="1" dirty="0" err="1"/>
              <a:t>minimisant</a:t>
            </a:r>
            <a:r>
              <a:rPr lang="en-US" sz="1300" b="1" dirty="0"/>
              <a:t> les </a:t>
            </a:r>
            <a:r>
              <a:rPr lang="en-US" sz="1300" b="1" dirty="0" err="1"/>
              <a:t>émissions</a:t>
            </a:r>
            <a:r>
              <a:rPr lang="en-US" sz="1300" b="1" dirty="0"/>
              <a:t> ?</a:t>
            </a:r>
          </a:p>
        </p:txBody>
      </p:sp>
      <p:grpSp>
        <p:nvGrpSpPr>
          <p:cNvPr id="46" name="Group 484">
            <a:extLst>
              <a:ext uri="{FF2B5EF4-FFF2-40B4-BE49-F238E27FC236}">
                <a16:creationId xmlns:a16="http://schemas.microsoft.com/office/drawing/2014/main" id="{C0519F71-BD54-F44F-44C2-18682A45797D}"/>
              </a:ext>
            </a:extLst>
          </p:cNvPr>
          <p:cNvGrpSpPr>
            <a:grpSpLocks noChangeAspect="1"/>
          </p:cNvGrpSpPr>
          <p:nvPr/>
        </p:nvGrpSpPr>
        <p:grpSpPr bwMode="auto">
          <a:xfrm>
            <a:off x="4776919" y="3852729"/>
            <a:ext cx="524978" cy="524980"/>
            <a:chOff x="399" y="1990"/>
            <a:chExt cx="340" cy="340"/>
          </a:xfrm>
          <a:solidFill>
            <a:schemeClr val="bg1"/>
          </a:solidFill>
        </p:grpSpPr>
        <p:sp>
          <p:nvSpPr>
            <p:cNvPr id="47" name="Freeform 485">
              <a:extLst>
                <a:ext uri="{FF2B5EF4-FFF2-40B4-BE49-F238E27FC236}">
                  <a16:creationId xmlns:a16="http://schemas.microsoft.com/office/drawing/2014/main" id="{0938373F-57A1-9CA7-EF82-B161E3987D26}"/>
                </a:ext>
              </a:extLst>
            </p:cNvPr>
            <p:cNvSpPr>
              <a:spLocks noEditPoints="1"/>
            </p:cNvSpPr>
            <p:nvPr/>
          </p:nvSpPr>
          <p:spPr bwMode="auto">
            <a:xfrm>
              <a:off x="477" y="2117"/>
              <a:ext cx="184" cy="85"/>
            </a:xfrm>
            <a:custGeom>
              <a:avLst/>
              <a:gdLst>
                <a:gd name="T0" fmla="*/ 277 w 277"/>
                <a:gd name="T1" fmla="*/ 117 h 128"/>
                <a:gd name="T2" fmla="*/ 267 w 277"/>
                <a:gd name="T3" fmla="*/ 128 h 128"/>
                <a:gd name="T4" fmla="*/ 11 w 277"/>
                <a:gd name="T5" fmla="*/ 128 h 128"/>
                <a:gd name="T6" fmla="*/ 0 w 277"/>
                <a:gd name="T7" fmla="*/ 117 h 128"/>
                <a:gd name="T8" fmla="*/ 11 w 277"/>
                <a:gd name="T9" fmla="*/ 106 h 128"/>
                <a:gd name="T10" fmla="*/ 267 w 277"/>
                <a:gd name="T11" fmla="*/ 106 h 128"/>
                <a:gd name="T12" fmla="*/ 277 w 277"/>
                <a:gd name="T13" fmla="*/ 117 h 128"/>
                <a:gd name="T14" fmla="*/ 11 w 277"/>
                <a:gd name="T15" fmla="*/ 21 h 128"/>
                <a:gd name="T16" fmla="*/ 267 w 277"/>
                <a:gd name="T17" fmla="*/ 21 h 128"/>
                <a:gd name="T18" fmla="*/ 277 w 277"/>
                <a:gd name="T19" fmla="*/ 10 h 128"/>
                <a:gd name="T20" fmla="*/ 267 w 277"/>
                <a:gd name="T21" fmla="*/ 0 h 128"/>
                <a:gd name="T22" fmla="*/ 11 w 277"/>
                <a:gd name="T23" fmla="*/ 0 h 128"/>
                <a:gd name="T24" fmla="*/ 0 w 277"/>
                <a:gd name="T25" fmla="*/ 10 h 128"/>
                <a:gd name="T26" fmla="*/ 11 w 277"/>
                <a:gd name="T27"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128">
                  <a:moveTo>
                    <a:pt x="277" y="117"/>
                  </a:moveTo>
                  <a:cubicBezTo>
                    <a:pt x="277" y="123"/>
                    <a:pt x="273" y="128"/>
                    <a:pt x="267" y="128"/>
                  </a:cubicBezTo>
                  <a:cubicBezTo>
                    <a:pt x="11" y="128"/>
                    <a:pt x="11" y="128"/>
                    <a:pt x="11" y="128"/>
                  </a:cubicBezTo>
                  <a:cubicBezTo>
                    <a:pt x="5" y="128"/>
                    <a:pt x="0" y="123"/>
                    <a:pt x="0" y="117"/>
                  </a:cubicBezTo>
                  <a:cubicBezTo>
                    <a:pt x="0" y="111"/>
                    <a:pt x="5" y="106"/>
                    <a:pt x="11" y="106"/>
                  </a:cubicBezTo>
                  <a:cubicBezTo>
                    <a:pt x="267" y="106"/>
                    <a:pt x="267" y="106"/>
                    <a:pt x="267" y="106"/>
                  </a:cubicBezTo>
                  <a:cubicBezTo>
                    <a:pt x="273" y="106"/>
                    <a:pt x="277" y="111"/>
                    <a:pt x="277" y="117"/>
                  </a:cubicBezTo>
                  <a:close/>
                  <a:moveTo>
                    <a:pt x="11" y="21"/>
                  </a:moveTo>
                  <a:cubicBezTo>
                    <a:pt x="267" y="21"/>
                    <a:pt x="267" y="21"/>
                    <a:pt x="267" y="21"/>
                  </a:cubicBezTo>
                  <a:cubicBezTo>
                    <a:pt x="273" y="21"/>
                    <a:pt x="277" y="16"/>
                    <a:pt x="277" y="10"/>
                  </a:cubicBezTo>
                  <a:cubicBezTo>
                    <a:pt x="277" y="4"/>
                    <a:pt x="273" y="0"/>
                    <a:pt x="267" y="0"/>
                  </a:cubicBezTo>
                  <a:cubicBezTo>
                    <a:pt x="11" y="0"/>
                    <a:pt x="11" y="0"/>
                    <a:pt x="11" y="0"/>
                  </a:cubicBezTo>
                  <a:cubicBezTo>
                    <a:pt x="5" y="0"/>
                    <a:pt x="0" y="4"/>
                    <a:pt x="0" y="10"/>
                  </a:cubicBezTo>
                  <a:cubicBezTo>
                    <a:pt x="0" y="16"/>
                    <a:pt x="5" y="21"/>
                    <a:pt x="11" y="2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477" tIns="36238" rIns="72477" bIns="36238" numCol="1" anchor="t" anchorCtr="0" compatLnSpc="1">
              <a:prstTxWarp prst="textNoShape">
                <a:avLst/>
              </a:prstTxWarp>
            </a:bodyPr>
            <a:lstStyle/>
            <a:p>
              <a:endParaRPr lang="en-GB" sz="1300" dirty="0"/>
            </a:p>
          </p:txBody>
        </p:sp>
        <p:sp>
          <p:nvSpPr>
            <p:cNvPr id="48" name="Freeform 486">
              <a:extLst>
                <a:ext uri="{FF2B5EF4-FFF2-40B4-BE49-F238E27FC236}">
                  <a16:creationId xmlns:a16="http://schemas.microsoft.com/office/drawing/2014/main" id="{1C666525-BA0B-0EF4-CC66-BFB69FF7AE96}"/>
                </a:ext>
              </a:extLst>
            </p:cNvPr>
            <p:cNvSpPr>
              <a:spLocks noEditPoints="1"/>
            </p:cNvSpPr>
            <p:nvPr/>
          </p:nvSpPr>
          <p:spPr bwMode="auto">
            <a:xfrm>
              <a:off x="399" y="1990"/>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477" tIns="36238" rIns="72477" bIns="36238" numCol="1" anchor="t" anchorCtr="0" compatLnSpc="1">
              <a:prstTxWarp prst="textNoShape">
                <a:avLst/>
              </a:prstTxWarp>
            </a:bodyPr>
            <a:lstStyle/>
            <a:p>
              <a:endParaRPr lang="en-GB" sz="1300" dirty="0"/>
            </a:p>
          </p:txBody>
        </p:sp>
      </p:grpSp>
      <p:grpSp>
        <p:nvGrpSpPr>
          <p:cNvPr id="49" name="Group 493">
            <a:extLst>
              <a:ext uri="{FF2B5EF4-FFF2-40B4-BE49-F238E27FC236}">
                <a16:creationId xmlns:a16="http://schemas.microsoft.com/office/drawing/2014/main" id="{45D5E0A4-969E-2B0A-3B31-C186EB04506A}"/>
              </a:ext>
            </a:extLst>
          </p:cNvPr>
          <p:cNvGrpSpPr>
            <a:grpSpLocks noChangeAspect="1"/>
          </p:cNvGrpSpPr>
          <p:nvPr/>
        </p:nvGrpSpPr>
        <p:grpSpPr bwMode="auto">
          <a:xfrm>
            <a:off x="7122868" y="3852729"/>
            <a:ext cx="524978" cy="524980"/>
            <a:chOff x="1195" y="2027"/>
            <a:chExt cx="340" cy="340"/>
          </a:xfrm>
          <a:solidFill>
            <a:schemeClr val="bg1"/>
          </a:solidFill>
        </p:grpSpPr>
        <p:sp>
          <p:nvSpPr>
            <p:cNvPr id="50" name="Freeform 494">
              <a:extLst>
                <a:ext uri="{FF2B5EF4-FFF2-40B4-BE49-F238E27FC236}">
                  <a16:creationId xmlns:a16="http://schemas.microsoft.com/office/drawing/2014/main" id="{73EF178D-17CC-FF1E-496A-402054103C0B}"/>
                </a:ext>
              </a:extLst>
            </p:cNvPr>
            <p:cNvSpPr>
              <a:spLocks noEditPoints="1"/>
            </p:cNvSpPr>
            <p:nvPr/>
          </p:nvSpPr>
          <p:spPr bwMode="auto">
            <a:xfrm>
              <a:off x="1195" y="2027"/>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477" tIns="36238" rIns="72477" bIns="36238" numCol="1" anchor="t" anchorCtr="0" compatLnSpc="1">
              <a:prstTxWarp prst="textNoShape">
                <a:avLst/>
              </a:prstTxWarp>
            </a:bodyPr>
            <a:lstStyle/>
            <a:p>
              <a:endParaRPr lang="en-GB" sz="1300" dirty="0"/>
            </a:p>
          </p:txBody>
        </p:sp>
        <p:sp>
          <p:nvSpPr>
            <p:cNvPr id="51" name="Freeform 495">
              <a:extLst>
                <a:ext uri="{FF2B5EF4-FFF2-40B4-BE49-F238E27FC236}">
                  <a16:creationId xmlns:a16="http://schemas.microsoft.com/office/drawing/2014/main" id="{0732A816-95F4-E4DA-DA7D-0464855CFDD3}"/>
                </a:ext>
              </a:extLst>
            </p:cNvPr>
            <p:cNvSpPr>
              <a:spLocks noEditPoints="1"/>
            </p:cNvSpPr>
            <p:nvPr/>
          </p:nvSpPr>
          <p:spPr bwMode="auto">
            <a:xfrm>
              <a:off x="1279" y="2115"/>
              <a:ext cx="171" cy="160"/>
            </a:xfrm>
            <a:custGeom>
              <a:avLst/>
              <a:gdLst>
                <a:gd name="T0" fmla="*/ 254 w 257"/>
                <a:gd name="T1" fmla="*/ 78 h 241"/>
                <a:gd name="T2" fmla="*/ 257 w 257"/>
                <a:gd name="T3" fmla="*/ 70 h 241"/>
                <a:gd name="T4" fmla="*/ 254 w 257"/>
                <a:gd name="T5" fmla="*/ 63 h 241"/>
                <a:gd name="T6" fmla="*/ 194 w 257"/>
                <a:gd name="T7" fmla="*/ 4 h 241"/>
                <a:gd name="T8" fmla="*/ 179 w 257"/>
                <a:gd name="T9" fmla="*/ 4 h 241"/>
                <a:gd name="T10" fmla="*/ 4 w 257"/>
                <a:gd name="T11" fmla="*/ 179 h 241"/>
                <a:gd name="T12" fmla="*/ 4 w 257"/>
                <a:gd name="T13" fmla="*/ 194 h 241"/>
                <a:gd name="T14" fmla="*/ 46 w 257"/>
                <a:gd name="T15" fmla="*/ 238 h 241"/>
                <a:gd name="T16" fmla="*/ 46 w 257"/>
                <a:gd name="T17" fmla="*/ 238 h 241"/>
                <a:gd name="T18" fmla="*/ 50 w 257"/>
                <a:gd name="T19" fmla="*/ 240 h 241"/>
                <a:gd name="T20" fmla="*/ 54 w 257"/>
                <a:gd name="T21" fmla="*/ 241 h 241"/>
                <a:gd name="T22" fmla="*/ 86 w 257"/>
                <a:gd name="T23" fmla="*/ 241 h 241"/>
                <a:gd name="T24" fmla="*/ 225 w 257"/>
                <a:gd name="T25" fmla="*/ 241 h 241"/>
                <a:gd name="T26" fmla="*/ 235 w 257"/>
                <a:gd name="T27" fmla="*/ 230 h 241"/>
                <a:gd name="T28" fmla="*/ 225 w 257"/>
                <a:gd name="T29" fmla="*/ 220 h 241"/>
                <a:gd name="T30" fmla="*/ 112 w 257"/>
                <a:gd name="T31" fmla="*/ 220 h 241"/>
                <a:gd name="T32" fmla="*/ 254 w 257"/>
                <a:gd name="T33" fmla="*/ 78 h 241"/>
                <a:gd name="T34" fmla="*/ 187 w 257"/>
                <a:gd name="T35" fmla="*/ 26 h 241"/>
                <a:gd name="T36" fmla="*/ 231 w 257"/>
                <a:gd name="T37" fmla="*/ 70 h 241"/>
                <a:gd name="T38" fmla="*/ 150 w 257"/>
                <a:gd name="T39" fmla="*/ 151 h 241"/>
                <a:gd name="T40" fmla="*/ 106 w 257"/>
                <a:gd name="T41" fmla="*/ 107 h 241"/>
                <a:gd name="T42" fmla="*/ 187 w 257"/>
                <a:gd name="T43" fmla="*/ 26 h 241"/>
                <a:gd name="T44" fmla="*/ 58 w 257"/>
                <a:gd name="T45" fmla="*/ 220 h 241"/>
                <a:gd name="T46" fmla="*/ 26 w 257"/>
                <a:gd name="T47" fmla="*/ 187 h 241"/>
                <a:gd name="T48" fmla="*/ 91 w 257"/>
                <a:gd name="T49" fmla="*/ 122 h 241"/>
                <a:gd name="T50" fmla="*/ 135 w 257"/>
                <a:gd name="T51" fmla="*/ 166 h 241"/>
                <a:gd name="T52" fmla="*/ 82 w 257"/>
                <a:gd name="T53" fmla="*/ 220 h 241"/>
                <a:gd name="T54" fmla="*/ 58 w 257"/>
                <a:gd name="T55" fmla="*/ 22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7" h="241">
                  <a:moveTo>
                    <a:pt x="254" y="78"/>
                  </a:moveTo>
                  <a:cubicBezTo>
                    <a:pt x="256" y="76"/>
                    <a:pt x="257" y="73"/>
                    <a:pt x="257" y="70"/>
                  </a:cubicBezTo>
                  <a:cubicBezTo>
                    <a:pt x="257" y="67"/>
                    <a:pt x="256" y="65"/>
                    <a:pt x="254" y="63"/>
                  </a:cubicBezTo>
                  <a:cubicBezTo>
                    <a:pt x="194" y="4"/>
                    <a:pt x="194" y="4"/>
                    <a:pt x="194" y="4"/>
                  </a:cubicBezTo>
                  <a:cubicBezTo>
                    <a:pt x="190" y="0"/>
                    <a:pt x="184" y="0"/>
                    <a:pt x="179" y="4"/>
                  </a:cubicBezTo>
                  <a:cubicBezTo>
                    <a:pt x="4" y="179"/>
                    <a:pt x="4" y="179"/>
                    <a:pt x="4" y="179"/>
                  </a:cubicBezTo>
                  <a:cubicBezTo>
                    <a:pt x="0" y="184"/>
                    <a:pt x="0" y="190"/>
                    <a:pt x="4" y="194"/>
                  </a:cubicBezTo>
                  <a:cubicBezTo>
                    <a:pt x="46" y="238"/>
                    <a:pt x="46" y="238"/>
                    <a:pt x="46" y="238"/>
                  </a:cubicBezTo>
                  <a:cubicBezTo>
                    <a:pt x="46" y="238"/>
                    <a:pt x="46" y="238"/>
                    <a:pt x="46" y="238"/>
                  </a:cubicBezTo>
                  <a:cubicBezTo>
                    <a:pt x="47" y="239"/>
                    <a:pt x="49" y="240"/>
                    <a:pt x="50" y="240"/>
                  </a:cubicBezTo>
                  <a:cubicBezTo>
                    <a:pt x="51" y="241"/>
                    <a:pt x="53" y="241"/>
                    <a:pt x="54" y="241"/>
                  </a:cubicBezTo>
                  <a:cubicBezTo>
                    <a:pt x="86" y="241"/>
                    <a:pt x="86" y="241"/>
                    <a:pt x="86" y="241"/>
                  </a:cubicBezTo>
                  <a:cubicBezTo>
                    <a:pt x="225" y="241"/>
                    <a:pt x="225" y="241"/>
                    <a:pt x="225" y="241"/>
                  </a:cubicBezTo>
                  <a:cubicBezTo>
                    <a:pt x="231" y="241"/>
                    <a:pt x="235" y="236"/>
                    <a:pt x="235" y="230"/>
                  </a:cubicBezTo>
                  <a:cubicBezTo>
                    <a:pt x="235" y="224"/>
                    <a:pt x="231" y="220"/>
                    <a:pt x="225" y="220"/>
                  </a:cubicBezTo>
                  <a:cubicBezTo>
                    <a:pt x="112" y="220"/>
                    <a:pt x="112" y="220"/>
                    <a:pt x="112" y="220"/>
                  </a:cubicBezTo>
                  <a:lnTo>
                    <a:pt x="254" y="78"/>
                  </a:lnTo>
                  <a:close/>
                  <a:moveTo>
                    <a:pt x="187" y="26"/>
                  </a:moveTo>
                  <a:cubicBezTo>
                    <a:pt x="231" y="70"/>
                    <a:pt x="231" y="70"/>
                    <a:pt x="231" y="70"/>
                  </a:cubicBezTo>
                  <a:cubicBezTo>
                    <a:pt x="150" y="151"/>
                    <a:pt x="150" y="151"/>
                    <a:pt x="150" y="151"/>
                  </a:cubicBezTo>
                  <a:cubicBezTo>
                    <a:pt x="106" y="107"/>
                    <a:pt x="106" y="107"/>
                    <a:pt x="106" y="107"/>
                  </a:cubicBezTo>
                  <a:lnTo>
                    <a:pt x="187" y="26"/>
                  </a:lnTo>
                  <a:close/>
                  <a:moveTo>
                    <a:pt x="58" y="220"/>
                  </a:moveTo>
                  <a:cubicBezTo>
                    <a:pt x="26" y="187"/>
                    <a:pt x="26" y="187"/>
                    <a:pt x="26" y="187"/>
                  </a:cubicBezTo>
                  <a:cubicBezTo>
                    <a:pt x="91" y="122"/>
                    <a:pt x="91" y="122"/>
                    <a:pt x="91" y="122"/>
                  </a:cubicBezTo>
                  <a:cubicBezTo>
                    <a:pt x="135" y="166"/>
                    <a:pt x="135" y="166"/>
                    <a:pt x="135" y="166"/>
                  </a:cubicBezTo>
                  <a:cubicBezTo>
                    <a:pt x="82" y="220"/>
                    <a:pt x="82" y="220"/>
                    <a:pt x="82" y="220"/>
                  </a:cubicBezTo>
                  <a:lnTo>
                    <a:pt x="58" y="2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477" tIns="36238" rIns="72477" bIns="36238" numCol="1" anchor="t" anchorCtr="0" compatLnSpc="1">
              <a:prstTxWarp prst="textNoShape">
                <a:avLst/>
              </a:prstTxWarp>
            </a:bodyPr>
            <a:lstStyle/>
            <a:p>
              <a:endParaRPr lang="en-GB" sz="1300" dirty="0"/>
            </a:p>
          </p:txBody>
        </p:sp>
      </p:grpSp>
      <p:grpSp>
        <p:nvGrpSpPr>
          <p:cNvPr id="52" name="Group 308">
            <a:extLst>
              <a:ext uri="{FF2B5EF4-FFF2-40B4-BE49-F238E27FC236}">
                <a16:creationId xmlns:a16="http://schemas.microsoft.com/office/drawing/2014/main" id="{EA333734-68FB-6D03-DC09-6E4E3893D29D}"/>
              </a:ext>
            </a:extLst>
          </p:cNvPr>
          <p:cNvGrpSpPr>
            <a:grpSpLocks noChangeAspect="1"/>
          </p:cNvGrpSpPr>
          <p:nvPr/>
        </p:nvGrpSpPr>
        <p:grpSpPr bwMode="auto">
          <a:xfrm>
            <a:off x="5942795" y="1771474"/>
            <a:ext cx="524978" cy="524980"/>
            <a:chOff x="1924" y="1137"/>
            <a:chExt cx="340" cy="340"/>
          </a:xfrm>
          <a:solidFill>
            <a:schemeClr val="bg1"/>
          </a:solidFill>
        </p:grpSpPr>
        <p:sp>
          <p:nvSpPr>
            <p:cNvPr id="53" name="Freeform 309">
              <a:extLst>
                <a:ext uri="{FF2B5EF4-FFF2-40B4-BE49-F238E27FC236}">
                  <a16:creationId xmlns:a16="http://schemas.microsoft.com/office/drawing/2014/main" id="{163648C5-5A06-6AAF-3928-AA1DFCDF681F}"/>
                </a:ext>
              </a:extLst>
            </p:cNvPr>
            <p:cNvSpPr>
              <a:spLocks noEditPoints="1"/>
            </p:cNvSpPr>
            <p:nvPr/>
          </p:nvSpPr>
          <p:spPr bwMode="auto">
            <a:xfrm>
              <a:off x="1924" y="1137"/>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477" tIns="36238" rIns="72477" bIns="36238" numCol="1" anchor="t" anchorCtr="0" compatLnSpc="1">
              <a:prstTxWarp prst="textNoShape">
                <a:avLst/>
              </a:prstTxWarp>
            </a:bodyPr>
            <a:lstStyle/>
            <a:p>
              <a:endParaRPr lang="en-GB" sz="1300" dirty="0"/>
            </a:p>
          </p:txBody>
        </p:sp>
        <p:sp>
          <p:nvSpPr>
            <p:cNvPr id="54" name="Freeform 310">
              <a:extLst>
                <a:ext uri="{FF2B5EF4-FFF2-40B4-BE49-F238E27FC236}">
                  <a16:creationId xmlns:a16="http://schemas.microsoft.com/office/drawing/2014/main" id="{87702A34-07BA-BBFD-F1A6-66CBFD9D5809}"/>
                </a:ext>
              </a:extLst>
            </p:cNvPr>
            <p:cNvSpPr>
              <a:spLocks noEditPoints="1"/>
            </p:cNvSpPr>
            <p:nvPr/>
          </p:nvSpPr>
          <p:spPr bwMode="auto">
            <a:xfrm>
              <a:off x="1988" y="1236"/>
              <a:ext cx="212" cy="141"/>
            </a:xfrm>
            <a:custGeom>
              <a:avLst/>
              <a:gdLst>
                <a:gd name="T0" fmla="*/ 181 w 320"/>
                <a:gd name="T1" fmla="*/ 21 h 213"/>
                <a:gd name="T2" fmla="*/ 160 w 320"/>
                <a:gd name="T3" fmla="*/ 43 h 213"/>
                <a:gd name="T4" fmla="*/ 138 w 320"/>
                <a:gd name="T5" fmla="*/ 21 h 213"/>
                <a:gd name="T6" fmla="*/ 160 w 320"/>
                <a:gd name="T7" fmla="*/ 0 h 213"/>
                <a:gd name="T8" fmla="*/ 181 w 320"/>
                <a:gd name="T9" fmla="*/ 21 h 213"/>
                <a:gd name="T10" fmla="*/ 160 w 320"/>
                <a:gd name="T11" fmla="*/ 171 h 213"/>
                <a:gd name="T12" fmla="*/ 138 w 320"/>
                <a:gd name="T13" fmla="*/ 192 h 213"/>
                <a:gd name="T14" fmla="*/ 160 w 320"/>
                <a:gd name="T15" fmla="*/ 213 h 213"/>
                <a:gd name="T16" fmla="*/ 181 w 320"/>
                <a:gd name="T17" fmla="*/ 192 h 213"/>
                <a:gd name="T18" fmla="*/ 160 w 320"/>
                <a:gd name="T19" fmla="*/ 171 h 213"/>
                <a:gd name="T20" fmla="*/ 320 w 320"/>
                <a:gd name="T21" fmla="*/ 107 h 213"/>
                <a:gd name="T22" fmla="*/ 309 w 320"/>
                <a:gd name="T23" fmla="*/ 96 h 213"/>
                <a:gd name="T24" fmla="*/ 10 w 320"/>
                <a:gd name="T25" fmla="*/ 96 h 213"/>
                <a:gd name="T26" fmla="*/ 0 w 320"/>
                <a:gd name="T27" fmla="*/ 107 h 213"/>
                <a:gd name="T28" fmla="*/ 10 w 320"/>
                <a:gd name="T29" fmla="*/ 117 h 213"/>
                <a:gd name="T30" fmla="*/ 309 w 320"/>
                <a:gd name="T31" fmla="*/ 117 h 213"/>
                <a:gd name="T32" fmla="*/ 320 w 320"/>
                <a:gd name="T33" fmla="*/ 10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213">
                  <a:moveTo>
                    <a:pt x="181" y="21"/>
                  </a:moveTo>
                  <a:cubicBezTo>
                    <a:pt x="181" y="33"/>
                    <a:pt x="171" y="43"/>
                    <a:pt x="160" y="43"/>
                  </a:cubicBezTo>
                  <a:cubicBezTo>
                    <a:pt x="148" y="43"/>
                    <a:pt x="138" y="33"/>
                    <a:pt x="138" y="21"/>
                  </a:cubicBezTo>
                  <a:cubicBezTo>
                    <a:pt x="138" y="10"/>
                    <a:pt x="148" y="0"/>
                    <a:pt x="160" y="0"/>
                  </a:cubicBezTo>
                  <a:cubicBezTo>
                    <a:pt x="171" y="0"/>
                    <a:pt x="181" y="10"/>
                    <a:pt x="181" y="21"/>
                  </a:cubicBezTo>
                  <a:close/>
                  <a:moveTo>
                    <a:pt x="160" y="171"/>
                  </a:moveTo>
                  <a:cubicBezTo>
                    <a:pt x="148" y="171"/>
                    <a:pt x="138" y="180"/>
                    <a:pt x="138" y="192"/>
                  </a:cubicBezTo>
                  <a:cubicBezTo>
                    <a:pt x="138" y="204"/>
                    <a:pt x="148" y="213"/>
                    <a:pt x="160" y="213"/>
                  </a:cubicBezTo>
                  <a:cubicBezTo>
                    <a:pt x="171" y="213"/>
                    <a:pt x="181" y="204"/>
                    <a:pt x="181" y="192"/>
                  </a:cubicBezTo>
                  <a:cubicBezTo>
                    <a:pt x="181" y="180"/>
                    <a:pt x="171" y="171"/>
                    <a:pt x="160" y="171"/>
                  </a:cubicBezTo>
                  <a:close/>
                  <a:moveTo>
                    <a:pt x="320" y="107"/>
                  </a:moveTo>
                  <a:cubicBezTo>
                    <a:pt x="320" y="101"/>
                    <a:pt x="315" y="96"/>
                    <a:pt x="309" y="96"/>
                  </a:cubicBezTo>
                  <a:cubicBezTo>
                    <a:pt x="10" y="96"/>
                    <a:pt x="10" y="96"/>
                    <a:pt x="10" y="96"/>
                  </a:cubicBezTo>
                  <a:cubicBezTo>
                    <a:pt x="4" y="96"/>
                    <a:pt x="0" y="101"/>
                    <a:pt x="0" y="107"/>
                  </a:cubicBezTo>
                  <a:cubicBezTo>
                    <a:pt x="0" y="113"/>
                    <a:pt x="4" y="117"/>
                    <a:pt x="10" y="117"/>
                  </a:cubicBezTo>
                  <a:cubicBezTo>
                    <a:pt x="309" y="117"/>
                    <a:pt x="309" y="117"/>
                    <a:pt x="309" y="117"/>
                  </a:cubicBezTo>
                  <a:cubicBezTo>
                    <a:pt x="315" y="117"/>
                    <a:pt x="320" y="113"/>
                    <a:pt x="320" y="10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72477" tIns="36238" rIns="72477" bIns="36238" numCol="1" anchor="t" anchorCtr="0" compatLnSpc="1">
              <a:prstTxWarp prst="textNoShape">
                <a:avLst/>
              </a:prstTxWarp>
            </a:bodyPr>
            <a:lstStyle/>
            <a:p>
              <a:endParaRPr lang="en-GB" sz="1300" dirty="0"/>
            </a:p>
          </p:txBody>
        </p:sp>
      </p:grpSp>
    </p:spTree>
    <p:extLst>
      <p:ext uri="{BB962C8B-B14F-4D97-AF65-F5344CB8AC3E}">
        <p14:creationId xmlns:p14="http://schemas.microsoft.com/office/powerpoint/2010/main" val="329817397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FF47891-2317-42A1-9DBC-C126B2BC5B21}"/>
              </a:ext>
            </a:extLst>
          </p:cNvPr>
          <p:cNvGraphicFramePr>
            <a:graphicFrameLocks noChangeAspect="1"/>
          </p:cNvGraphicFramePr>
          <p:nvPr>
            <p:custDataLst>
              <p:tags r:id="rId1"/>
            </p:custDataLst>
            <p:extLst>
              <p:ext uri="{D42A27DB-BD31-4B8C-83A1-F6EECF244321}">
                <p14:modId xmlns:p14="http://schemas.microsoft.com/office/powerpoint/2010/main" val="3965508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1" imgW="359" imgH="360" progId="TCLayout.ActiveDocument.1">
                  <p:embed/>
                </p:oleObj>
              </mc:Choice>
              <mc:Fallback>
                <p:oleObj name="think-cell Slide" r:id="rId31" imgW="359" imgH="360" progId="TCLayout.ActiveDocument.1">
                  <p:embed/>
                  <p:pic>
                    <p:nvPicPr>
                      <p:cNvPr id="7" name="Object 6" hidden="1">
                        <a:extLst>
                          <a:ext uri="{FF2B5EF4-FFF2-40B4-BE49-F238E27FC236}">
                            <a16:creationId xmlns:a16="http://schemas.microsoft.com/office/drawing/2014/main" id="{BFF47891-2317-42A1-9DBC-C126B2BC5B21}"/>
                          </a:ext>
                        </a:extLst>
                      </p:cNvPr>
                      <p:cNvPicPr/>
                      <p:nvPr/>
                    </p:nvPicPr>
                    <p:blipFill>
                      <a:blip r:embed="rId32"/>
                      <a:stretch>
                        <a:fillRect/>
                      </a:stretch>
                    </p:blipFill>
                    <p:spPr>
                      <a:xfrm>
                        <a:off x="1588" y="1588"/>
                        <a:ext cx="1588" cy="1588"/>
                      </a:xfrm>
                      <a:prstGeom prst="rect">
                        <a:avLst/>
                      </a:prstGeom>
                    </p:spPr>
                  </p:pic>
                </p:oleObj>
              </mc:Fallback>
            </mc:AlternateContent>
          </a:graphicData>
        </a:graphic>
      </p:graphicFrame>
      <p:sp>
        <p:nvSpPr>
          <p:cNvPr id="23" name="Rectangle 22">
            <a:extLst>
              <a:ext uri="{FF2B5EF4-FFF2-40B4-BE49-F238E27FC236}">
                <a16:creationId xmlns:a16="http://schemas.microsoft.com/office/drawing/2014/main" id="{58176431-4C97-612D-0E8C-A6C37E489BAA}"/>
              </a:ext>
            </a:extLst>
          </p:cNvPr>
          <p:cNvSpPr/>
          <p:nvPr/>
        </p:nvSpPr>
        <p:spPr bwMode="gray">
          <a:xfrm>
            <a:off x="7416257" y="3974168"/>
            <a:ext cx="4258773" cy="2274232"/>
          </a:xfrm>
          <a:prstGeom prst="rect">
            <a:avLst/>
          </a:prstGeom>
          <a:solidFill>
            <a:schemeClr val="bg1"/>
          </a:solidFill>
          <a:ln w="12700" algn="ctr">
            <a:solidFill>
              <a:schemeClr val="tx1"/>
            </a:solidFill>
            <a:prstDash val="sysDash"/>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1017" name="Text Placeholder 18">
            <a:extLst>
              <a:ext uri="{FF2B5EF4-FFF2-40B4-BE49-F238E27FC236}">
                <a16:creationId xmlns:a16="http://schemas.microsoft.com/office/drawing/2014/main" id="{4936269F-217C-E9CE-2800-8BA6EB4B4092}"/>
              </a:ext>
            </a:extLst>
          </p:cNvPr>
          <p:cNvSpPr>
            <a:spLocks noGrp="1"/>
          </p:cNvSpPr>
          <p:nvPr>
            <p:custDataLst>
              <p:tags r:id="rId2"/>
            </p:custDataLst>
          </p:nvPr>
        </p:nvSpPr>
        <p:spPr bwMode="auto">
          <a:xfrm>
            <a:off x="1677988" y="3892550"/>
            <a:ext cx="323850"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77F1E01D-4309-464D-9646-3FC666C987C4}" type="datetime'''20''''''''''''''''''''''''''''0''''''9'''''''''''">
              <a:rPr lang="en-GB" altLang="en-US" sz="1200" smtClean="0"/>
              <a:pPr/>
              <a:t>2009</a:t>
            </a:fld>
            <a:endParaRPr lang="en-GB" sz="1200" noProof="0" dirty="0"/>
          </a:p>
        </p:txBody>
      </p:sp>
      <p:sp>
        <p:nvSpPr>
          <p:cNvPr id="10" name="Rectangle 9">
            <a:extLst>
              <a:ext uri="{FF2B5EF4-FFF2-40B4-BE49-F238E27FC236}">
                <a16:creationId xmlns:a16="http://schemas.microsoft.com/office/drawing/2014/main" id="{A7462949-5D5A-4B5A-A2B3-B86595EA9D20}"/>
              </a:ext>
            </a:extLst>
          </p:cNvPr>
          <p:cNvSpPr/>
          <p:nvPr/>
        </p:nvSpPr>
        <p:spPr bwMode="gray">
          <a:xfrm>
            <a:off x="380863" y="1134182"/>
            <a:ext cx="6943862" cy="5114218"/>
          </a:xfrm>
          <a:prstGeom prst="rect">
            <a:avLst/>
          </a:prstGeom>
          <a:solidFill>
            <a:schemeClr val="bg1">
              <a:lumMod val="9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28" name="Rectangle: Rounded Corners 27">
            <a:extLst>
              <a:ext uri="{FF2B5EF4-FFF2-40B4-BE49-F238E27FC236}">
                <a16:creationId xmlns:a16="http://schemas.microsoft.com/office/drawing/2014/main" id="{60A8E504-4321-4D63-A87D-256783D48ACF}"/>
              </a:ext>
            </a:extLst>
          </p:cNvPr>
          <p:cNvSpPr/>
          <p:nvPr/>
        </p:nvSpPr>
        <p:spPr bwMode="gray">
          <a:xfrm>
            <a:off x="3224377" y="1273282"/>
            <a:ext cx="1722603" cy="431318"/>
          </a:xfrm>
          <a:prstGeom prst="roundRect">
            <a:avLst/>
          </a:prstGeom>
          <a:solidFill>
            <a:schemeClr val="accent3"/>
          </a:solidFill>
          <a:ln w="19050" algn="ctr">
            <a:solidFill>
              <a:srgbClr val="FFFFFF"/>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3" name="Title 2">
            <a:extLst>
              <a:ext uri="{FF2B5EF4-FFF2-40B4-BE49-F238E27FC236}">
                <a16:creationId xmlns:a16="http://schemas.microsoft.com/office/drawing/2014/main" id="{AA01769F-9BD0-4ADB-9F37-6E2FBA55D173}"/>
              </a:ext>
            </a:extLst>
          </p:cNvPr>
          <p:cNvSpPr>
            <a:spLocks noGrp="1"/>
          </p:cNvSpPr>
          <p:nvPr>
            <p:ph type="title"/>
          </p:nvPr>
        </p:nvSpPr>
        <p:spPr>
          <a:xfrm>
            <a:off x="501648" y="262416"/>
            <a:ext cx="11188800" cy="677108"/>
          </a:xfrm>
        </p:spPr>
        <p:txBody>
          <a:bodyPr vert="horz"/>
          <a:lstStyle/>
          <a:p>
            <a:r>
              <a:rPr lang="fr-FR" b="1" dirty="0">
                <a:cs typeface="Calibri Light"/>
              </a:rPr>
              <a:t>Etat des lieux : un double défi à la fois sur les besoins (croissance économique et électrique) et sur les impacts (climat) </a:t>
            </a:r>
            <a:endParaRPr lang="fr-FR" b="1" dirty="0"/>
          </a:p>
        </p:txBody>
      </p:sp>
      <p:sp>
        <p:nvSpPr>
          <p:cNvPr id="8" name="Slide Number Placeholder 7">
            <a:extLst>
              <a:ext uri="{FF2B5EF4-FFF2-40B4-BE49-F238E27FC236}">
                <a16:creationId xmlns:a16="http://schemas.microsoft.com/office/drawing/2014/main" id="{615039DE-5F67-4057-9EA5-CD480D03884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3</a:t>
            </a:fld>
            <a:endParaRPr lang="fr-FR"/>
          </a:p>
        </p:txBody>
      </p:sp>
      <p:grpSp>
        <p:nvGrpSpPr>
          <p:cNvPr id="195" name="Group 194">
            <a:extLst>
              <a:ext uri="{FF2B5EF4-FFF2-40B4-BE49-F238E27FC236}">
                <a16:creationId xmlns:a16="http://schemas.microsoft.com/office/drawing/2014/main" id="{70CAD974-BE38-4108-9BB8-0817FD1D5FF3}"/>
              </a:ext>
            </a:extLst>
          </p:cNvPr>
          <p:cNvGrpSpPr/>
          <p:nvPr/>
        </p:nvGrpSpPr>
        <p:grpSpPr>
          <a:xfrm>
            <a:off x="497960" y="1904846"/>
            <a:ext cx="2603888" cy="2871257"/>
            <a:chOff x="2034942" y="969081"/>
            <a:chExt cx="5014751" cy="5529679"/>
          </a:xfrm>
          <a:solidFill>
            <a:schemeClr val="bg1">
              <a:lumMod val="85000"/>
            </a:schemeClr>
          </a:solidFill>
        </p:grpSpPr>
        <p:sp>
          <p:nvSpPr>
            <p:cNvPr id="196" name="Freeform 441">
              <a:extLst>
                <a:ext uri="{FF2B5EF4-FFF2-40B4-BE49-F238E27FC236}">
                  <a16:creationId xmlns:a16="http://schemas.microsoft.com/office/drawing/2014/main" id="{20CAB249-AE30-4B1E-87E2-D7EEAEDC4D60}"/>
                </a:ext>
              </a:extLst>
            </p:cNvPr>
            <p:cNvSpPr>
              <a:spLocks/>
            </p:cNvSpPr>
            <p:nvPr/>
          </p:nvSpPr>
          <p:spPr bwMode="gray">
            <a:xfrm>
              <a:off x="4892428" y="2992793"/>
              <a:ext cx="863146" cy="601961"/>
            </a:xfrm>
            <a:custGeom>
              <a:avLst/>
              <a:gdLst>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1592 w 10000"/>
                <a:gd name="connsiteY16" fmla="*/ 7011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1954 w 10000"/>
                <a:gd name="connsiteY15" fmla="*/ 6927 h 10000"/>
                <a:gd name="connsiteX16" fmla="*/ 1592 w 10000"/>
                <a:gd name="connsiteY16" fmla="*/ 7011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046 w 10000"/>
                <a:gd name="connsiteY14" fmla="*/ 6729 h 10000"/>
                <a:gd name="connsiteX15" fmla="*/ 1954 w 10000"/>
                <a:gd name="connsiteY15" fmla="*/ 6927 h 10000"/>
                <a:gd name="connsiteX16" fmla="*/ 1592 w 10000"/>
                <a:gd name="connsiteY16" fmla="*/ 7011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385 w 10000"/>
                <a:gd name="connsiteY13" fmla="*/ 6638 h 10000"/>
                <a:gd name="connsiteX14" fmla="*/ 2046 w 10000"/>
                <a:gd name="connsiteY14" fmla="*/ 6729 h 10000"/>
                <a:gd name="connsiteX15" fmla="*/ 1954 w 10000"/>
                <a:gd name="connsiteY15" fmla="*/ 6927 h 10000"/>
                <a:gd name="connsiteX16" fmla="*/ 1592 w 10000"/>
                <a:gd name="connsiteY16" fmla="*/ 7011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2589 w 10000"/>
                <a:gd name="connsiteY12" fmla="*/ 6973 h 10000"/>
                <a:gd name="connsiteX13" fmla="*/ 2385 w 10000"/>
                <a:gd name="connsiteY13" fmla="*/ 6638 h 10000"/>
                <a:gd name="connsiteX14" fmla="*/ 2046 w 10000"/>
                <a:gd name="connsiteY14" fmla="*/ 6729 h 10000"/>
                <a:gd name="connsiteX15" fmla="*/ 1954 w 10000"/>
                <a:gd name="connsiteY15" fmla="*/ 6927 h 10000"/>
                <a:gd name="connsiteX16" fmla="*/ 1592 w 10000"/>
                <a:gd name="connsiteY16" fmla="*/ 7011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165 w 9880"/>
                <a:gd name="connsiteY0" fmla="*/ 1897 h 10000"/>
                <a:gd name="connsiteX1" fmla="*/ 1165 w 9880"/>
                <a:gd name="connsiteY1" fmla="*/ 2412 h 10000"/>
                <a:gd name="connsiteX2" fmla="*/ 1165 w 9880"/>
                <a:gd name="connsiteY2" fmla="*/ 2894 h 10000"/>
                <a:gd name="connsiteX3" fmla="*/ 1165 w 9880"/>
                <a:gd name="connsiteY3" fmla="*/ 3376 h 10000"/>
                <a:gd name="connsiteX4" fmla="*/ 1165 w 9880"/>
                <a:gd name="connsiteY4" fmla="*/ 3826 h 10000"/>
                <a:gd name="connsiteX5" fmla="*/ 523 w 9880"/>
                <a:gd name="connsiteY5" fmla="*/ 3923 h 10000"/>
                <a:gd name="connsiteX6" fmla="*/ 402 w 9880"/>
                <a:gd name="connsiteY6" fmla="*/ 4180 h 10000"/>
                <a:gd name="connsiteX7" fmla="*/ 121 w 9880"/>
                <a:gd name="connsiteY7" fmla="*/ 4502 h 10000"/>
                <a:gd name="connsiteX8" fmla="*/ 121 w 9880"/>
                <a:gd name="connsiteY8" fmla="*/ 4759 h 10000"/>
                <a:gd name="connsiteX9" fmla="*/ 0 w 9880"/>
                <a:gd name="connsiteY9" fmla="*/ 4823 h 10000"/>
                <a:gd name="connsiteX10" fmla="*/ 0 w 9880"/>
                <a:gd name="connsiteY10" fmla="*/ 5048 h 10000"/>
                <a:gd name="connsiteX11" fmla="*/ 2931 w 9880"/>
                <a:gd name="connsiteY11" fmla="*/ 7195 h 10000"/>
                <a:gd name="connsiteX12" fmla="*/ 2469 w 9880"/>
                <a:gd name="connsiteY12" fmla="*/ 6973 h 10000"/>
                <a:gd name="connsiteX13" fmla="*/ 2265 w 9880"/>
                <a:gd name="connsiteY13" fmla="*/ 6638 h 10000"/>
                <a:gd name="connsiteX14" fmla="*/ 1926 w 9880"/>
                <a:gd name="connsiteY14" fmla="*/ 6729 h 10000"/>
                <a:gd name="connsiteX15" fmla="*/ 1834 w 9880"/>
                <a:gd name="connsiteY15" fmla="*/ 6927 h 10000"/>
                <a:gd name="connsiteX16" fmla="*/ 1472 w 9880"/>
                <a:gd name="connsiteY16" fmla="*/ 7011 h 10000"/>
                <a:gd name="connsiteX17" fmla="*/ 1236 w 9880"/>
                <a:gd name="connsiteY17" fmla="*/ 7004 h 10000"/>
                <a:gd name="connsiteX18" fmla="*/ 1108 w 9880"/>
                <a:gd name="connsiteY18" fmla="*/ 7161 h 10000"/>
                <a:gd name="connsiteX19" fmla="*/ 884 w 9880"/>
                <a:gd name="connsiteY19" fmla="*/ 6913 h 10000"/>
                <a:gd name="connsiteX20" fmla="*/ 844 w 9880"/>
                <a:gd name="connsiteY20" fmla="*/ 7363 h 10000"/>
                <a:gd name="connsiteX21" fmla="*/ 924 w 9880"/>
                <a:gd name="connsiteY21" fmla="*/ 7428 h 10000"/>
                <a:gd name="connsiteX22" fmla="*/ 1245 w 9880"/>
                <a:gd name="connsiteY22" fmla="*/ 7460 h 10000"/>
                <a:gd name="connsiteX23" fmla="*/ 1286 w 9880"/>
                <a:gd name="connsiteY23" fmla="*/ 7588 h 10000"/>
                <a:gd name="connsiteX24" fmla="*/ 1647 w 9880"/>
                <a:gd name="connsiteY24" fmla="*/ 7621 h 10000"/>
                <a:gd name="connsiteX25" fmla="*/ 1848 w 9880"/>
                <a:gd name="connsiteY25" fmla="*/ 7749 h 10000"/>
                <a:gd name="connsiteX26" fmla="*/ 1888 w 9880"/>
                <a:gd name="connsiteY26" fmla="*/ 7974 h 10000"/>
                <a:gd name="connsiteX27" fmla="*/ 2531 w 9880"/>
                <a:gd name="connsiteY27" fmla="*/ 8360 h 10000"/>
                <a:gd name="connsiteX28" fmla="*/ 2691 w 9880"/>
                <a:gd name="connsiteY28" fmla="*/ 8746 h 10000"/>
                <a:gd name="connsiteX29" fmla="*/ 3133 w 9880"/>
                <a:gd name="connsiteY29" fmla="*/ 8939 h 10000"/>
                <a:gd name="connsiteX30" fmla="*/ 3294 w 9880"/>
                <a:gd name="connsiteY30" fmla="*/ 9196 h 10000"/>
                <a:gd name="connsiteX31" fmla="*/ 3615 w 9880"/>
                <a:gd name="connsiteY31" fmla="*/ 9518 h 10000"/>
                <a:gd name="connsiteX32" fmla="*/ 3856 w 9880"/>
                <a:gd name="connsiteY32" fmla="*/ 9614 h 10000"/>
                <a:gd name="connsiteX33" fmla="*/ 4017 w 9880"/>
                <a:gd name="connsiteY33" fmla="*/ 9518 h 10000"/>
                <a:gd name="connsiteX34" fmla="*/ 4418 w 9880"/>
                <a:gd name="connsiteY34" fmla="*/ 9550 h 10000"/>
                <a:gd name="connsiteX35" fmla="*/ 4579 w 9880"/>
                <a:gd name="connsiteY35" fmla="*/ 9486 h 10000"/>
                <a:gd name="connsiteX36" fmla="*/ 5302 w 9880"/>
                <a:gd name="connsiteY36" fmla="*/ 9968 h 10000"/>
                <a:gd name="connsiteX37" fmla="*/ 5342 w 9880"/>
                <a:gd name="connsiteY37" fmla="*/ 9968 h 10000"/>
                <a:gd name="connsiteX38" fmla="*/ 5422 w 9880"/>
                <a:gd name="connsiteY38" fmla="*/ 9904 h 10000"/>
                <a:gd name="connsiteX39" fmla="*/ 5944 w 9880"/>
                <a:gd name="connsiteY39" fmla="*/ 9904 h 10000"/>
                <a:gd name="connsiteX40" fmla="*/ 6025 w 9880"/>
                <a:gd name="connsiteY40" fmla="*/ 10000 h 10000"/>
                <a:gd name="connsiteX41" fmla="*/ 6466 w 9880"/>
                <a:gd name="connsiteY41" fmla="*/ 9871 h 10000"/>
                <a:gd name="connsiteX42" fmla="*/ 6868 w 9880"/>
                <a:gd name="connsiteY42" fmla="*/ 9871 h 10000"/>
                <a:gd name="connsiteX43" fmla="*/ 7149 w 9880"/>
                <a:gd name="connsiteY43" fmla="*/ 9743 h 10000"/>
                <a:gd name="connsiteX44" fmla="*/ 7470 w 9880"/>
                <a:gd name="connsiteY44" fmla="*/ 9486 h 10000"/>
                <a:gd name="connsiteX45" fmla="*/ 8314 w 9880"/>
                <a:gd name="connsiteY45" fmla="*/ 9486 h 10000"/>
                <a:gd name="connsiteX46" fmla="*/ 8314 w 9880"/>
                <a:gd name="connsiteY46" fmla="*/ 9132 h 10000"/>
                <a:gd name="connsiteX47" fmla="*/ 7872 w 9880"/>
                <a:gd name="connsiteY47" fmla="*/ 8971 h 10000"/>
                <a:gd name="connsiteX48" fmla="*/ 7631 w 9880"/>
                <a:gd name="connsiteY48" fmla="*/ 8457 h 10000"/>
                <a:gd name="connsiteX49" fmla="*/ 7310 w 9880"/>
                <a:gd name="connsiteY49" fmla="*/ 8264 h 10000"/>
                <a:gd name="connsiteX50" fmla="*/ 7109 w 9880"/>
                <a:gd name="connsiteY50" fmla="*/ 8006 h 10000"/>
                <a:gd name="connsiteX51" fmla="*/ 6587 w 9880"/>
                <a:gd name="connsiteY51" fmla="*/ 7814 h 10000"/>
                <a:gd name="connsiteX52" fmla="*/ 6707 w 9880"/>
                <a:gd name="connsiteY52" fmla="*/ 7749 h 10000"/>
                <a:gd name="connsiteX53" fmla="*/ 6707 w 9880"/>
                <a:gd name="connsiteY53" fmla="*/ 7588 h 10000"/>
                <a:gd name="connsiteX54" fmla="*/ 7069 w 9880"/>
                <a:gd name="connsiteY54" fmla="*/ 7588 h 10000"/>
                <a:gd name="connsiteX55" fmla="*/ 7270 w 9880"/>
                <a:gd name="connsiteY55" fmla="*/ 7460 h 10000"/>
                <a:gd name="connsiteX56" fmla="*/ 7310 w 9880"/>
                <a:gd name="connsiteY56" fmla="*/ 6527 h 10000"/>
                <a:gd name="connsiteX57" fmla="*/ 7350 w 9880"/>
                <a:gd name="connsiteY57" fmla="*/ 6559 h 10000"/>
                <a:gd name="connsiteX58" fmla="*/ 7470 w 9880"/>
                <a:gd name="connsiteY58" fmla="*/ 6367 h 10000"/>
                <a:gd name="connsiteX59" fmla="*/ 7711 w 9880"/>
                <a:gd name="connsiteY59" fmla="*/ 6270 h 10000"/>
                <a:gd name="connsiteX60" fmla="*/ 7832 w 9880"/>
                <a:gd name="connsiteY60" fmla="*/ 5916 h 10000"/>
                <a:gd name="connsiteX61" fmla="*/ 8193 w 9880"/>
                <a:gd name="connsiteY61" fmla="*/ 5498 h 10000"/>
                <a:gd name="connsiteX62" fmla="*/ 8474 w 9880"/>
                <a:gd name="connsiteY62" fmla="*/ 5305 h 10000"/>
                <a:gd name="connsiteX63" fmla="*/ 8675 w 9880"/>
                <a:gd name="connsiteY63" fmla="*/ 4759 h 10000"/>
                <a:gd name="connsiteX64" fmla="*/ 8675 w 9880"/>
                <a:gd name="connsiteY64" fmla="*/ 4630 h 10000"/>
                <a:gd name="connsiteX65" fmla="*/ 8635 w 9880"/>
                <a:gd name="connsiteY65" fmla="*/ 4309 h 10000"/>
                <a:gd name="connsiteX66" fmla="*/ 9037 w 9880"/>
                <a:gd name="connsiteY66" fmla="*/ 3151 h 10000"/>
                <a:gd name="connsiteX67" fmla="*/ 9157 w 9880"/>
                <a:gd name="connsiteY67" fmla="*/ 3151 h 10000"/>
                <a:gd name="connsiteX68" fmla="*/ 9318 w 9880"/>
                <a:gd name="connsiteY68" fmla="*/ 3055 h 10000"/>
                <a:gd name="connsiteX69" fmla="*/ 9800 w 9880"/>
                <a:gd name="connsiteY69" fmla="*/ 2894 h 10000"/>
                <a:gd name="connsiteX70" fmla="*/ 9880 w 9880"/>
                <a:gd name="connsiteY70" fmla="*/ 2637 h 10000"/>
                <a:gd name="connsiteX71" fmla="*/ 9840 w 9880"/>
                <a:gd name="connsiteY71" fmla="*/ 2572 h 10000"/>
                <a:gd name="connsiteX72" fmla="*/ 9679 w 9880"/>
                <a:gd name="connsiteY72" fmla="*/ 2572 h 10000"/>
                <a:gd name="connsiteX73" fmla="*/ 9559 w 9880"/>
                <a:gd name="connsiteY73" fmla="*/ 2412 h 10000"/>
                <a:gd name="connsiteX74" fmla="*/ 9318 w 9880"/>
                <a:gd name="connsiteY74" fmla="*/ 2347 h 10000"/>
                <a:gd name="connsiteX75" fmla="*/ 9197 w 9880"/>
                <a:gd name="connsiteY75" fmla="*/ 2219 h 10000"/>
                <a:gd name="connsiteX76" fmla="*/ 9117 w 9880"/>
                <a:gd name="connsiteY76" fmla="*/ 1736 h 10000"/>
                <a:gd name="connsiteX77" fmla="*/ 9117 w 9880"/>
                <a:gd name="connsiteY77" fmla="*/ 1061 h 10000"/>
                <a:gd name="connsiteX78" fmla="*/ 8916 w 9880"/>
                <a:gd name="connsiteY78" fmla="*/ 836 h 10000"/>
                <a:gd name="connsiteX79" fmla="*/ 8876 w 9880"/>
                <a:gd name="connsiteY79" fmla="*/ 611 h 10000"/>
                <a:gd name="connsiteX80" fmla="*/ 8555 w 9880"/>
                <a:gd name="connsiteY80" fmla="*/ 289 h 10000"/>
                <a:gd name="connsiteX81" fmla="*/ 8274 w 9880"/>
                <a:gd name="connsiteY81" fmla="*/ 161 h 10000"/>
                <a:gd name="connsiteX82" fmla="*/ 8113 w 9880"/>
                <a:gd name="connsiteY82" fmla="*/ 0 h 10000"/>
                <a:gd name="connsiteX83" fmla="*/ 7872 w 9880"/>
                <a:gd name="connsiteY83" fmla="*/ 161 h 10000"/>
                <a:gd name="connsiteX84" fmla="*/ 7711 w 9880"/>
                <a:gd name="connsiteY84" fmla="*/ 129 h 10000"/>
                <a:gd name="connsiteX85" fmla="*/ 7591 w 9880"/>
                <a:gd name="connsiteY85" fmla="*/ 418 h 10000"/>
                <a:gd name="connsiteX86" fmla="*/ 7270 w 9880"/>
                <a:gd name="connsiteY86" fmla="*/ 482 h 10000"/>
                <a:gd name="connsiteX87" fmla="*/ 7189 w 9880"/>
                <a:gd name="connsiteY87" fmla="*/ 707 h 10000"/>
                <a:gd name="connsiteX88" fmla="*/ 6908 w 9880"/>
                <a:gd name="connsiteY88" fmla="*/ 707 h 10000"/>
                <a:gd name="connsiteX89" fmla="*/ 6667 w 9880"/>
                <a:gd name="connsiteY89" fmla="*/ 611 h 10000"/>
                <a:gd name="connsiteX90" fmla="*/ 6145 w 9880"/>
                <a:gd name="connsiteY90" fmla="*/ 611 h 10000"/>
                <a:gd name="connsiteX91" fmla="*/ 5623 w 9880"/>
                <a:gd name="connsiteY91" fmla="*/ 611 h 10000"/>
                <a:gd name="connsiteX92" fmla="*/ 5663 w 9880"/>
                <a:gd name="connsiteY92" fmla="*/ 482 h 10000"/>
                <a:gd name="connsiteX93" fmla="*/ 5583 w 9880"/>
                <a:gd name="connsiteY93" fmla="*/ 482 h 10000"/>
                <a:gd name="connsiteX94" fmla="*/ 5543 w 9880"/>
                <a:gd name="connsiteY94" fmla="*/ 611 h 10000"/>
                <a:gd name="connsiteX95" fmla="*/ 5061 w 9880"/>
                <a:gd name="connsiteY95" fmla="*/ 611 h 10000"/>
                <a:gd name="connsiteX96" fmla="*/ 4579 w 9880"/>
                <a:gd name="connsiteY96" fmla="*/ 611 h 10000"/>
                <a:gd name="connsiteX97" fmla="*/ 4097 w 9880"/>
                <a:gd name="connsiteY97" fmla="*/ 611 h 10000"/>
                <a:gd name="connsiteX98" fmla="*/ 3615 w 9880"/>
                <a:gd name="connsiteY98" fmla="*/ 611 h 10000"/>
                <a:gd name="connsiteX99" fmla="*/ 3173 w 9880"/>
                <a:gd name="connsiteY99" fmla="*/ 611 h 10000"/>
                <a:gd name="connsiteX100" fmla="*/ 2691 w 9880"/>
                <a:gd name="connsiteY100" fmla="*/ 611 h 10000"/>
                <a:gd name="connsiteX101" fmla="*/ 2249 w 9880"/>
                <a:gd name="connsiteY101" fmla="*/ 611 h 10000"/>
                <a:gd name="connsiteX102" fmla="*/ 1768 w 9880"/>
                <a:gd name="connsiteY102" fmla="*/ 611 h 10000"/>
                <a:gd name="connsiteX103" fmla="*/ 1768 w 9880"/>
                <a:gd name="connsiteY103" fmla="*/ 1061 h 10000"/>
                <a:gd name="connsiteX104" fmla="*/ 1768 w 9880"/>
                <a:gd name="connsiteY104" fmla="*/ 1640 h 10000"/>
                <a:gd name="connsiteX105" fmla="*/ 1165 w 9880"/>
                <a:gd name="connsiteY105" fmla="*/ 1640 h 10000"/>
                <a:gd name="connsiteX106" fmla="*/ 1165 w 9880"/>
                <a:gd name="connsiteY106" fmla="*/ 1897 h 10000"/>
                <a:gd name="connsiteX0" fmla="*/ 1179 w 10000"/>
                <a:gd name="connsiteY0" fmla="*/ 1897 h 10000"/>
                <a:gd name="connsiteX1" fmla="*/ 1179 w 10000"/>
                <a:gd name="connsiteY1" fmla="*/ 2412 h 10000"/>
                <a:gd name="connsiteX2" fmla="*/ 1179 w 10000"/>
                <a:gd name="connsiteY2" fmla="*/ 2894 h 10000"/>
                <a:gd name="connsiteX3" fmla="*/ 1179 w 10000"/>
                <a:gd name="connsiteY3" fmla="*/ 3376 h 10000"/>
                <a:gd name="connsiteX4" fmla="*/ 1179 w 10000"/>
                <a:gd name="connsiteY4" fmla="*/ 3826 h 10000"/>
                <a:gd name="connsiteX5" fmla="*/ 529 w 10000"/>
                <a:gd name="connsiteY5" fmla="*/ 3923 h 10000"/>
                <a:gd name="connsiteX6" fmla="*/ 407 w 10000"/>
                <a:gd name="connsiteY6" fmla="*/ 4180 h 10000"/>
                <a:gd name="connsiteX7" fmla="*/ 122 w 10000"/>
                <a:gd name="connsiteY7" fmla="*/ 4502 h 10000"/>
                <a:gd name="connsiteX8" fmla="*/ 122 w 10000"/>
                <a:gd name="connsiteY8" fmla="*/ 4759 h 10000"/>
                <a:gd name="connsiteX9" fmla="*/ 0 w 10000"/>
                <a:gd name="connsiteY9" fmla="*/ 4823 h 10000"/>
                <a:gd name="connsiteX10" fmla="*/ 3155 w 10000"/>
                <a:gd name="connsiteY10" fmla="*/ 7095 h 10000"/>
                <a:gd name="connsiteX11" fmla="*/ 2967 w 10000"/>
                <a:gd name="connsiteY11" fmla="*/ 7195 h 10000"/>
                <a:gd name="connsiteX12" fmla="*/ 2499 w 10000"/>
                <a:gd name="connsiteY12" fmla="*/ 6973 h 10000"/>
                <a:gd name="connsiteX13" fmla="*/ 2293 w 10000"/>
                <a:gd name="connsiteY13" fmla="*/ 6638 h 10000"/>
                <a:gd name="connsiteX14" fmla="*/ 1949 w 10000"/>
                <a:gd name="connsiteY14" fmla="*/ 6729 h 10000"/>
                <a:gd name="connsiteX15" fmla="*/ 1856 w 10000"/>
                <a:gd name="connsiteY15" fmla="*/ 6927 h 10000"/>
                <a:gd name="connsiteX16" fmla="*/ 1490 w 10000"/>
                <a:gd name="connsiteY16" fmla="*/ 7011 h 10000"/>
                <a:gd name="connsiteX17" fmla="*/ 1251 w 10000"/>
                <a:gd name="connsiteY17" fmla="*/ 7004 h 10000"/>
                <a:gd name="connsiteX18" fmla="*/ 1121 w 10000"/>
                <a:gd name="connsiteY18" fmla="*/ 7161 h 10000"/>
                <a:gd name="connsiteX19" fmla="*/ 895 w 10000"/>
                <a:gd name="connsiteY19" fmla="*/ 6913 h 10000"/>
                <a:gd name="connsiteX20" fmla="*/ 854 w 10000"/>
                <a:gd name="connsiteY20" fmla="*/ 7363 h 10000"/>
                <a:gd name="connsiteX21" fmla="*/ 935 w 10000"/>
                <a:gd name="connsiteY21" fmla="*/ 7428 h 10000"/>
                <a:gd name="connsiteX22" fmla="*/ 1260 w 10000"/>
                <a:gd name="connsiteY22" fmla="*/ 7460 h 10000"/>
                <a:gd name="connsiteX23" fmla="*/ 1302 w 10000"/>
                <a:gd name="connsiteY23" fmla="*/ 7588 h 10000"/>
                <a:gd name="connsiteX24" fmla="*/ 1667 w 10000"/>
                <a:gd name="connsiteY24" fmla="*/ 7621 h 10000"/>
                <a:gd name="connsiteX25" fmla="*/ 1870 w 10000"/>
                <a:gd name="connsiteY25" fmla="*/ 7749 h 10000"/>
                <a:gd name="connsiteX26" fmla="*/ 1911 w 10000"/>
                <a:gd name="connsiteY26" fmla="*/ 7974 h 10000"/>
                <a:gd name="connsiteX27" fmla="*/ 2562 w 10000"/>
                <a:gd name="connsiteY27" fmla="*/ 8360 h 10000"/>
                <a:gd name="connsiteX28" fmla="*/ 2724 w 10000"/>
                <a:gd name="connsiteY28" fmla="*/ 8746 h 10000"/>
                <a:gd name="connsiteX29" fmla="*/ 3171 w 10000"/>
                <a:gd name="connsiteY29" fmla="*/ 8939 h 10000"/>
                <a:gd name="connsiteX30" fmla="*/ 3334 w 10000"/>
                <a:gd name="connsiteY30" fmla="*/ 9196 h 10000"/>
                <a:gd name="connsiteX31" fmla="*/ 3659 w 10000"/>
                <a:gd name="connsiteY31" fmla="*/ 9518 h 10000"/>
                <a:gd name="connsiteX32" fmla="*/ 3903 w 10000"/>
                <a:gd name="connsiteY32" fmla="*/ 9614 h 10000"/>
                <a:gd name="connsiteX33" fmla="*/ 4066 w 10000"/>
                <a:gd name="connsiteY33" fmla="*/ 9518 h 10000"/>
                <a:gd name="connsiteX34" fmla="*/ 4472 w 10000"/>
                <a:gd name="connsiteY34" fmla="*/ 9550 h 10000"/>
                <a:gd name="connsiteX35" fmla="*/ 4635 w 10000"/>
                <a:gd name="connsiteY35" fmla="*/ 9486 h 10000"/>
                <a:gd name="connsiteX36" fmla="*/ 5366 w 10000"/>
                <a:gd name="connsiteY36" fmla="*/ 9968 h 10000"/>
                <a:gd name="connsiteX37" fmla="*/ 5407 w 10000"/>
                <a:gd name="connsiteY37" fmla="*/ 9968 h 10000"/>
                <a:gd name="connsiteX38" fmla="*/ 5488 w 10000"/>
                <a:gd name="connsiteY38" fmla="*/ 9904 h 10000"/>
                <a:gd name="connsiteX39" fmla="*/ 6016 w 10000"/>
                <a:gd name="connsiteY39" fmla="*/ 9904 h 10000"/>
                <a:gd name="connsiteX40" fmla="*/ 6098 w 10000"/>
                <a:gd name="connsiteY40" fmla="*/ 10000 h 10000"/>
                <a:gd name="connsiteX41" fmla="*/ 6545 w 10000"/>
                <a:gd name="connsiteY41" fmla="*/ 9871 h 10000"/>
                <a:gd name="connsiteX42" fmla="*/ 6951 w 10000"/>
                <a:gd name="connsiteY42" fmla="*/ 9871 h 10000"/>
                <a:gd name="connsiteX43" fmla="*/ 7236 w 10000"/>
                <a:gd name="connsiteY43" fmla="*/ 9743 h 10000"/>
                <a:gd name="connsiteX44" fmla="*/ 7561 w 10000"/>
                <a:gd name="connsiteY44" fmla="*/ 9486 h 10000"/>
                <a:gd name="connsiteX45" fmla="*/ 8415 w 10000"/>
                <a:gd name="connsiteY45" fmla="*/ 9486 h 10000"/>
                <a:gd name="connsiteX46" fmla="*/ 8415 w 10000"/>
                <a:gd name="connsiteY46" fmla="*/ 9132 h 10000"/>
                <a:gd name="connsiteX47" fmla="*/ 7968 w 10000"/>
                <a:gd name="connsiteY47" fmla="*/ 8971 h 10000"/>
                <a:gd name="connsiteX48" fmla="*/ 7724 w 10000"/>
                <a:gd name="connsiteY48" fmla="*/ 8457 h 10000"/>
                <a:gd name="connsiteX49" fmla="*/ 7399 w 10000"/>
                <a:gd name="connsiteY49" fmla="*/ 8264 h 10000"/>
                <a:gd name="connsiteX50" fmla="*/ 7195 w 10000"/>
                <a:gd name="connsiteY50" fmla="*/ 8006 h 10000"/>
                <a:gd name="connsiteX51" fmla="*/ 6667 w 10000"/>
                <a:gd name="connsiteY51" fmla="*/ 7814 h 10000"/>
                <a:gd name="connsiteX52" fmla="*/ 6788 w 10000"/>
                <a:gd name="connsiteY52" fmla="*/ 7749 h 10000"/>
                <a:gd name="connsiteX53" fmla="*/ 6788 w 10000"/>
                <a:gd name="connsiteY53" fmla="*/ 7588 h 10000"/>
                <a:gd name="connsiteX54" fmla="*/ 7155 w 10000"/>
                <a:gd name="connsiteY54" fmla="*/ 7588 h 10000"/>
                <a:gd name="connsiteX55" fmla="*/ 7358 w 10000"/>
                <a:gd name="connsiteY55" fmla="*/ 7460 h 10000"/>
                <a:gd name="connsiteX56" fmla="*/ 7399 w 10000"/>
                <a:gd name="connsiteY56" fmla="*/ 6527 h 10000"/>
                <a:gd name="connsiteX57" fmla="*/ 7439 w 10000"/>
                <a:gd name="connsiteY57" fmla="*/ 6559 h 10000"/>
                <a:gd name="connsiteX58" fmla="*/ 7561 w 10000"/>
                <a:gd name="connsiteY58" fmla="*/ 6367 h 10000"/>
                <a:gd name="connsiteX59" fmla="*/ 7805 w 10000"/>
                <a:gd name="connsiteY59" fmla="*/ 6270 h 10000"/>
                <a:gd name="connsiteX60" fmla="*/ 7927 w 10000"/>
                <a:gd name="connsiteY60" fmla="*/ 5916 h 10000"/>
                <a:gd name="connsiteX61" fmla="*/ 8293 w 10000"/>
                <a:gd name="connsiteY61" fmla="*/ 5498 h 10000"/>
                <a:gd name="connsiteX62" fmla="*/ 8577 w 10000"/>
                <a:gd name="connsiteY62" fmla="*/ 5305 h 10000"/>
                <a:gd name="connsiteX63" fmla="*/ 8780 w 10000"/>
                <a:gd name="connsiteY63" fmla="*/ 4759 h 10000"/>
                <a:gd name="connsiteX64" fmla="*/ 8780 w 10000"/>
                <a:gd name="connsiteY64" fmla="*/ 4630 h 10000"/>
                <a:gd name="connsiteX65" fmla="*/ 8740 w 10000"/>
                <a:gd name="connsiteY65" fmla="*/ 4309 h 10000"/>
                <a:gd name="connsiteX66" fmla="*/ 9147 w 10000"/>
                <a:gd name="connsiteY66" fmla="*/ 3151 h 10000"/>
                <a:gd name="connsiteX67" fmla="*/ 9268 w 10000"/>
                <a:gd name="connsiteY67" fmla="*/ 3151 h 10000"/>
                <a:gd name="connsiteX68" fmla="*/ 9431 w 10000"/>
                <a:gd name="connsiteY68" fmla="*/ 3055 h 10000"/>
                <a:gd name="connsiteX69" fmla="*/ 9919 w 10000"/>
                <a:gd name="connsiteY69" fmla="*/ 2894 h 10000"/>
                <a:gd name="connsiteX70" fmla="*/ 10000 w 10000"/>
                <a:gd name="connsiteY70" fmla="*/ 2637 h 10000"/>
                <a:gd name="connsiteX71" fmla="*/ 9960 w 10000"/>
                <a:gd name="connsiteY71" fmla="*/ 2572 h 10000"/>
                <a:gd name="connsiteX72" fmla="*/ 9797 w 10000"/>
                <a:gd name="connsiteY72" fmla="*/ 2572 h 10000"/>
                <a:gd name="connsiteX73" fmla="*/ 9675 w 10000"/>
                <a:gd name="connsiteY73" fmla="*/ 2412 h 10000"/>
                <a:gd name="connsiteX74" fmla="*/ 9431 w 10000"/>
                <a:gd name="connsiteY74" fmla="*/ 2347 h 10000"/>
                <a:gd name="connsiteX75" fmla="*/ 9309 w 10000"/>
                <a:gd name="connsiteY75" fmla="*/ 2219 h 10000"/>
                <a:gd name="connsiteX76" fmla="*/ 9228 w 10000"/>
                <a:gd name="connsiteY76" fmla="*/ 1736 h 10000"/>
                <a:gd name="connsiteX77" fmla="*/ 9228 w 10000"/>
                <a:gd name="connsiteY77" fmla="*/ 1061 h 10000"/>
                <a:gd name="connsiteX78" fmla="*/ 9024 w 10000"/>
                <a:gd name="connsiteY78" fmla="*/ 836 h 10000"/>
                <a:gd name="connsiteX79" fmla="*/ 8984 w 10000"/>
                <a:gd name="connsiteY79" fmla="*/ 611 h 10000"/>
                <a:gd name="connsiteX80" fmla="*/ 8659 w 10000"/>
                <a:gd name="connsiteY80" fmla="*/ 289 h 10000"/>
                <a:gd name="connsiteX81" fmla="*/ 8374 w 10000"/>
                <a:gd name="connsiteY81" fmla="*/ 161 h 10000"/>
                <a:gd name="connsiteX82" fmla="*/ 8212 w 10000"/>
                <a:gd name="connsiteY82" fmla="*/ 0 h 10000"/>
                <a:gd name="connsiteX83" fmla="*/ 7968 w 10000"/>
                <a:gd name="connsiteY83" fmla="*/ 161 h 10000"/>
                <a:gd name="connsiteX84" fmla="*/ 7805 w 10000"/>
                <a:gd name="connsiteY84" fmla="*/ 129 h 10000"/>
                <a:gd name="connsiteX85" fmla="*/ 7683 w 10000"/>
                <a:gd name="connsiteY85" fmla="*/ 418 h 10000"/>
                <a:gd name="connsiteX86" fmla="*/ 7358 w 10000"/>
                <a:gd name="connsiteY86" fmla="*/ 482 h 10000"/>
                <a:gd name="connsiteX87" fmla="*/ 7276 w 10000"/>
                <a:gd name="connsiteY87" fmla="*/ 707 h 10000"/>
                <a:gd name="connsiteX88" fmla="*/ 6992 w 10000"/>
                <a:gd name="connsiteY88" fmla="*/ 707 h 10000"/>
                <a:gd name="connsiteX89" fmla="*/ 6748 w 10000"/>
                <a:gd name="connsiteY89" fmla="*/ 611 h 10000"/>
                <a:gd name="connsiteX90" fmla="*/ 6220 w 10000"/>
                <a:gd name="connsiteY90" fmla="*/ 611 h 10000"/>
                <a:gd name="connsiteX91" fmla="*/ 5691 w 10000"/>
                <a:gd name="connsiteY91" fmla="*/ 611 h 10000"/>
                <a:gd name="connsiteX92" fmla="*/ 5732 w 10000"/>
                <a:gd name="connsiteY92" fmla="*/ 482 h 10000"/>
                <a:gd name="connsiteX93" fmla="*/ 5651 w 10000"/>
                <a:gd name="connsiteY93" fmla="*/ 482 h 10000"/>
                <a:gd name="connsiteX94" fmla="*/ 5610 w 10000"/>
                <a:gd name="connsiteY94" fmla="*/ 611 h 10000"/>
                <a:gd name="connsiteX95" fmla="*/ 5122 w 10000"/>
                <a:gd name="connsiteY95" fmla="*/ 611 h 10000"/>
                <a:gd name="connsiteX96" fmla="*/ 4635 w 10000"/>
                <a:gd name="connsiteY96" fmla="*/ 611 h 10000"/>
                <a:gd name="connsiteX97" fmla="*/ 4147 w 10000"/>
                <a:gd name="connsiteY97" fmla="*/ 611 h 10000"/>
                <a:gd name="connsiteX98" fmla="*/ 3659 w 10000"/>
                <a:gd name="connsiteY98" fmla="*/ 611 h 10000"/>
                <a:gd name="connsiteX99" fmla="*/ 3212 w 10000"/>
                <a:gd name="connsiteY99" fmla="*/ 611 h 10000"/>
                <a:gd name="connsiteX100" fmla="*/ 2724 w 10000"/>
                <a:gd name="connsiteY100" fmla="*/ 611 h 10000"/>
                <a:gd name="connsiteX101" fmla="*/ 2276 w 10000"/>
                <a:gd name="connsiteY101" fmla="*/ 611 h 10000"/>
                <a:gd name="connsiteX102" fmla="*/ 1789 w 10000"/>
                <a:gd name="connsiteY102" fmla="*/ 611 h 10000"/>
                <a:gd name="connsiteX103" fmla="*/ 1789 w 10000"/>
                <a:gd name="connsiteY103" fmla="*/ 1061 h 10000"/>
                <a:gd name="connsiteX104" fmla="*/ 1789 w 10000"/>
                <a:gd name="connsiteY104" fmla="*/ 1640 h 10000"/>
                <a:gd name="connsiteX105" fmla="*/ 1179 w 10000"/>
                <a:gd name="connsiteY105" fmla="*/ 1640 h 10000"/>
                <a:gd name="connsiteX106" fmla="*/ 1179 w 10000"/>
                <a:gd name="connsiteY106" fmla="*/ 1897 h 10000"/>
                <a:gd name="connsiteX0" fmla="*/ 1098 w 9919"/>
                <a:gd name="connsiteY0" fmla="*/ 1897 h 10000"/>
                <a:gd name="connsiteX1" fmla="*/ 1098 w 9919"/>
                <a:gd name="connsiteY1" fmla="*/ 2412 h 10000"/>
                <a:gd name="connsiteX2" fmla="*/ 1098 w 9919"/>
                <a:gd name="connsiteY2" fmla="*/ 2894 h 10000"/>
                <a:gd name="connsiteX3" fmla="*/ 1098 w 9919"/>
                <a:gd name="connsiteY3" fmla="*/ 3376 h 10000"/>
                <a:gd name="connsiteX4" fmla="*/ 1098 w 9919"/>
                <a:gd name="connsiteY4" fmla="*/ 3826 h 10000"/>
                <a:gd name="connsiteX5" fmla="*/ 448 w 9919"/>
                <a:gd name="connsiteY5" fmla="*/ 3923 h 10000"/>
                <a:gd name="connsiteX6" fmla="*/ 326 w 9919"/>
                <a:gd name="connsiteY6" fmla="*/ 4180 h 10000"/>
                <a:gd name="connsiteX7" fmla="*/ 41 w 9919"/>
                <a:gd name="connsiteY7" fmla="*/ 4502 h 10000"/>
                <a:gd name="connsiteX8" fmla="*/ 41 w 9919"/>
                <a:gd name="connsiteY8" fmla="*/ 4759 h 10000"/>
                <a:gd name="connsiteX9" fmla="*/ 3775 w 9919"/>
                <a:gd name="connsiteY9" fmla="*/ 7279 h 10000"/>
                <a:gd name="connsiteX10" fmla="*/ 3074 w 9919"/>
                <a:gd name="connsiteY10" fmla="*/ 7095 h 10000"/>
                <a:gd name="connsiteX11" fmla="*/ 2886 w 9919"/>
                <a:gd name="connsiteY11" fmla="*/ 7195 h 10000"/>
                <a:gd name="connsiteX12" fmla="*/ 2418 w 9919"/>
                <a:gd name="connsiteY12" fmla="*/ 6973 h 10000"/>
                <a:gd name="connsiteX13" fmla="*/ 2212 w 9919"/>
                <a:gd name="connsiteY13" fmla="*/ 6638 h 10000"/>
                <a:gd name="connsiteX14" fmla="*/ 1868 w 9919"/>
                <a:gd name="connsiteY14" fmla="*/ 6729 h 10000"/>
                <a:gd name="connsiteX15" fmla="*/ 1775 w 9919"/>
                <a:gd name="connsiteY15" fmla="*/ 6927 h 10000"/>
                <a:gd name="connsiteX16" fmla="*/ 1409 w 9919"/>
                <a:gd name="connsiteY16" fmla="*/ 7011 h 10000"/>
                <a:gd name="connsiteX17" fmla="*/ 1170 w 9919"/>
                <a:gd name="connsiteY17" fmla="*/ 7004 h 10000"/>
                <a:gd name="connsiteX18" fmla="*/ 1040 w 9919"/>
                <a:gd name="connsiteY18" fmla="*/ 7161 h 10000"/>
                <a:gd name="connsiteX19" fmla="*/ 814 w 9919"/>
                <a:gd name="connsiteY19" fmla="*/ 6913 h 10000"/>
                <a:gd name="connsiteX20" fmla="*/ 773 w 9919"/>
                <a:gd name="connsiteY20" fmla="*/ 7363 h 10000"/>
                <a:gd name="connsiteX21" fmla="*/ 854 w 9919"/>
                <a:gd name="connsiteY21" fmla="*/ 7428 h 10000"/>
                <a:gd name="connsiteX22" fmla="*/ 1179 w 9919"/>
                <a:gd name="connsiteY22" fmla="*/ 7460 h 10000"/>
                <a:gd name="connsiteX23" fmla="*/ 1221 w 9919"/>
                <a:gd name="connsiteY23" fmla="*/ 7588 h 10000"/>
                <a:gd name="connsiteX24" fmla="*/ 1586 w 9919"/>
                <a:gd name="connsiteY24" fmla="*/ 7621 h 10000"/>
                <a:gd name="connsiteX25" fmla="*/ 1789 w 9919"/>
                <a:gd name="connsiteY25" fmla="*/ 7749 h 10000"/>
                <a:gd name="connsiteX26" fmla="*/ 1830 w 9919"/>
                <a:gd name="connsiteY26" fmla="*/ 7974 h 10000"/>
                <a:gd name="connsiteX27" fmla="*/ 2481 w 9919"/>
                <a:gd name="connsiteY27" fmla="*/ 8360 h 10000"/>
                <a:gd name="connsiteX28" fmla="*/ 2643 w 9919"/>
                <a:gd name="connsiteY28" fmla="*/ 8746 h 10000"/>
                <a:gd name="connsiteX29" fmla="*/ 3090 w 9919"/>
                <a:gd name="connsiteY29" fmla="*/ 8939 h 10000"/>
                <a:gd name="connsiteX30" fmla="*/ 3253 w 9919"/>
                <a:gd name="connsiteY30" fmla="*/ 9196 h 10000"/>
                <a:gd name="connsiteX31" fmla="*/ 3578 w 9919"/>
                <a:gd name="connsiteY31" fmla="*/ 9518 h 10000"/>
                <a:gd name="connsiteX32" fmla="*/ 3822 w 9919"/>
                <a:gd name="connsiteY32" fmla="*/ 9614 h 10000"/>
                <a:gd name="connsiteX33" fmla="*/ 3985 w 9919"/>
                <a:gd name="connsiteY33" fmla="*/ 9518 h 10000"/>
                <a:gd name="connsiteX34" fmla="*/ 4391 w 9919"/>
                <a:gd name="connsiteY34" fmla="*/ 9550 h 10000"/>
                <a:gd name="connsiteX35" fmla="*/ 4554 w 9919"/>
                <a:gd name="connsiteY35" fmla="*/ 9486 h 10000"/>
                <a:gd name="connsiteX36" fmla="*/ 5285 w 9919"/>
                <a:gd name="connsiteY36" fmla="*/ 9968 h 10000"/>
                <a:gd name="connsiteX37" fmla="*/ 5326 w 9919"/>
                <a:gd name="connsiteY37" fmla="*/ 9968 h 10000"/>
                <a:gd name="connsiteX38" fmla="*/ 5407 w 9919"/>
                <a:gd name="connsiteY38" fmla="*/ 9904 h 10000"/>
                <a:gd name="connsiteX39" fmla="*/ 5935 w 9919"/>
                <a:gd name="connsiteY39" fmla="*/ 9904 h 10000"/>
                <a:gd name="connsiteX40" fmla="*/ 6017 w 9919"/>
                <a:gd name="connsiteY40" fmla="*/ 10000 h 10000"/>
                <a:gd name="connsiteX41" fmla="*/ 6464 w 9919"/>
                <a:gd name="connsiteY41" fmla="*/ 9871 h 10000"/>
                <a:gd name="connsiteX42" fmla="*/ 6870 w 9919"/>
                <a:gd name="connsiteY42" fmla="*/ 9871 h 10000"/>
                <a:gd name="connsiteX43" fmla="*/ 7155 w 9919"/>
                <a:gd name="connsiteY43" fmla="*/ 9743 h 10000"/>
                <a:gd name="connsiteX44" fmla="*/ 7480 w 9919"/>
                <a:gd name="connsiteY44" fmla="*/ 9486 h 10000"/>
                <a:gd name="connsiteX45" fmla="*/ 8334 w 9919"/>
                <a:gd name="connsiteY45" fmla="*/ 9486 h 10000"/>
                <a:gd name="connsiteX46" fmla="*/ 8334 w 9919"/>
                <a:gd name="connsiteY46" fmla="*/ 9132 h 10000"/>
                <a:gd name="connsiteX47" fmla="*/ 7887 w 9919"/>
                <a:gd name="connsiteY47" fmla="*/ 8971 h 10000"/>
                <a:gd name="connsiteX48" fmla="*/ 7643 w 9919"/>
                <a:gd name="connsiteY48" fmla="*/ 8457 h 10000"/>
                <a:gd name="connsiteX49" fmla="*/ 7318 w 9919"/>
                <a:gd name="connsiteY49" fmla="*/ 8264 h 10000"/>
                <a:gd name="connsiteX50" fmla="*/ 7114 w 9919"/>
                <a:gd name="connsiteY50" fmla="*/ 8006 h 10000"/>
                <a:gd name="connsiteX51" fmla="*/ 6586 w 9919"/>
                <a:gd name="connsiteY51" fmla="*/ 7814 h 10000"/>
                <a:gd name="connsiteX52" fmla="*/ 6707 w 9919"/>
                <a:gd name="connsiteY52" fmla="*/ 7749 h 10000"/>
                <a:gd name="connsiteX53" fmla="*/ 6707 w 9919"/>
                <a:gd name="connsiteY53" fmla="*/ 7588 h 10000"/>
                <a:gd name="connsiteX54" fmla="*/ 7074 w 9919"/>
                <a:gd name="connsiteY54" fmla="*/ 7588 h 10000"/>
                <a:gd name="connsiteX55" fmla="*/ 7277 w 9919"/>
                <a:gd name="connsiteY55" fmla="*/ 7460 h 10000"/>
                <a:gd name="connsiteX56" fmla="*/ 7318 w 9919"/>
                <a:gd name="connsiteY56" fmla="*/ 6527 h 10000"/>
                <a:gd name="connsiteX57" fmla="*/ 7358 w 9919"/>
                <a:gd name="connsiteY57" fmla="*/ 6559 h 10000"/>
                <a:gd name="connsiteX58" fmla="*/ 7480 w 9919"/>
                <a:gd name="connsiteY58" fmla="*/ 6367 h 10000"/>
                <a:gd name="connsiteX59" fmla="*/ 7724 w 9919"/>
                <a:gd name="connsiteY59" fmla="*/ 6270 h 10000"/>
                <a:gd name="connsiteX60" fmla="*/ 7846 w 9919"/>
                <a:gd name="connsiteY60" fmla="*/ 5916 h 10000"/>
                <a:gd name="connsiteX61" fmla="*/ 8212 w 9919"/>
                <a:gd name="connsiteY61" fmla="*/ 5498 h 10000"/>
                <a:gd name="connsiteX62" fmla="*/ 8496 w 9919"/>
                <a:gd name="connsiteY62" fmla="*/ 5305 h 10000"/>
                <a:gd name="connsiteX63" fmla="*/ 8699 w 9919"/>
                <a:gd name="connsiteY63" fmla="*/ 4759 h 10000"/>
                <a:gd name="connsiteX64" fmla="*/ 8699 w 9919"/>
                <a:gd name="connsiteY64" fmla="*/ 4630 h 10000"/>
                <a:gd name="connsiteX65" fmla="*/ 8659 w 9919"/>
                <a:gd name="connsiteY65" fmla="*/ 4309 h 10000"/>
                <a:gd name="connsiteX66" fmla="*/ 9066 w 9919"/>
                <a:gd name="connsiteY66" fmla="*/ 3151 h 10000"/>
                <a:gd name="connsiteX67" fmla="*/ 9187 w 9919"/>
                <a:gd name="connsiteY67" fmla="*/ 3151 h 10000"/>
                <a:gd name="connsiteX68" fmla="*/ 9350 w 9919"/>
                <a:gd name="connsiteY68" fmla="*/ 3055 h 10000"/>
                <a:gd name="connsiteX69" fmla="*/ 9838 w 9919"/>
                <a:gd name="connsiteY69" fmla="*/ 2894 h 10000"/>
                <a:gd name="connsiteX70" fmla="*/ 9919 w 9919"/>
                <a:gd name="connsiteY70" fmla="*/ 2637 h 10000"/>
                <a:gd name="connsiteX71" fmla="*/ 9879 w 9919"/>
                <a:gd name="connsiteY71" fmla="*/ 2572 h 10000"/>
                <a:gd name="connsiteX72" fmla="*/ 9716 w 9919"/>
                <a:gd name="connsiteY72" fmla="*/ 2572 h 10000"/>
                <a:gd name="connsiteX73" fmla="*/ 9594 w 9919"/>
                <a:gd name="connsiteY73" fmla="*/ 2412 h 10000"/>
                <a:gd name="connsiteX74" fmla="*/ 9350 w 9919"/>
                <a:gd name="connsiteY74" fmla="*/ 2347 h 10000"/>
                <a:gd name="connsiteX75" fmla="*/ 9228 w 9919"/>
                <a:gd name="connsiteY75" fmla="*/ 2219 h 10000"/>
                <a:gd name="connsiteX76" fmla="*/ 9147 w 9919"/>
                <a:gd name="connsiteY76" fmla="*/ 1736 h 10000"/>
                <a:gd name="connsiteX77" fmla="*/ 9147 w 9919"/>
                <a:gd name="connsiteY77" fmla="*/ 1061 h 10000"/>
                <a:gd name="connsiteX78" fmla="*/ 8943 w 9919"/>
                <a:gd name="connsiteY78" fmla="*/ 836 h 10000"/>
                <a:gd name="connsiteX79" fmla="*/ 8903 w 9919"/>
                <a:gd name="connsiteY79" fmla="*/ 611 h 10000"/>
                <a:gd name="connsiteX80" fmla="*/ 8578 w 9919"/>
                <a:gd name="connsiteY80" fmla="*/ 289 h 10000"/>
                <a:gd name="connsiteX81" fmla="*/ 8293 w 9919"/>
                <a:gd name="connsiteY81" fmla="*/ 161 h 10000"/>
                <a:gd name="connsiteX82" fmla="*/ 8131 w 9919"/>
                <a:gd name="connsiteY82" fmla="*/ 0 h 10000"/>
                <a:gd name="connsiteX83" fmla="*/ 7887 w 9919"/>
                <a:gd name="connsiteY83" fmla="*/ 161 h 10000"/>
                <a:gd name="connsiteX84" fmla="*/ 7724 w 9919"/>
                <a:gd name="connsiteY84" fmla="*/ 129 h 10000"/>
                <a:gd name="connsiteX85" fmla="*/ 7602 w 9919"/>
                <a:gd name="connsiteY85" fmla="*/ 418 h 10000"/>
                <a:gd name="connsiteX86" fmla="*/ 7277 w 9919"/>
                <a:gd name="connsiteY86" fmla="*/ 482 h 10000"/>
                <a:gd name="connsiteX87" fmla="*/ 7195 w 9919"/>
                <a:gd name="connsiteY87" fmla="*/ 707 h 10000"/>
                <a:gd name="connsiteX88" fmla="*/ 6911 w 9919"/>
                <a:gd name="connsiteY88" fmla="*/ 707 h 10000"/>
                <a:gd name="connsiteX89" fmla="*/ 6667 w 9919"/>
                <a:gd name="connsiteY89" fmla="*/ 611 h 10000"/>
                <a:gd name="connsiteX90" fmla="*/ 6139 w 9919"/>
                <a:gd name="connsiteY90" fmla="*/ 611 h 10000"/>
                <a:gd name="connsiteX91" fmla="*/ 5610 w 9919"/>
                <a:gd name="connsiteY91" fmla="*/ 611 h 10000"/>
                <a:gd name="connsiteX92" fmla="*/ 5651 w 9919"/>
                <a:gd name="connsiteY92" fmla="*/ 482 h 10000"/>
                <a:gd name="connsiteX93" fmla="*/ 5570 w 9919"/>
                <a:gd name="connsiteY93" fmla="*/ 482 h 10000"/>
                <a:gd name="connsiteX94" fmla="*/ 5529 w 9919"/>
                <a:gd name="connsiteY94" fmla="*/ 611 h 10000"/>
                <a:gd name="connsiteX95" fmla="*/ 5041 w 9919"/>
                <a:gd name="connsiteY95" fmla="*/ 611 h 10000"/>
                <a:gd name="connsiteX96" fmla="*/ 4554 w 9919"/>
                <a:gd name="connsiteY96" fmla="*/ 611 h 10000"/>
                <a:gd name="connsiteX97" fmla="*/ 4066 w 9919"/>
                <a:gd name="connsiteY97" fmla="*/ 611 h 10000"/>
                <a:gd name="connsiteX98" fmla="*/ 3578 w 9919"/>
                <a:gd name="connsiteY98" fmla="*/ 611 h 10000"/>
                <a:gd name="connsiteX99" fmla="*/ 3131 w 9919"/>
                <a:gd name="connsiteY99" fmla="*/ 611 h 10000"/>
                <a:gd name="connsiteX100" fmla="*/ 2643 w 9919"/>
                <a:gd name="connsiteY100" fmla="*/ 611 h 10000"/>
                <a:gd name="connsiteX101" fmla="*/ 2195 w 9919"/>
                <a:gd name="connsiteY101" fmla="*/ 611 h 10000"/>
                <a:gd name="connsiteX102" fmla="*/ 1708 w 9919"/>
                <a:gd name="connsiteY102" fmla="*/ 611 h 10000"/>
                <a:gd name="connsiteX103" fmla="*/ 1708 w 9919"/>
                <a:gd name="connsiteY103" fmla="*/ 1061 h 10000"/>
                <a:gd name="connsiteX104" fmla="*/ 1708 w 9919"/>
                <a:gd name="connsiteY104" fmla="*/ 1640 h 10000"/>
                <a:gd name="connsiteX105" fmla="*/ 1098 w 9919"/>
                <a:gd name="connsiteY105" fmla="*/ 1640 h 10000"/>
                <a:gd name="connsiteX106" fmla="*/ 1098 w 9919"/>
                <a:gd name="connsiteY106" fmla="*/ 1897 h 10000"/>
                <a:gd name="connsiteX0" fmla="*/ 1066 w 9959"/>
                <a:gd name="connsiteY0" fmla="*/ 1897 h 10000"/>
                <a:gd name="connsiteX1" fmla="*/ 1066 w 9959"/>
                <a:gd name="connsiteY1" fmla="*/ 2412 h 10000"/>
                <a:gd name="connsiteX2" fmla="*/ 1066 w 9959"/>
                <a:gd name="connsiteY2" fmla="*/ 2894 h 10000"/>
                <a:gd name="connsiteX3" fmla="*/ 1066 w 9959"/>
                <a:gd name="connsiteY3" fmla="*/ 3376 h 10000"/>
                <a:gd name="connsiteX4" fmla="*/ 1066 w 9959"/>
                <a:gd name="connsiteY4" fmla="*/ 3826 h 10000"/>
                <a:gd name="connsiteX5" fmla="*/ 411 w 9959"/>
                <a:gd name="connsiteY5" fmla="*/ 3923 h 10000"/>
                <a:gd name="connsiteX6" fmla="*/ 288 w 9959"/>
                <a:gd name="connsiteY6" fmla="*/ 4180 h 10000"/>
                <a:gd name="connsiteX7" fmla="*/ 0 w 9959"/>
                <a:gd name="connsiteY7" fmla="*/ 4502 h 10000"/>
                <a:gd name="connsiteX8" fmla="*/ 4089 w 9959"/>
                <a:gd name="connsiteY8" fmla="*/ 7281 h 10000"/>
                <a:gd name="connsiteX9" fmla="*/ 3765 w 9959"/>
                <a:gd name="connsiteY9" fmla="*/ 7279 h 10000"/>
                <a:gd name="connsiteX10" fmla="*/ 3058 w 9959"/>
                <a:gd name="connsiteY10" fmla="*/ 7095 h 10000"/>
                <a:gd name="connsiteX11" fmla="*/ 2869 w 9959"/>
                <a:gd name="connsiteY11" fmla="*/ 7195 h 10000"/>
                <a:gd name="connsiteX12" fmla="*/ 2397 w 9959"/>
                <a:gd name="connsiteY12" fmla="*/ 6973 h 10000"/>
                <a:gd name="connsiteX13" fmla="*/ 2189 w 9959"/>
                <a:gd name="connsiteY13" fmla="*/ 6638 h 10000"/>
                <a:gd name="connsiteX14" fmla="*/ 1842 w 9959"/>
                <a:gd name="connsiteY14" fmla="*/ 6729 h 10000"/>
                <a:gd name="connsiteX15" fmla="*/ 1748 w 9959"/>
                <a:gd name="connsiteY15" fmla="*/ 6927 h 10000"/>
                <a:gd name="connsiteX16" fmla="*/ 1380 w 9959"/>
                <a:gd name="connsiteY16" fmla="*/ 7011 h 10000"/>
                <a:gd name="connsiteX17" fmla="*/ 1139 w 9959"/>
                <a:gd name="connsiteY17" fmla="*/ 7004 h 10000"/>
                <a:gd name="connsiteX18" fmla="*/ 1007 w 9959"/>
                <a:gd name="connsiteY18" fmla="*/ 7161 h 10000"/>
                <a:gd name="connsiteX19" fmla="*/ 780 w 9959"/>
                <a:gd name="connsiteY19" fmla="*/ 6913 h 10000"/>
                <a:gd name="connsiteX20" fmla="*/ 738 w 9959"/>
                <a:gd name="connsiteY20" fmla="*/ 7363 h 10000"/>
                <a:gd name="connsiteX21" fmla="*/ 820 w 9959"/>
                <a:gd name="connsiteY21" fmla="*/ 7428 h 10000"/>
                <a:gd name="connsiteX22" fmla="*/ 1148 w 9959"/>
                <a:gd name="connsiteY22" fmla="*/ 7460 h 10000"/>
                <a:gd name="connsiteX23" fmla="*/ 1190 w 9959"/>
                <a:gd name="connsiteY23" fmla="*/ 7588 h 10000"/>
                <a:gd name="connsiteX24" fmla="*/ 1558 w 9959"/>
                <a:gd name="connsiteY24" fmla="*/ 7621 h 10000"/>
                <a:gd name="connsiteX25" fmla="*/ 1763 w 9959"/>
                <a:gd name="connsiteY25" fmla="*/ 7749 h 10000"/>
                <a:gd name="connsiteX26" fmla="*/ 1804 w 9959"/>
                <a:gd name="connsiteY26" fmla="*/ 7974 h 10000"/>
                <a:gd name="connsiteX27" fmla="*/ 2460 w 9959"/>
                <a:gd name="connsiteY27" fmla="*/ 8360 h 10000"/>
                <a:gd name="connsiteX28" fmla="*/ 2624 w 9959"/>
                <a:gd name="connsiteY28" fmla="*/ 8746 h 10000"/>
                <a:gd name="connsiteX29" fmla="*/ 3074 w 9959"/>
                <a:gd name="connsiteY29" fmla="*/ 8939 h 10000"/>
                <a:gd name="connsiteX30" fmla="*/ 3239 w 9959"/>
                <a:gd name="connsiteY30" fmla="*/ 9196 h 10000"/>
                <a:gd name="connsiteX31" fmla="*/ 3566 w 9959"/>
                <a:gd name="connsiteY31" fmla="*/ 9518 h 10000"/>
                <a:gd name="connsiteX32" fmla="*/ 3812 w 9959"/>
                <a:gd name="connsiteY32" fmla="*/ 9614 h 10000"/>
                <a:gd name="connsiteX33" fmla="*/ 3977 w 9959"/>
                <a:gd name="connsiteY33" fmla="*/ 9518 h 10000"/>
                <a:gd name="connsiteX34" fmla="*/ 4386 w 9959"/>
                <a:gd name="connsiteY34" fmla="*/ 9550 h 10000"/>
                <a:gd name="connsiteX35" fmla="*/ 4550 w 9959"/>
                <a:gd name="connsiteY35" fmla="*/ 9486 h 10000"/>
                <a:gd name="connsiteX36" fmla="*/ 5287 w 9959"/>
                <a:gd name="connsiteY36" fmla="*/ 9968 h 10000"/>
                <a:gd name="connsiteX37" fmla="*/ 5328 w 9959"/>
                <a:gd name="connsiteY37" fmla="*/ 9968 h 10000"/>
                <a:gd name="connsiteX38" fmla="*/ 5410 w 9959"/>
                <a:gd name="connsiteY38" fmla="*/ 9904 h 10000"/>
                <a:gd name="connsiteX39" fmla="*/ 5942 w 9959"/>
                <a:gd name="connsiteY39" fmla="*/ 9904 h 10000"/>
                <a:gd name="connsiteX40" fmla="*/ 6025 w 9959"/>
                <a:gd name="connsiteY40" fmla="*/ 10000 h 10000"/>
                <a:gd name="connsiteX41" fmla="*/ 6476 w 9959"/>
                <a:gd name="connsiteY41" fmla="*/ 9871 h 10000"/>
                <a:gd name="connsiteX42" fmla="*/ 6885 w 9959"/>
                <a:gd name="connsiteY42" fmla="*/ 9871 h 10000"/>
                <a:gd name="connsiteX43" fmla="*/ 7172 w 9959"/>
                <a:gd name="connsiteY43" fmla="*/ 9743 h 10000"/>
                <a:gd name="connsiteX44" fmla="*/ 7500 w 9959"/>
                <a:gd name="connsiteY44" fmla="*/ 9486 h 10000"/>
                <a:gd name="connsiteX45" fmla="*/ 8361 w 9959"/>
                <a:gd name="connsiteY45" fmla="*/ 9486 h 10000"/>
                <a:gd name="connsiteX46" fmla="*/ 8361 w 9959"/>
                <a:gd name="connsiteY46" fmla="*/ 9132 h 10000"/>
                <a:gd name="connsiteX47" fmla="*/ 7910 w 9959"/>
                <a:gd name="connsiteY47" fmla="*/ 8971 h 10000"/>
                <a:gd name="connsiteX48" fmla="*/ 7664 w 9959"/>
                <a:gd name="connsiteY48" fmla="*/ 8457 h 10000"/>
                <a:gd name="connsiteX49" fmla="*/ 7337 w 9959"/>
                <a:gd name="connsiteY49" fmla="*/ 8264 h 10000"/>
                <a:gd name="connsiteX50" fmla="*/ 7131 w 9959"/>
                <a:gd name="connsiteY50" fmla="*/ 8006 h 10000"/>
                <a:gd name="connsiteX51" fmla="*/ 6599 w 9959"/>
                <a:gd name="connsiteY51" fmla="*/ 7814 h 10000"/>
                <a:gd name="connsiteX52" fmla="*/ 6721 w 9959"/>
                <a:gd name="connsiteY52" fmla="*/ 7749 h 10000"/>
                <a:gd name="connsiteX53" fmla="*/ 6721 w 9959"/>
                <a:gd name="connsiteY53" fmla="*/ 7588 h 10000"/>
                <a:gd name="connsiteX54" fmla="*/ 7091 w 9959"/>
                <a:gd name="connsiteY54" fmla="*/ 7588 h 10000"/>
                <a:gd name="connsiteX55" fmla="*/ 7295 w 9959"/>
                <a:gd name="connsiteY55" fmla="*/ 7460 h 10000"/>
                <a:gd name="connsiteX56" fmla="*/ 7337 w 9959"/>
                <a:gd name="connsiteY56" fmla="*/ 6527 h 10000"/>
                <a:gd name="connsiteX57" fmla="*/ 7377 w 9959"/>
                <a:gd name="connsiteY57" fmla="*/ 6559 h 10000"/>
                <a:gd name="connsiteX58" fmla="*/ 7500 w 9959"/>
                <a:gd name="connsiteY58" fmla="*/ 6367 h 10000"/>
                <a:gd name="connsiteX59" fmla="*/ 7746 w 9959"/>
                <a:gd name="connsiteY59" fmla="*/ 6270 h 10000"/>
                <a:gd name="connsiteX60" fmla="*/ 7869 w 9959"/>
                <a:gd name="connsiteY60" fmla="*/ 5916 h 10000"/>
                <a:gd name="connsiteX61" fmla="*/ 8238 w 9959"/>
                <a:gd name="connsiteY61" fmla="*/ 5498 h 10000"/>
                <a:gd name="connsiteX62" fmla="*/ 8524 w 9959"/>
                <a:gd name="connsiteY62" fmla="*/ 5305 h 10000"/>
                <a:gd name="connsiteX63" fmla="*/ 8729 w 9959"/>
                <a:gd name="connsiteY63" fmla="*/ 4759 h 10000"/>
                <a:gd name="connsiteX64" fmla="*/ 8729 w 9959"/>
                <a:gd name="connsiteY64" fmla="*/ 4630 h 10000"/>
                <a:gd name="connsiteX65" fmla="*/ 8689 w 9959"/>
                <a:gd name="connsiteY65" fmla="*/ 4309 h 10000"/>
                <a:gd name="connsiteX66" fmla="*/ 9099 w 9959"/>
                <a:gd name="connsiteY66" fmla="*/ 3151 h 10000"/>
                <a:gd name="connsiteX67" fmla="*/ 9221 w 9959"/>
                <a:gd name="connsiteY67" fmla="*/ 3151 h 10000"/>
                <a:gd name="connsiteX68" fmla="*/ 9385 w 9959"/>
                <a:gd name="connsiteY68" fmla="*/ 3055 h 10000"/>
                <a:gd name="connsiteX69" fmla="*/ 9877 w 9959"/>
                <a:gd name="connsiteY69" fmla="*/ 2894 h 10000"/>
                <a:gd name="connsiteX70" fmla="*/ 9959 w 9959"/>
                <a:gd name="connsiteY70" fmla="*/ 2637 h 10000"/>
                <a:gd name="connsiteX71" fmla="*/ 9919 w 9959"/>
                <a:gd name="connsiteY71" fmla="*/ 2572 h 10000"/>
                <a:gd name="connsiteX72" fmla="*/ 9754 w 9959"/>
                <a:gd name="connsiteY72" fmla="*/ 2572 h 10000"/>
                <a:gd name="connsiteX73" fmla="*/ 9631 w 9959"/>
                <a:gd name="connsiteY73" fmla="*/ 2412 h 10000"/>
                <a:gd name="connsiteX74" fmla="*/ 9385 w 9959"/>
                <a:gd name="connsiteY74" fmla="*/ 2347 h 10000"/>
                <a:gd name="connsiteX75" fmla="*/ 9262 w 9959"/>
                <a:gd name="connsiteY75" fmla="*/ 2219 h 10000"/>
                <a:gd name="connsiteX76" fmla="*/ 9181 w 9959"/>
                <a:gd name="connsiteY76" fmla="*/ 1736 h 10000"/>
                <a:gd name="connsiteX77" fmla="*/ 9181 w 9959"/>
                <a:gd name="connsiteY77" fmla="*/ 1061 h 10000"/>
                <a:gd name="connsiteX78" fmla="*/ 8975 w 9959"/>
                <a:gd name="connsiteY78" fmla="*/ 836 h 10000"/>
                <a:gd name="connsiteX79" fmla="*/ 8935 w 9959"/>
                <a:gd name="connsiteY79" fmla="*/ 611 h 10000"/>
                <a:gd name="connsiteX80" fmla="*/ 8607 w 9959"/>
                <a:gd name="connsiteY80" fmla="*/ 289 h 10000"/>
                <a:gd name="connsiteX81" fmla="*/ 8320 w 9959"/>
                <a:gd name="connsiteY81" fmla="*/ 161 h 10000"/>
                <a:gd name="connsiteX82" fmla="*/ 8156 w 9959"/>
                <a:gd name="connsiteY82" fmla="*/ 0 h 10000"/>
                <a:gd name="connsiteX83" fmla="*/ 7910 w 9959"/>
                <a:gd name="connsiteY83" fmla="*/ 161 h 10000"/>
                <a:gd name="connsiteX84" fmla="*/ 7746 w 9959"/>
                <a:gd name="connsiteY84" fmla="*/ 129 h 10000"/>
                <a:gd name="connsiteX85" fmla="*/ 7623 w 9959"/>
                <a:gd name="connsiteY85" fmla="*/ 418 h 10000"/>
                <a:gd name="connsiteX86" fmla="*/ 7295 w 9959"/>
                <a:gd name="connsiteY86" fmla="*/ 482 h 10000"/>
                <a:gd name="connsiteX87" fmla="*/ 7213 w 9959"/>
                <a:gd name="connsiteY87" fmla="*/ 707 h 10000"/>
                <a:gd name="connsiteX88" fmla="*/ 6926 w 9959"/>
                <a:gd name="connsiteY88" fmla="*/ 707 h 10000"/>
                <a:gd name="connsiteX89" fmla="*/ 6680 w 9959"/>
                <a:gd name="connsiteY89" fmla="*/ 611 h 10000"/>
                <a:gd name="connsiteX90" fmla="*/ 6148 w 9959"/>
                <a:gd name="connsiteY90" fmla="*/ 611 h 10000"/>
                <a:gd name="connsiteX91" fmla="*/ 5615 w 9959"/>
                <a:gd name="connsiteY91" fmla="*/ 611 h 10000"/>
                <a:gd name="connsiteX92" fmla="*/ 5656 w 9959"/>
                <a:gd name="connsiteY92" fmla="*/ 482 h 10000"/>
                <a:gd name="connsiteX93" fmla="*/ 5574 w 9959"/>
                <a:gd name="connsiteY93" fmla="*/ 482 h 10000"/>
                <a:gd name="connsiteX94" fmla="*/ 5533 w 9959"/>
                <a:gd name="connsiteY94" fmla="*/ 611 h 10000"/>
                <a:gd name="connsiteX95" fmla="*/ 5041 w 9959"/>
                <a:gd name="connsiteY95" fmla="*/ 611 h 10000"/>
                <a:gd name="connsiteX96" fmla="*/ 4550 w 9959"/>
                <a:gd name="connsiteY96" fmla="*/ 611 h 10000"/>
                <a:gd name="connsiteX97" fmla="*/ 4058 w 9959"/>
                <a:gd name="connsiteY97" fmla="*/ 611 h 10000"/>
                <a:gd name="connsiteX98" fmla="*/ 3566 w 9959"/>
                <a:gd name="connsiteY98" fmla="*/ 611 h 10000"/>
                <a:gd name="connsiteX99" fmla="*/ 3116 w 9959"/>
                <a:gd name="connsiteY99" fmla="*/ 611 h 10000"/>
                <a:gd name="connsiteX100" fmla="*/ 2624 w 9959"/>
                <a:gd name="connsiteY100" fmla="*/ 611 h 10000"/>
                <a:gd name="connsiteX101" fmla="*/ 2172 w 9959"/>
                <a:gd name="connsiteY101" fmla="*/ 611 h 10000"/>
                <a:gd name="connsiteX102" fmla="*/ 1681 w 9959"/>
                <a:gd name="connsiteY102" fmla="*/ 611 h 10000"/>
                <a:gd name="connsiteX103" fmla="*/ 1681 w 9959"/>
                <a:gd name="connsiteY103" fmla="*/ 1061 h 10000"/>
                <a:gd name="connsiteX104" fmla="*/ 1681 w 9959"/>
                <a:gd name="connsiteY104" fmla="*/ 1640 h 10000"/>
                <a:gd name="connsiteX105" fmla="*/ 1066 w 9959"/>
                <a:gd name="connsiteY105" fmla="*/ 1640 h 10000"/>
                <a:gd name="connsiteX106" fmla="*/ 1066 w 9959"/>
                <a:gd name="connsiteY106" fmla="*/ 1897 h 10000"/>
                <a:gd name="connsiteX0" fmla="*/ 781 w 9711"/>
                <a:gd name="connsiteY0" fmla="*/ 1897 h 10000"/>
                <a:gd name="connsiteX1" fmla="*/ 781 w 9711"/>
                <a:gd name="connsiteY1" fmla="*/ 2412 h 10000"/>
                <a:gd name="connsiteX2" fmla="*/ 781 w 9711"/>
                <a:gd name="connsiteY2" fmla="*/ 2894 h 10000"/>
                <a:gd name="connsiteX3" fmla="*/ 781 w 9711"/>
                <a:gd name="connsiteY3" fmla="*/ 3376 h 10000"/>
                <a:gd name="connsiteX4" fmla="*/ 781 w 9711"/>
                <a:gd name="connsiteY4" fmla="*/ 3826 h 10000"/>
                <a:gd name="connsiteX5" fmla="*/ 124 w 9711"/>
                <a:gd name="connsiteY5" fmla="*/ 3923 h 10000"/>
                <a:gd name="connsiteX6" fmla="*/ 0 w 9711"/>
                <a:gd name="connsiteY6" fmla="*/ 4180 h 10000"/>
                <a:gd name="connsiteX7" fmla="*/ 4324 w 9711"/>
                <a:gd name="connsiteY7" fmla="*/ 7064 h 10000"/>
                <a:gd name="connsiteX8" fmla="*/ 3817 w 9711"/>
                <a:gd name="connsiteY8" fmla="*/ 7281 h 10000"/>
                <a:gd name="connsiteX9" fmla="*/ 3492 w 9711"/>
                <a:gd name="connsiteY9" fmla="*/ 7279 h 10000"/>
                <a:gd name="connsiteX10" fmla="*/ 2782 w 9711"/>
                <a:gd name="connsiteY10" fmla="*/ 7095 h 10000"/>
                <a:gd name="connsiteX11" fmla="*/ 2592 w 9711"/>
                <a:gd name="connsiteY11" fmla="*/ 7195 h 10000"/>
                <a:gd name="connsiteX12" fmla="*/ 2118 w 9711"/>
                <a:gd name="connsiteY12" fmla="*/ 6973 h 10000"/>
                <a:gd name="connsiteX13" fmla="*/ 1909 w 9711"/>
                <a:gd name="connsiteY13" fmla="*/ 6638 h 10000"/>
                <a:gd name="connsiteX14" fmla="*/ 1561 w 9711"/>
                <a:gd name="connsiteY14" fmla="*/ 6729 h 10000"/>
                <a:gd name="connsiteX15" fmla="*/ 1466 w 9711"/>
                <a:gd name="connsiteY15" fmla="*/ 6927 h 10000"/>
                <a:gd name="connsiteX16" fmla="*/ 1097 w 9711"/>
                <a:gd name="connsiteY16" fmla="*/ 7011 h 10000"/>
                <a:gd name="connsiteX17" fmla="*/ 855 w 9711"/>
                <a:gd name="connsiteY17" fmla="*/ 7004 h 10000"/>
                <a:gd name="connsiteX18" fmla="*/ 722 w 9711"/>
                <a:gd name="connsiteY18" fmla="*/ 7161 h 10000"/>
                <a:gd name="connsiteX19" fmla="*/ 494 w 9711"/>
                <a:gd name="connsiteY19" fmla="*/ 6913 h 10000"/>
                <a:gd name="connsiteX20" fmla="*/ 452 w 9711"/>
                <a:gd name="connsiteY20" fmla="*/ 7363 h 10000"/>
                <a:gd name="connsiteX21" fmla="*/ 534 w 9711"/>
                <a:gd name="connsiteY21" fmla="*/ 7428 h 10000"/>
                <a:gd name="connsiteX22" fmla="*/ 864 w 9711"/>
                <a:gd name="connsiteY22" fmla="*/ 7460 h 10000"/>
                <a:gd name="connsiteX23" fmla="*/ 906 w 9711"/>
                <a:gd name="connsiteY23" fmla="*/ 7588 h 10000"/>
                <a:gd name="connsiteX24" fmla="*/ 1275 w 9711"/>
                <a:gd name="connsiteY24" fmla="*/ 7621 h 10000"/>
                <a:gd name="connsiteX25" fmla="*/ 1481 w 9711"/>
                <a:gd name="connsiteY25" fmla="*/ 7749 h 10000"/>
                <a:gd name="connsiteX26" fmla="*/ 1522 w 9711"/>
                <a:gd name="connsiteY26" fmla="*/ 7974 h 10000"/>
                <a:gd name="connsiteX27" fmla="*/ 2181 w 9711"/>
                <a:gd name="connsiteY27" fmla="*/ 8360 h 10000"/>
                <a:gd name="connsiteX28" fmla="*/ 2346 w 9711"/>
                <a:gd name="connsiteY28" fmla="*/ 8746 h 10000"/>
                <a:gd name="connsiteX29" fmla="*/ 2798 w 9711"/>
                <a:gd name="connsiteY29" fmla="*/ 8939 h 10000"/>
                <a:gd name="connsiteX30" fmla="*/ 2963 w 9711"/>
                <a:gd name="connsiteY30" fmla="*/ 9196 h 10000"/>
                <a:gd name="connsiteX31" fmla="*/ 3292 w 9711"/>
                <a:gd name="connsiteY31" fmla="*/ 9518 h 10000"/>
                <a:gd name="connsiteX32" fmla="*/ 3539 w 9711"/>
                <a:gd name="connsiteY32" fmla="*/ 9614 h 10000"/>
                <a:gd name="connsiteX33" fmla="*/ 3704 w 9711"/>
                <a:gd name="connsiteY33" fmla="*/ 9518 h 10000"/>
                <a:gd name="connsiteX34" fmla="*/ 4115 w 9711"/>
                <a:gd name="connsiteY34" fmla="*/ 9550 h 10000"/>
                <a:gd name="connsiteX35" fmla="*/ 4280 w 9711"/>
                <a:gd name="connsiteY35" fmla="*/ 9486 h 10000"/>
                <a:gd name="connsiteX36" fmla="*/ 5020 w 9711"/>
                <a:gd name="connsiteY36" fmla="*/ 9968 h 10000"/>
                <a:gd name="connsiteX37" fmla="*/ 5061 w 9711"/>
                <a:gd name="connsiteY37" fmla="*/ 9968 h 10000"/>
                <a:gd name="connsiteX38" fmla="*/ 5143 w 9711"/>
                <a:gd name="connsiteY38" fmla="*/ 9904 h 10000"/>
                <a:gd name="connsiteX39" fmla="*/ 5677 w 9711"/>
                <a:gd name="connsiteY39" fmla="*/ 9904 h 10000"/>
                <a:gd name="connsiteX40" fmla="*/ 5761 w 9711"/>
                <a:gd name="connsiteY40" fmla="*/ 10000 h 10000"/>
                <a:gd name="connsiteX41" fmla="*/ 6214 w 9711"/>
                <a:gd name="connsiteY41" fmla="*/ 9871 h 10000"/>
                <a:gd name="connsiteX42" fmla="*/ 6624 w 9711"/>
                <a:gd name="connsiteY42" fmla="*/ 9871 h 10000"/>
                <a:gd name="connsiteX43" fmla="*/ 6913 w 9711"/>
                <a:gd name="connsiteY43" fmla="*/ 9743 h 10000"/>
                <a:gd name="connsiteX44" fmla="*/ 7242 w 9711"/>
                <a:gd name="connsiteY44" fmla="*/ 9486 h 10000"/>
                <a:gd name="connsiteX45" fmla="*/ 8106 w 9711"/>
                <a:gd name="connsiteY45" fmla="*/ 9486 h 10000"/>
                <a:gd name="connsiteX46" fmla="*/ 8106 w 9711"/>
                <a:gd name="connsiteY46" fmla="*/ 9132 h 10000"/>
                <a:gd name="connsiteX47" fmla="*/ 7654 w 9711"/>
                <a:gd name="connsiteY47" fmla="*/ 8971 h 10000"/>
                <a:gd name="connsiteX48" fmla="*/ 7407 w 9711"/>
                <a:gd name="connsiteY48" fmla="*/ 8457 h 10000"/>
                <a:gd name="connsiteX49" fmla="*/ 7078 w 9711"/>
                <a:gd name="connsiteY49" fmla="*/ 8264 h 10000"/>
                <a:gd name="connsiteX50" fmla="*/ 6871 w 9711"/>
                <a:gd name="connsiteY50" fmla="*/ 8006 h 10000"/>
                <a:gd name="connsiteX51" fmla="*/ 6337 w 9711"/>
                <a:gd name="connsiteY51" fmla="*/ 7814 h 10000"/>
                <a:gd name="connsiteX52" fmla="*/ 6460 w 9711"/>
                <a:gd name="connsiteY52" fmla="*/ 7749 h 10000"/>
                <a:gd name="connsiteX53" fmla="*/ 6460 w 9711"/>
                <a:gd name="connsiteY53" fmla="*/ 7588 h 10000"/>
                <a:gd name="connsiteX54" fmla="*/ 6831 w 9711"/>
                <a:gd name="connsiteY54" fmla="*/ 7588 h 10000"/>
                <a:gd name="connsiteX55" fmla="*/ 7036 w 9711"/>
                <a:gd name="connsiteY55" fmla="*/ 7460 h 10000"/>
                <a:gd name="connsiteX56" fmla="*/ 7078 w 9711"/>
                <a:gd name="connsiteY56" fmla="*/ 6527 h 10000"/>
                <a:gd name="connsiteX57" fmla="*/ 7118 w 9711"/>
                <a:gd name="connsiteY57" fmla="*/ 6559 h 10000"/>
                <a:gd name="connsiteX58" fmla="*/ 7242 w 9711"/>
                <a:gd name="connsiteY58" fmla="*/ 6367 h 10000"/>
                <a:gd name="connsiteX59" fmla="*/ 7489 w 9711"/>
                <a:gd name="connsiteY59" fmla="*/ 6270 h 10000"/>
                <a:gd name="connsiteX60" fmla="*/ 7612 w 9711"/>
                <a:gd name="connsiteY60" fmla="*/ 5916 h 10000"/>
                <a:gd name="connsiteX61" fmla="*/ 7983 w 9711"/>
                <a:gd name="connsiteY61" fmla="*/ 5498 h 10000"/>
                <a:gd name="connsiteX62" fmla="*/ 8270 w 9711"/>
                <a:gd name="connsiteY62" fmla="*/ 5305 h 10000"/>
                <a:gd name="connsiteX63" fmla="*/ 8476 w 9711"/>
                <a:gd name="connsiteY63" fmla="*/ 4759 h 10000"/>
                <a:gd name="connsiteX64" fmla="*/ 8476 w 9711"/>
                <a:gd name="connsiteY64" fmla="*/ 4630 h 10000"/>
                <a:gd name="connsiteX65" fmla="*/ 8436 w 9711"/>
                <a:gd name="connsiteY65" fmla="*/ 4309 h 10000"/>
                <a:gd name="connsiteX66" fmla="*/ 8847 w 9711"/>
                <a:gd name="connsiteY66" fmla="*/ 3151 h 10000"/>
                <a:gd name="connsiteX67" fmla="*/ 8970 w 9711"/>
                <a:gd name="connsiteY67" fmla="*/ 3151 h 10000"/>
                <a:gd name="connsiteX68" fmla="*/ 9135 w 9711"/>
                <a:gd name="connsiteY68" fmla="*/ 3055 h 10000"/>
                <a:gd name="connsiteX69" fmla="*/ 9629 w 9711"/>
                <a:gd name="connsiteY69" fmla="*/ 2894 h 10000"/>
                <a:gd name="connsiteX70" fmla="*/ 9711 w 9711"/>
                <a:gd name="connsiteY70" fmla="*/ 2637 h 10000"/>
                <a:gd name="connsiteX71" fmla="*/ 9671 w 9711"/>
                <a:gd name="connsiteY71" fmla="*/ 2572 h 10000"/>
                <a:gd name="connsiteX72" fmla="*/ 9505 w 9711"/>
                <a:gd name="connsiteY72" fmla="*/ 2572 h 10000"/>
                <a:gd name="connsiteX73" fmla="*/ 9382 w 9711"/>
                <a:gd name="connsiteY73" fmla="*/ 2412 h 10000"/>
                <a:gd name="connsiteX74" fmla="*/ 9135 w 9711"/>
                <a:gd name="connsiteY74" fmla="*/ 2347 h 10000"/>
                <a:gd name="connsiteX75" fmla="*/ 9011 w 9711"/>
                <a:gd name="connsiteY75" fmla="*/ 2219 h 10000"/>
                <a:gd name="connsiteX76" fmla="*/ 8930 w 9711"/>
                <a:gd name="connsiteY76" fmla="*/ 1736 h 10000"/>
                <a:gd name="connsiteX77" fmla="*/ 8930 w 9711"/>
                <a:gd name="connsiteY77" fmla="*/ 1061 h 10000"/>
                <a:gd name="connsiteX78" fmla="*/ 8723 w 9711"/>
                <a:gd name="connsiteY78" fmla="*/ 836 h 10000"/>
                <a:gd name="connsiteX79" fmla="*/ 8683 w 9711"/>
                <a:gd name="connsiteY79" fmla="*/ 611 h 10000"/>
                <a:gd name="connsiteX80" fmla="*/ 8353 w 9711"/>
                <a:gd name="connsiteY80" fmla="*/ 289 h 10000"/>
                <a:gd name="connsiteX81" fmla="*/ 8065 w 9711"/>
                <a:gd name="connsiteY81" fmla="*/ 161 h 10000"/>
                <a:gd name="connsiteX82" fmla="*/ 7901 w 9711"/>
                <a:gd name="connsiteY82" fmla="*/ 0 h 10000"/>
                <a:gd name="connsiteX83" fmla="*/ 7654 w 9711"/>
                <a:gd name="connsiteY83" fmla="*/ 161 h 10000"/>
                <a:gd name="connsiteX84" fmla="*/ 7489 w 9711"/>
                <a:gd name="connsiteY84" fmla="*/ 129 h 10000"/>
                <a:gd name="connsiteX85" fmla="*/ 7365 w 9711"/>
                <a:gd name="connsiteY85" fmla="*/ 418 h 10000"/>
                <a:gd name="connsiteX86" fmla="*/ 7036 w 9711"/>
                <a:gd name="connsiteY86" fmla="*/ 482 h 10000"/>
                <a:gd name="connsiteX87" fmla="*/ 6954 w 9711"/>
                <a:gd name="connsiteY87" fmla="*/ 707 h 10000"/>
                <a:gd name="connsiteX88" fmla="*/ 6666 w 9711"/>
                <a:gd name="connsiteY88" fmla="*/ 707 h 10000"/>
                <a:gd name="connsiteX89" fmla="*/ 6419 w 9711"/>
                <a:gd name="connsiteY89" fmla="*/ 611 h 10000"/>
                <a:gd name="connsiteX90" fmla="*/ 5884 w 9711"/>
                <a:gd name="connsiteY90" fmla="*/ 611 h 10000"/>
                <a:gd name="connsiteX91" fmla="*/ 5349 w 9711"/>
                <a:gd name="connsiteY91" fmla="*/ 611 h 10000"/>
                <a:gd name="connsiteX92" fmla="*/ 5390 w 9711"/>
                <a:gd name="connsiteY92" fmla="*/ 482 h 10000"/>
                <a:gd name="connsiteX93" fmla="*/ 5308 w 9711"/>
                <a:gd name="connsiteY93" fmla="*/ 482 h 10000"/>
                <a:gd name="connsiteX94" fmla="*/ 5267 w 9711"/>
                <a:gd name="connsiteY94" fmla="*/ 611 h 10000"/>
                <a:gd name="connsiteX95" fmla="*/ 4773 w 9711"/>
                <a:gd name="connsiteY95" fmla="*/ 611 h 10000"/>
                <a:gd name="connsiteX96" fmla="*/ 4280 w 9711"/>
                <a:gd name="connsiteY96" fmla="*/ 611 h 10000"/>
                <a:gd name="connsiteX97" fmla="*/ 3786 w 9711"/>
                <a:gd name="connsiteY97" fmla="*/ 611 h 10000"/>
                <a:gd name="connsiteX98" fmla="*/ 3292 w 9711"/>
                <a:gd name="connsiteY98" fmla="*/ 611 h 10000"/>
                <a:gd name="connsiteX99" fmla="*/ 2840 w 9711"/>
                <a:gd name="connsiteY99" fmla="*/ 611 h 10000"/>
                <a:gd name="connsiteX100" fmla="*/ 2346 w 9711"/>
                <a:gd name="connsiteY100" fmla="*/ 611 h 10000"/>
                <a:gd name="connsiteX101" fmla="*/ 1892 w 9711"/>
                <a:gd name="connsiteY101" fmla="*/ 611 h 10000"/>
                <a:gd name="connsiteX102" fmla="*/ 1399 w 9711"/>
                <a:gd name="connsiteY102" fmla="*/ 611 h 10000"/>
                <a:gd name="connsiteX103" fmla="*/ 1399 w 9711"/>
                <a:gd name="connsiteY103" fmla="*/ 1061 h 10000"/>
                <a:gd name="connsiteX104" fmla="*/ 1399 w 9711"/>
                <a:gd name="connsiteY104" fmla="*/ 1640 h 10000"/>
                <a:gd name="connsiteX105" fmla="*/ 781 w 9711"/>
                <a:gd name="connsiteY105" fmla="*/ 1640 h 10000"/>
                <a:gd name="connsiteX106" fmla="*/ 781 w 9711"/>
                <a:gd name="connsiteY106" fmla="*/ 1897 h 10000"/>
                <a:gd name="connsiteX0" fmla="*/ 719 w 9915"/>
                <a:gd name="connsiteY0" fmla="*/ 1897 h 10000"/>
                <a:gd name="connsiteX1" fmla="*/ 719 w 9915"/>
                <a:gd name="connsiteY1" fmla="*/ 2412 h 10000"/>
                <a:gd name="connsiteX2" fmla="*/ 719 w 9915"/>
                <a:gd name="connsiteY2" fmla="*/ 2894 h 10000"/>
                <a:gd name="connsiteX3" fmla="*/ 719 w 9915"/>
                <a:gd name="connsiteY3" fmla="*/ 3376 h 10000"/>
                <a:gd name="connsiteX4" fmla="*/ 719 w 9915"/>
                <a:gd name="connsiteY4" fmla="*/ 3826 h 10000"/>
                <a:gd name="connsiteX5" fmla="*/ 43 w 9915"/>
                <a:gd name="connsiteY5" fmla="*/ 3923 h 10000"/>
                <a:gd name="connsiteX6" fmla="*/ 4578 w 9915"/>
                <a:gd name="connsiteY6" fmla="*/ 6781 h 10000"/>
                <a:gd name="connsiteX7" fmla="*/ 4368 w 9915"/>
                <a:gd name="connsiteY7" fmla="*/ 7064 h 10000"/>
                <a:gd name="connsiteX8" fmla="*/ 3846 w 9915"/>
                <a:gd name="connsiteY8" fmla="*/ 7281 h 10000"/>
                <a:gd name="connsiteX9" fmla="*/ 3511 w 9915"/>
                <a:gd name="connsiteY9" fmla="*/ 7279 h 10000"/>
                <a:gd name="connsiteX10" fmla="*/ 2780 w 9915"/>
                <a:gd name="connsiteY10" fmla="*/ 7095 h 10000"/>
                <a:gd name="connsiteX11" fmla="*/ 2584 w 9915"/>
                <a:gd name="connsiteY11" fmla="*/ 7195 h 10000"/>
                <a:gd name="connsiteX12" fmla="*/ 2096 w 9915"/>
                <a:gd name="connsiteY12" fmla="*/ 6973 h 10000"/>
                <a:gd name="connsiteX13" fmla="*/ 1881 w 9915"/>
                <a:gd name="connsiteY13" fmla="*/ 6638 h 10000"/>
                <a:gd name="connsiteX14" fmla="*/ 1522 w 9915"/>
                <a:gd name="connsiteY14" fmla="*/ 6729 h 10000"/>
                <a:gd name="connsiteX15" fmla="*/ 1425 w 9915"/>
                <a:gd name="connsiteY15" fmla="*/ 6927 h 10000"/>
                <a:gd name="connsiteX16" fmla="*/ 1045 w 9915"/>
                <a:gd name="connsiteY16" fmla="*/ 7011 h 10000"/>
                <a:gd name="connsiteX17" fmla="*/ 795 w 9915"/>
                <a:gd name="connsiteY17" fmla="*/ 7004 h 10000"/>
                <a:gd name="connsiteX18" fmla="*/ 658 w 9915"/>
                <a:gd name="connsiteY18" fmla="*/ 7161 h 10000"/>
                <a:gd name="connsiteX19" fmla="*/ 424 w 9915"/>
                <a:gd name="connsiteY19" fmla="*/ 6913 h 10000"/>
                <a:gd name="connsiteX20" fmla="*/ 380 w 9915"/>
                <a:gd name="connsiteY20" fmla="*/ 7363 h 10000"/>
                <a:gd name="connsiteX21" fmla="*/ 465 w 9915"/>
                <a:gd name="connsiteY21" fmla="*/ 7428 h 10000"/>
                <a:gd name="connsiteX22" fmla="*/ 805 w 9915"/>
                <a:gd name="connsiteY22" fmla="*/ 7460 h 10000"/>
                <a:gd name="connsiteX23" fmla="*/ 848 w 9915"/>
                <a:gd name="connsiteY23" fmla="*/ 7588 h 10000"/>
                <a:gd name="connsiteX24" fmla="*/ 1228 w 9915"/>
                <a:gd name="connsiteY24" fmla="*/ 7621 h 10000"/>
                <a:gd name="connsiteX25" fmla="*/ 1440 w 9915"/>
                <a:gd name="connsiteY25" fmla="*/ 7749 h 10000"/>
                <a:gd name="connsiteX26" fmla="*/ 1482 w 9915"/>
                <a:gd name="connsiteY26" fmla="*/ 7974 h 10000"/>
                <a:gd name="connsiteX27" fmla="*/ 2161 w 9915"/>
                <a:gd name="connsiteY27" fmla="*/ 8360 h 10000"/>
                <a:gd name="connsiteX28" fmla="*/ 2331 w 9915"/>
                <a:gd name="connsiteY28" fmla="*/ 8746 h 10000"/>
                <a:gd name="connsiteX29" fmla="*/ 2796 w 9915"/>
                <a:gd name="connsiteY29" fmla="*/ 8939 h 10000"/>
                <a:gd name="connsiteX30" fmla="*/ 2966 w 9915"/>
                <a:gd name="connsiteY30" fmla="*/ 9196 h 10000"/>
                <a:gd name="connsiteX31" fmla="*/ 3305 w 9915"/>
                <a:gd name="connsiteY31" fmla="*/ 9518 h 10000"/>
                <a:gd name="connsiteX32" fmla="*/ 3559 w 9915"/>
                <a:gd name="connsiteY32" fmla="*/ 9614 h 10000"/>
                <a:gd name="connsiteX33" fmla="*/ 3729 w 9915"/>
                <a:gd name="connsiteY33" fmla="*/ 9518 h 10000"/>
                <a:gd name="connsiteX34" fmla="*/ 4152 w 9915"/>
                <a:gd name="connsiteY34" fmla="*/ 9550 h 10000"/>
                <a:gd name="connsiteX35" fmla="*/ 4322 w 9915"/>
                <a:gd name="connsiteY35" fmla="*/ 9486 h 10000"/>
                <a:gd name="connsiteX36" fmla="*/ 5084 w 9915"/>
                <a:gd name="connsiteY36" fmla="*/ 9968 h 10000"/>
                <a:gd name="connsiteX37" fmla="*/ 5127 w 9915"/>
                <a:gd name="connsiteY37" fmla="*/ 9968 h 10000"/>
                <a:gd name="connsiteX38" fmla="*/ 5211 w 9915"/>
                <a:gd name="connsiteY38" fmla="*/ 9904 h 10000"/>
                <a:gd name="connsiteX39" fmla="*/ 5761 w 9915"/>
                <a:gd name="connsiteY39" fmla="*/ 9904 h 10000"/>
                <a:gd name="connsiteX40" fmla="*/ 5847 w 9915"/>
                <a:gd name="connsiteY40" fmla="*/ 10000 h 10000"/>
                <a:gd name="connsiteX41" fmla="*/ 6314 w 9915"/>
                <a:gd name="connsiteY41" fmla="*/ 9871 h 10000"/>
                <a:gd name="connsiteX42" fmla="*/ 6736 w 9915"/>
                <a:gd name="connsiteY42" fmla="*/ 9871 h 10000"/>
                <a:gd name="connsiteX43" fmla="*/ 7034 w 9915"/>
                <a:gd name="connsiteY43" fmla="*/ 9743 h 10000"/>
                <a:gd name="connsiteX44" fmla="*/ 7373 w 9915"/>
                <a:gd name="connsiteY44" fmla="*/ 9486 h 10000"/>
                <a:gd name="connsiteX45" fmla="*/ 8262 w 9915"/>
                <a:gd name="connsiteY45" fmla="*/ 9486 h 10000"/>
                <a:gd name="connsiteX46" fmla="*/ 8262 w 9915"/>
                <a:gd name="connsiteY46" fmla="*/ 9132 h 10000"/>
                <a:gd name="connsiteX47" fmla="*/ 7797 w 9915"/>
                <a:gd name="connsiteY47" fmla="*/ 8971 h 10000"/>
                <a:gd name="connsiteX48" fmla="*/ 7542 w 9915"/>
                <a:gd name="connsiteY48" fmla="*/ 8457 h 10000"/>
                <a:gd name="connsiteX49" fmla="*/ 7204 w 9915"/>
                <a:gd name="connsiteY49" fmla="*/ 8264 h 10000"/>
                <a:gd name="connsiteX50" fmla="*/ 6990 w 9915"/>
                <a:gd name="connsiteY50" fmla="*/ 8006 h 10000"/>
                <a:gd name="connsiteX51" fmla="*/ 6441 w 9915"/>
                <a:gd name="connsiteY51" fmla="*/ 7814 h 10000"/>
                <a:gd name="connsiteX52" fmla="*/ 6567 w 9915"/>
                <a:gd name="connsiteY52" fmla="*/ 7749 h 10000"/>
                <a:gd name="connsiteX53" fmla="*/ 6567 w 9915"/>
                <a:gd name="connsiteY53" fmla="*/ 7588 h 10000"/>
                <a:gd name="connsiteX54" fmla="*/ 6949 w 9915"/>
                <a:gd name="connsiteY54" fmla="*/ 7588 h 10000"/>
                <a:gd name="connsiteX55" fmla="*/ 7160 w 9915"/>
                <a:gd name="connsiteY55" fmla="*/ 7460 h 10000"/>
                <a:gd name="connsiteX56" fmla="*/ 7204 w 9915"/>
                <a:gd name="connsiteY56" fmla="*/ 6527 h 10000"/>
                <a:gd name="connsiteX57" fmla="*/ 7245 w 9915"/>
                <a:gd name="connsiteY57" fmla="*/ 6559 h 10000"/>
                <a:gd name="connsiteX58" fmla="*/ 7373 w 9915"/>
                <a:gd name="connsiteY58" fmla="*/ 6367 h 10000"/>
                <a:gd name="connsiteX59" fmla="*/ 7627 w 9915"/>
                <a:gd name="connsiteY59" fmla="*/ 6270 h 10000"/>
                <a:gd name="connsiteX60" fmla="*/ 7754 w 9915"/>
                <a:gd name="connsiteY60" fmla="*/ 5916 h 10000"/>
                <a:gd name="connsiteX61" fmla="*/ 8136 w 9915"/>
                <a:gd name="connsiteY61" fmla="*/ 5498 h 10000"/>
                <a:gd name="connsiteX62" fmla="*/ 8431 w 9915"/>
                <a:gd name="connsiteY62" fmla="*/ 5305 h 10000"/>
                <a:gd name="connsiteX63" fmla="*/ 8643 w 9915"/>
                <a:gd name="connsiteY63" fmla="*/ 4759 h 10000"/>
                <a:gd name="connsiteX64" fmla="*/ 8643 w 9915"/>
                <a:gd name="connsiteY64" fmla="*/ 4630 h 10000"/>
                <a:gd name="connsiteX65" fmla="*/ 8602 w 9915"/>
                <a:gd name="connsiteY65" fmla="*/ 4309 h 10000"/>
                <a:gd name="connsiteX66" fmla="*/ 9025 w 9915"/>
                <a:gd name="connsiteY66" fmla="*/ 3151 h 10000"/>
                <a:gd name="connsiteX67" fmla="*/ 9152 w 9915"/>
                <a:gd name="connsiteY67" fmla="*/ 3151 h 10000"/>
                <a:gd name="connsiteX68" fmla="*/ 9322 w 9915"/>
                <a:gd name="connsiteY68" fmla="*/ 3055 h 10000"/>
                <a:gd name="connsiteX69" fmla="*/ 9831 w 9915"/>
                <a:gd name="connsiteY69" fmla="*/ 2894 h 10000"/>
                <a:gd name="connsiteX70" fmla="*/ 9915 w 9915"/>
                <a:gd name="connsiteY70" fmla="*/ 2637 h 10000"/>
                <a:gd name="connsiteX71" fmla="*/ 9874 w 9915"/>
                <a:gd name="connsiteY71" fmla="*/ 2572 h 10000"/>
                <a:gd name="connsiteX72" fmla="*/ 9703 w 9915"/>
                <a:gd name="connsiteY72" fmla="*/ 2572 h 10000"/>
                <a:gd name="connsiteX73" fmla="*/ 9576 w 9915"/>
                <a:gd name="connsiteY73" fmla="*/ 2412 h 10000"/>
                <a:gd name="connsiteX74" fmla="*/ 9322 w 9915"/>
                <a:gd name="connsiteY74" fmla="*/ 2347 h 10000"/>
                <a:gd name="connsiteX75" fmla="*/ 9194 w 9915"/>
                <a:gd name="connsiteY75" fmla="*/ 2219 h 10000"/>
                <a:gd name="connsiteX76" fmla="*/ 9111 w 9915"/>
                <a:gd name="connsiteY76" fmla="*/ 1736 h 10000"/>
                <a:gd name="connsiteX77" fmla="*/ 9111 w 9915"/>
                <a:gd name="connsiteY77" fmla="*/ 1061 h 10000"/>
                <a:gd name="connsiteX78" fmla="*/ 8898 w 9915"/>
                <a:gd name="connsiteY78" fmla="*/ 836 h 10000"/>
                <a:gd name="connsiteX79" fmla="*/ 8856 w 9915"/>
                <a:gd name="connsiteY79" fmla="*/ 611 h 10000"/>
                <a:gd name="connsiteX80" fmla="*/ 8517 w 9915"/>
                <a:gd name="connsiteY80" fmla="*/ 289 h 10000"/>
                <a:gd name="connsiteX81" fmla="*/ 8220 w 9915"/>
                <a:gd name="connsiteY81" fmla="*/ 161 h 10000"/>
                <a:gd name="connsiteX82" fmla="*/ 8051 w 9915"/>
                <a:gd name="connsiteY82" fmla="*/ 0 h 10000"/>
                <a:gd name="connsiteX83" fmla="*/ 7797 w 9915"/>
                <a:gd name="connsiteY83" fmla="*/ 161 h 10000"/>
                <a:gd name="connsiteX84" fmla="*/ 7627 w 9915"/>
                <a:gd name="connsiteY84" fmla="*/ 129 h 10000"/>
                <a:gd name="connsiteX85" fmla="*/ 7499 w 9915"/>
                <a:gd name="connsiteY85" fmla="*/ 418 h 10000"/>
                <a:gd name="connsiteX86" fmla="*/ 7160 w 9915"/>
                <a:gd name="connsiteY86" fmla="*/ 482 h 10000"/>
                <a:gd name="connsiteX87" fmla="*/ 7076 w 9915"/>
                <a:gd name="connsiteY87" fmla="*/ 707 h 10000"/>
                <a:gd name="connsiteX88" fmla="*/ 6779 w 9915"/>
                <a:gd name="connsiteY88" fmla="*/ 707 h 10000"/>
                <a:gd name="connsiteX89" fmla="*/ 6525 w 9915"/>
                <a:gd name="connsiteY89" fmla="*/ 611 h 10000"/>
                <a:gd name="connsiteX90" fmla="*/ 5974 w 9915"/>
                <a:gd name="connsiteY90" fmla="*/ 611 h 10000"/>
                <a:gd name="connsiteX91" fmla="*/ 5423 w 9915"/>
                <a:gd name="connsiteY91" fmla="*/ 611 h 10000"/>
                <a:gd name="connsiteX92" fmla="*/ 5465 w 9915"/>
                <a:gd name="connsiteY92" fmla="*/ 482 h 10000"/>
                <a:gd name="connsiteX93" fmla="*/ 5381 w 9915"/>
                <a:gd name="connsiteY93" fmla="*/ 482 h 10000"/>
                <a:gd name="connsiteX94" fmla="*/ 5339 w 9915"/>
                <a:gd name="connsiteY94" fmla="*/ 611 h 10000"/>
                <a:gd name="connsiteX95" fmla="*/ 4830 w 9915"/>
                <a:gd name="connsiteY95" fmla="*/ 611 h 10000"/>
                <a:gd name="connsiteX96" fmla="*/ 4322 w 9915"/>
                <a:gd name="connsiteY96" fmla="*/ 611 h 10000"/>
                <a:gd name="connsiteX97" fmla="*/ 3814 w 9915"/>
                <a:gd name="connsiteY97" fmla="*/ 611 h 10000"/>
                <a:gd name="connsiteX98" fmla="*/ 3305 w 9915"/>
                <a:gd name="connsiteY98" fmla="*/ 611 h 10000"/>
                <a:gd name="connsiteX99" fmla="*/ 2840 w 9915"/>
                <a:gd name="connsiteY99" fmla="*/ 611 h 10000"/>
                <a:gd name="connsiteX100" fmla="*/ 2331 w 9915"/>
                <a:gd name="connsiteY100" fmla="*/ 611 h 10000"/>
                <a:gd name="connsiteX101" fmla="*/ 1863 w 9915"/>
                <a:gd name="connsiteY101" fmla="*/ 611 h 10000"/>
                <a:gd name="connsiteX102" fmla="*/ 1356 w 9915"/>
                <a:gd name="connsiteY102" fmla="*/ 611 h 10000"/>
                <a:gd name="connsiteX103" fmla="*/ 1356 w 9915"/>
                <a:gd name="connsiteY103" fmla="*/ 1061 h 10000"/>
                <a:gd name="connsiteX104" fmla="*/ 1356 w 9915"/>
                <a:gd name="connsiteY104" fmla="*/ 1640 h 10000"/>
                <a:gd name="connsiteX105" fmla="*/ 719 w 9915"/>
                <a:gd name="connsiteY105" fmla="*/ 1640 h 10000"/>
                <a:gd name="connsiteX106" fmla="*/ 719 w 9915"/>
                <a:gd name="connsiteY106" fmla="*/ 1897 h 10000"/>
                <a:gd name="connsiteX0" fmla="*/ 342 w 9617"/>
                <a:gd name="connsiteY0" fmla="*/ 1897 h 10000"/>
                <a:gd name="connsiteX1" fmla="*/ 342 w 9617"/>
                <a:gd name="connsiteY1" fmla="*/ 2412 h 10000"/>
                <a:gd name="connsiteX2" fmla="*/ 342 w 9617"/>
                <a:gd name="connsiteY2" fmla="*/ 2894 h 10000"/>
                <a:gd name="connsiteX3" fmla="*/ 342 w 9617"/>
                <a:gd name="connsiteY3" fmla="*/ 3376 h 10000"/>
                <a:gd name="connsiteX4" fmla="*/ 342 w 9617"/>
                <a:gd name="connsiteY4" fmla="*/ 3826 h 10000"/>
                <a:gd name="connsiteX5" fmla="*/ 4662 w 9617"/>
                <a:gd name="connsiteY5" fmla="*/ 6907 h 10000"/>
                <a:gd name="connsiteX6" fmla="*/ 4234 w 9617"/>
                <a:gd name="connsiteY6" fmla="*/ 6781 h 10000"/>
                <a:gd name="connsiteX7" fmla="*/ 4022 w 9617"/>
                <a:gd name="connsiteY7" fmla="*/ 7064 h 10000"/>
                <a:gd name="connsiteX8" fmla="*/ 3496 w 9617"/>
                <a:gd name="connsiteY8" fmla="*/ 7281 h 10000"/>
                <a:gd name="connsiteX9" fmla="*/ 3158 w 9617"/>
                <a:gd name="connsiteY9" fmla="*/ 7279 h 10000"/>
                <a:gd name="connsiteX10" fmla="*/ 2421 w 9617"/>
                <a:gd name="connsiteY10" fmla="*/ 7095 h 10000"/>
                <a:gd name="connsiteX11" fmla="*/ 2223 w 9617"/>
                <a:gd name="connsiteY11" fmla="*/ 7195 h 10000"/>
                <a:gd name="connsiteX12" fmla="*/ 1731 w 9617"/>
                <a:gd name="connsiteY12" fmla="*/ 6973 h 10000"/>
                <a:gd name="connsiteX13" fmla="*/ 1514 w 9617"/>
                <a:gd name="connsiteY13" fmla="*/ 6638 h 10000"/>
                <a:gd name="connsiteX14" fmla="*/ 1152 w 9617"/>
                <a:gd name="connsiteY14" fmla="*/ 6729 h 10000"/>
                <a:gd name="connsiteX15" fmla="*/ 1054 w 9617"/>
                <a:gd name="connsiteY15" fmla="*/ 6927 h 10000"/>
                <a:gd name="connsiteX16" fmla="*/ 671 w 9617"/>
                <a:gd name="connsiteY16" fmla="*/ 7011 h 10000"/>
                <a:gd name="connsiteX17" fmla="*/ 419 w 9617"/>
                <a:gd name="connsiteY17" fmla="*/ 7004 h 10000"/>
                <a:gd name="connsiteX18" fmla="*/ 281 w 9617"/>
                <a:gd name="connsiteY18" fmla="*/ 7161 h 10000"/>
                <a:gd name="connsiteX19" fmla="*/ 45 w 9617"/>
                <a:gd name="connsiteY19" fmla="*/ 6913 h 10000"/>
                <a:gd name="connsiteX20" fmla="*/ 0 w 9617"/>
                <a:gd name="connsiteY20" fmla="*/ 7363 h 10000"/>
                <a:gd name="connsiteX21" fmla="*/ 86 w 9617"/>
                <a:gd name="connsiteY21" fmla="*/ 7428 h 10000"/>
                <a:gd name="connsiteX22" fmla="*/ 429 w 9617"/>
                <a:gd name="connsiteY22" fmla="*/ 7460 h 10000"/>
                <a:gd name="connsiteX23" fmla="*/ 472 w 9617"/>
                <a:gd name="connsiteY23" fmla="*/ 7588 h 10000"/>
                <a:gd name="connsiteX24" fmla="*/ 856 w 9617"/>
                <a:gd name="connsiteY24" fmla="*/ 7621 h 10000"/>
                <a:gd name="connsiteX25" fmla="*/ 1069 w 9617"/>
                <a:gd name="connsiteY25" fmla="*/ 7749 h 10000"/>
                <a:gd name="connsiteX26" fmla="*/ 1112 w 9617"/>
                <a:gd name="connsiteY26" fmla="*/ 7974 h 10000"/>
                <a:gd name="connsiteX27" fmla="*/ 1797 w 9617"/>
                <a:gd name="connsiteY27" fmla="*/ 8360 h 10000"/>
                <a:gd name="connsiteX28" fmla="*/ 1968 w 9617"/>
                <a:gd name="connsiteY28" fmla="*/ 8746 h 10000"/>
                <a:gd name="connsiteX29" fmla="*/ 2437 w 9617"/>
                <a:gd name="connsiteY29" fmla="*/ 8939 h 10000"/>
                <a:gd name="connsiteX30" fmla="*/ 2608 w 9617"/>
                <a:gd name="connsiteY30" fmla="*/ 9196 h 10000"/>
                <a:gd name="connsiteX31" fmla="*/ 2950 w 9617"/>
                <a:gd name="connsiteY31" fmla="*/ 9518 h 10000"/>
                <a:gd name="connsiteX32" fmla="*/ 3207 w 9617"/>
                <a:gd name="connsiteY32" fmla="*/ 9614 h 10000"/>
                <a:gd name="connsiteX33" fmla="*/ 3378 w 9617"/>
                <a:gd name="connsiteY33" fmla="*/ 9518 h 10000"/>
                <a:gd name="connsiteX34" fmla="*/ 3805 w 9617"/>
                <a:gd name="connsiteY34" fmla="*/ 9550 h 10000"/>
                <a:gd name="connsiteX35" fmla="*/ 3976 w 9617"/>
                <a:gd name="connsiteY35" fmla="*/ 9486 h 10000"/>
                <a:gd name="connsiteX36" fmla="*/ 4745 w 9617"/>
                <a:gd name="connsiteY36" fmla="*/ 9968 h 10000"/>
                <a:gd name="connsiteX37" fmla="*/ 4788 w 9617"/>
                <a:gd name="connsiteY37" fmla="*/ 9968 h 10000"/>
                <a:gd name="connsiteX38" fmla="*/ 4873 w 9617"/>
                <a:gd name="connsiteY38" fmla="*/ 9904 h 10000"/>
                <a:gd name="connsiteX39" fmla="*/ 5427 w 9617"/>
                <a:gd name="connsiteY39" fmla="*/ 9904 h 10000"/>
                <a:gd name="connsiteX40" fmla="*/ 5514 w 9617"/>
                <a:gd name="connsiteY40" fmla="*/ 10000 h 10000"/>
                <a:gd name="connsiteX41" fmla="*/ 5985 w 9617"/>
                <a:gd name="connsiteY41" fmla="*/ 9871 h 10000"/>
                <a:gd name="connsiteX42" fmla="*/ 6411 w 9617"/>
                <a:gd name="connsiteY42" fmla="*/ 9871 h 10000"/>
                <a:gd name="connsiteX43" fmla="*/ 6711 w 9617"/>
                <a:gd name="connsiteY43" fmla="*/ 9743 h 10000"/>
                <a:gd name="connsiteX44" fmla="*/ 7053 w 9617"/>
                <a:gd name="connsiteY44" fmla="*/ 9486 h 10000"/>
                <a:gd name="connsiteX45" fmla="*/ 7950 w 9617"/>
                <a:gd name="connsiteY45" fmla="*/ 9486 h 10000"/>
                <a:gd name="connsiteX46" fmla="*/ 7950 w 9617"/>
                <a:gd name="connsiteY46" fmla="*/ 9132 h 10000"/>
                <a:gd name="connsiteX47" fmla="*/ 7481 w 9617"/>
                <a:gd name="connsiteY47" fmla="*/ 8971 h 10000"/>
                <a:gd name="connsiteX48" fmla="*/ 7224 w 9617"/>
                <a:gd name="connsiteY48" fmla="*/ 8457 h 10000"/>
                <a:gd name="connsiteX49" fmla="*/ 6883 w 9617"/>
                <a:gd name="connsiteY49" fmla="*/ 8264 h 10000"/>
                <a:gd name="connsiteX50" fmla="*/ 6667 w 9617"/>
                <a:gd name="connsiteY50" fmla="*/ 8006 h 10000"/>
                <a:gd name="connsiteX51" fmla="*/ 6113 w 9617"/>
                <a:gd name="connsiteY51" fmla="*/ 7814 h 10000"/>
                <a:gd name="connsiteX52" fmla="*/ 6240 w 9617"/>
                <a:gd name="connsiteY52" fmla="*/ 7749 h 10000"/>
                <a:gd name="connsiteX53" fmla="*/ 6240 w 9617"/>
                <a:gd name="connsiteY53" fmla="*/ 7588 h 10000"/>
                <a:gd name="connsiteX54" fmla="*/ 6626 w 9617"/>
                <a:gd name="connsiteY54" fmla="*/ 7588 h 10000"/>
                <a:gd name="connsiteX55" fmla="*/ 6838 w 9617"/>
                <a:gd name="connsiteY55" fmla="*/ 7460 h 10000"/>
                <a:gd name="connsiteX56" fmla="*/ 6883 w 9617"/>
                <a:gd name="connsiteY56" fmla="*/ 6527 h 10000"/>
                <a:gd name="connsiteX57" fmla="*/ 6924 w 9617"/>
                <a:gd name="connsiteY57" fmla="*/ 6559 h 10000"/>
                <a:gd name="connsiteX58" fmla="*/ 7053 w 9617"/>
                <a:gd name="connsiteY58" fmla="*/ 6367 h 10000"/>
                <a:gd name="connsiteX59" fmla="*/ 7309 w 9617"/>
                <a:gd name="connsiteY59" fmla="*/ 6270 h 10000"/>
                <a:gd name="connsiteX60" fmla="*/ 7437 w 9617"/>
                <a:gd name="connsiteY60" fmla="*/ 5916 h 10000"/>
                <a:gd name="connsiteX61" fmla="*/ 7823 w 9617"/>
                <a:gd name="connsiteY61" fmla="*/ 5498 h 10000"/>
                <a:gd name="connsiteX62" fmla="*/ 8120 w 9617"/>
                <a:gd name="connsiteY62" fmla="*/ 5305 h 10000"/>
                <a:gd name="connsiteX63" fmla="*/ 8334 w 9617"/>
                <a:gd name="connsiteY63" fmla="*/ 4759 h 10000"/>
                <a:gd name="connsiteX64" fmla="*/ 8334 w 9617"/>
                <a:gd name="connsiteY64" fmla="*/ 4630 h 10000"/>
                <a:gd name="connsiteX65" fmla="*/ 8293 w 9617"/>
                <a:gd name="connsiteY65" fmla="*/ 4309 h 10000"/>
                <a:gd name="connsiteX66" fmla="*/ 8719 w 9617"/>
                <a:gd name="connsiteY66" fmla="*/ 3151 h 10000"/>
                <a:gd name="connsiteX67" fmla="*/ 8847 w 9617"/>
                <a:gd name="connsiteY67" fmla="*/ 3151 h 10000"/>
                <a:gd name="connsiteX68" fmla="*/ 9019 w 9617"/>
                <a:gd name="connsiteY68" fmla="*/ 3055 h 10000"/>
                <a:gd name="connsiteX69" fmla="*/ 9532 w 9617"/>
                <a:gd name="connsiteY69" fmla="*/ 2894 h 10000"/>
                <a:gd name="connsiteX70" fmla="*/ 9617 w 9617"/>
                <a:gd name="connsiteY70" fmla="*/ 2637 h 10000"/>
                <a:gd name="connsiteX71" fmla="*/ 9576 w 9617"/>
                <a:gd name="connsiteY71" fmla="*/ 2572 h 10000"/>
                <a:gd name="connsiteX72" fmla="*/ 9403 w 9617"/>
                <a:gd name="connsiteY72" fmla="*/ 2572 h 10000"/>
                <a:gd name="connsiteX73" fmla="*/ 9275 w 9617"/>
                <a:gd name="connsiteY73" fmla="*/ 2412 h 10000"/>
                <a:gd name="connsiteX74" fmla="*/ 9019 w 9617"/>
                <a:gd name="connsiteY74" fmla="*/ 2347 h 10000"/>
                <a:gd name="connsiteX75" fmla="*/ 8890 w 9617"/>
                <a:gd name="connsiteY75" fmla="*/ 2219 h 10000"/>
                <a:gd name="connsiteX76" fmla="*/ 8806 w 9617"/>
                <a:gd name="connsiteY76" fmla="*/ 1736 h 10000"/>
                <a:gd name="connsiteX77" fmla="*/ 8806 w 9617"/>
                <a:gd name="connsiteY77" fmla="*/ 1061 h 10000"/>
                <a:gd name="connsiteX78" fmla="*/ 8591 w 9617"/>
                <a:gd name="connsiteY78" fmla="*/ 836 h 10000"/>
                <a:gd name="connsiteX79" fmla="*/ 8549 w 9617"/>
                <a:gd name="connsiteY79" fmla="*/ 611 h 10000"/>
                <a:gd name="connsiteX80" fmla="*/ 8207 w 9617"/>
                <a:gd name="connsiteY80" fmla="*/ 289 h 10000"/>
                <a:gd name="connsiteX81" fmla="*/ 7907 w 9617"/>
                <a:gd name="connsiteY81" fmla="*/ 161 h 10000"/>
                <a:gd name="connsiteX82" fmla="*/ 7737 w 9617"/>
                <a:gd name="connsiteY82" fmla="*/ 0 h 10000"/>
                <a:gd name="connsiteX83" fmla="*/ 7481 w 9617"/>
                <a:gd name="connsiteY83" fmla="*/ 161 h 10000"/>
                <a:gd name="connsiteX84" fmla="*/ 7309 w 9617"/>
                <a:gd name="connsiteY84" fmla="*/ 129 h 10000"/>
                <a:gd name="connsiteX85" fmla="*/ 7180 w 9617"/>
                <a:gd name="connsiteY85" fmla="*/ 418 h 10000"/>
                <a:gd name="connsiteX86" fmla="*/ 6838 w 9617"/>
                <a:gd name="connsiteY86" fmla="*/ 482 h 10000"/>
                <a:gd name="connsiteX87" fmla="*/ 6754 w 9617"/>
                <a:gd name="connsiteY87" fmla="*/ 707 h 10000"/>
                <a:gd name="connsiteX88" fmla="*/ 6454 w 9617"/>
                <a:gd name="connsiteY88" fmla="*/ 707 h 10000"/>
                <a:gd name="connsiteX89" fmla="*/ 6198 w 9617"/>
                <a:gd name="connsiteY89" fmla="*/ 611 h 10000"/>
                <a:gd name="connsiteX90" fmla="*/ 5642 w 9617"/>
                <a:gd name="connsiteY90" fmla="*/ 611 h 10000"/>
                <a:gd name="connsiteX91" fmla="*/ 5086 w 9617"/>
                <a:gd name="connsiteY91" fmla="*/ 611 h 10000"/>
                <a:gd name="connsiteX92" fmla="*/ 5129 w 9617"/>
                <a:gd name="connsiteY92" fmla="*/ 482 h 10000"/>
                <a:gd name="connsiteX93" fmla="*/ 5044 w 9617"/>
                <a:gd name="connsiteY93" fmla="*/ 482 h 10000"/>
                <a:gd name="connsiteX94" fmla="*/ 5002 w 9617"/>
                <a:gd name="connsiteY94" fmla="*/ 611 h 10000"/>
                <a:gd name="connsiteX95" fmla="*/ 4488 w 9617"/>
                <a:gd name="connsiteY95" fmla="*/ 611 h 10000"/>
                <a:gd name="connsiteX96" fmla="*/ 3976 w 9617"/>
                <a:gd name="connsiteY96" fmla="*/ 611 h 10000"/>
                <a:gd name="connsiteX97" fmla="*/ 3464 w 9617"/>
                <a:gd name="connsiteY97" fmla="*/ 611 h 10000"/>
                <a:gd name="connsiteX98" fmla="*/ 2950 w 9617"/>
                <a:gd name="connsiteY98" fmla="*/ 611 h 10000"/>
                <a:gd name="connsiteX99" fmla="*/ 2481 w 9617"/>
                <a:gd name="connsiteY99" fmla="*/ 611 h 10000"/>
                <a:gd name="connsiteX100" fmla="*/ 1968 w 9617"/>
                <a:gd name="connsiteY100" fmla="*/ 611 h 10000"/>
                <a:gd name="connsiteX101" fmla="*/ 1496 w 9617"/>
                <a:gd name="connsiteY101" fmla="*/ 611 h 10000"/>
                <a:gd name="connsiteX102" fmla="*/ 985 w 9617"/>
                <a:gd name="connsiteY102" fmla="*/ 611 h 10000"/>
                <a:gd name="connsiteX103" fmla="*/ 985 w 9617"/>
                <a:gd name="connsiteY103" fmla="*/ 1061 h 10000"/>
                <a:gd name="connsiteX104" fmla="*/ 985 w 9617"/>
                <a:gd name="connsiteY104" fmla="*/ 1640 h 10000"/>
                <a:gd name="connsiteX105" fmla="*/ 342 w 9617"/>
                <a:gd name="connsiteY105" fmla="*/ 1640 h 10000"/>
                <a:gd name="connsiteX106" fmla="*/ 342 w 9617"/>
                <a:gd name="connsiteY106" fmla="*/ 1897 h 10000"/>
                <a:gd name="connsiteX0" fmla="*/ 356 w 10000"/>
                <a:gd name="connsiteY0" fmla="*/ 1897 h 10000"/>
                <a:gd name="connsiteX1" fmla="*/ 356 w 10000"/>
                <a:gd name="connsiteY1" fmla="*/ 2412 h 10000"/>
                <a:gd name="connsiteX2" fmla="*/ 356 w 10000"/>
                <a:gd name="connsiteY2" fmla="*/ 2894 h 10000"/>
                <a:gd name="connsiteX3" fmla="*/ 356 w 10000"/>
                <a:gd name="connsiteY3" fmla="*/ 3376 h 10000"/>
                <a:gd name="connsiteX4" fmla="*/ 5155 w 10000"/>
                <a:gd name="connsiteY4" fmla="*/ 7114 h 10000"/>
                <a:gd name="connsiteX5" fmla="*/ 4848 w 10000"/>
                <a:gd name="connsiteY5" fmla="*/ 6907 h 10000"/>
                <a:gd name="connsiteX6" fmla="*/ 4403 w 10000"/>
                <a:gd name="connsiteY6" fmla="*/ 6781 h 10000"/>
                <a:gd name="connsiteX7" fmla="*/ 4182 w 10000"/>
                <a:gd name="connsiteY7" fmla="*/ 7064 h 10000"/>
                <a:gd name="connsiteX8" fmla="*/ 3635 w 10000"/>
                <a:gd name="connsiteY8" fmla="*/ 7281 h 10000"/>
                <a:gd name="connsiteX9" fmla="*/ 3284 w 10000"/>
                <a:gd name="connsiteY9" fmla="*/ 7279 h 10000"/>
                <a:gd name="connsiteX10" fmla="*/ 2517 w 10000"/>
                <a:gd name="connsiteY10" fmla="*/ 7095 h 10000"/>
                <a:gd name="connsiteX11" fmla="*/ 2312 w 10000"/>
                <a:gd name="connsiteY11" fmla="*/ 7195 h 10000"/>
                <a:gd name="connsiteX12" fmla="*/ 1800 w 10000"/>
                <a:gd name="connsiteY12" fmla="*/ 6973 h 10000"/>
                <a:gd name="connsiteX13" fmla="*/ 1574 w 10000"/>
                <a:gd name="connsiteY13" fmla="*/ 6638 h 10000"/>
                <a:gd name="connsiteX14" fmla="*/ 1198 w 10000"/>
                <a:gd name="connsiteY14" fmla="*/ 6729 h 10000"/>
                <a:gd name="connsiteX15" fmla="*/ 1096 w 10000"/>
                <a:gd name="connsiteY15" fmla="*/ 6927 h 10000"/>
                <a:gd name="connsiteX16" fmla="*/ 698 w 10000"/>
                <a:gd name="connsiteY16" fmla="*/ 7011 h 10000"/>
                <a:gd name="connsiteX17" fmla="*/ 436 w 10000"/>
                <a:gd name="connsiteY17" fmla="*/ 7004 h 10000"/>
                <a:gd name="connsiteX18" fmla="*/ 292 w 10000"/>
                <a:gd name="connsiteY18" fmla="*/ 7161 h 10000"/>
                <a:gd name="connsiteX19" fmla="*/ 47 w 10000"/>
                <a:gd name="connsiteY19" fmla="*/ 6913 h 10000"/>
                <a:gd name="connsiteX20" fmla="*/ 0 w 10000"/>
                <a:gd name="connsiteY20" fmla="*/ 7363 h 10000"/>
                <a:gd name="connsiteX21" fmla="*/ 89 w 10000"/>
                <a:gd name="connsiteY21" fmla="*/ 7428 h 10000"/>
                <a:gd name="connsiteX22" fmla="*/ 446 w 10000"/>
                <a:gd name="connsiteY22" fmla="*/ 7460 h 10000"/>
                <a:gd name="connsiteX23" fmla="*/ 491 w 10000"/>
                <a:gd name="connsiteY23" fmla="*/ 7588 h 10000"/>
                <a:gd name="connsiteX24" fmla="*/ 890 w 10000"/>
                <a:gd name="connsiteY24" fmla="*/ 7621 h 10000"/>
                <a:gd name="connsiteX25" fmla="*/ 1112 w 10000"/>
                <a:gd name="connsiteY25" fmla="*/ 7749 h 10000"/>
                <a:gd name="connsiteX26" fmla="*/ 1156 w 10000"/>
                <a:gd name="connsiteY26" fmla="*/ 7974 h 10000"/>
                <a:gd name="connsiteX27" fmla="*/ 1869 w 10000"/>
                <a:gd name="connsiteY27" fmla="*/ 8360 h 10000"/>
                <a:gd name="connsiteX28" fmla="*/ 2046 w 10000"/>
                <a:gd name="connsiteY28" fmla="*/ 8746 h 10000"/>
                <a:gd name="connsiteX29" fmla="*/ 2534 w 10000"/>
                <a:gd name="connsiteY29" fmla="*/ 8939 h 10000"/>
                <a:gd name="connsiteX30" fmla="*/ 2712 w 10000"/>
                <a:gd name="connsiteY30" fmla="*/ 9196 h 10000"/>
                <a:gd name="connsiteX31" fmla="*/ 3067 w 10000"/>
                <a:gd name="connsiteY31" fmla="*/ 9518 h 10000"/>
                <a:gd name="connsiteX32" fmla="*/ 3335 w 10000"/>
                <a:gd name="connsiteY32" fmla="*/ 9614 h 10000"/>
                <a:gd name="connsiteX33" fmla="*/ 3513 w 10000"/>
                <a:gd name="connsiteY33" fmla="*/ 9518 h 10000"/>
                <a:gd name="connsiteX34" fmla="*/ 3957 w 10000"/>
                <a:gd name="connsiteY34" fmla="*/ 9550 h 10000"/>
                <a:gd name="connsiteX35" fmla="*/ 4134 w 10000"/>
                <a:gd name="connsiteY35" fmla="*/ 9486 h 10000"/>
                <a:gd name="connsiteX36" fmla="*/ 4934 w 10000"/>
                <a:gd name="connsiteY36" fmla="*/ 9968 h 10000"/>
                <a:gd name="connsiteX37" fmla="*/ 4979 w 10000"/>
                <a:gd name="connsiteY37" fmla="*/ 9968 h 10000"/>
                <a:gd name="connsiteX38" fmla="*/ 5067 w 10000"/>
                <a:gd name="connsiteY38" fmla="*/ 9904 h 10000"/>
                <a:gd name="connsiteX39" fmla="*/ 5643 w 10000"/>
                <a:gd name="connsiteY39" fmla="*/ 9904 h 10000"/>
                <a:gd name="connsiteX40" fmla="*/ 5734 w 10000"/>
                <a:gd name="connsiteY40" fmla="*/ 10000 h 10000"/>
                <a:gd name="connsiteX41" fmla="*/ 6223 w 10000"/>
                <a:gd name="connsiteY41" fmla="*/ 9871 h 10000"/>
                <a:gd name="connsiteX42" fmla="*/ 6666 w 10000"/>
                <a:gd name="connsiteY42" fmla="*/ 9871 h 10000"/>
                <a:gd name="connsiteX43" fmla="*/ 6978 w 10000"/>
                <a:gd name="connsiteY43" fmla="*/ 9743 h 10000"/>
                <a:gd name="connsiteX44" fmla="*/ 7334 w 10000"/>
                <a:gd name="connsiteY44" fmla="*/ 9486 h 10000"/>
                <a:gd name="connsiteX45" fmla="*/ 8267 w 10000"/>
                <a:gd name="connsiteY45" fmla="*/ 9486 h 10000"/>
                <a:gd name="connsiteX46" fmla="*/ 8267 w 10000"/>
                <a:gd name="connsiteY46" fmla="*/ 9132 h 10000"/>
                <a:gd name="connsiteX47" fmla="*/ 7779 w 10000"/>
                <a:gd name="connsiteY47" fmla="*/ 8971 h 10000"/>
                <a:gd name="connsiteX48" fmla="*/ 7512 w 10000"/>
                <a:gd name="connsiteY48" fmla="*/ 8457 h 10000"/>
                <a:gd name="connsiteX49" fmla="*/ 7157 w 10000"/>
                <a:gd name="connsiteY49" fmla="*/ 8264 h 10000"/>
                <a:gd name="connsiteX50" fmla="*/ 6933 w 10000"/>
                <a:gd name="connsiteY50" fmla="*/ 8006 h 10000"/>
                <a:gd name="connsiteX51" fmla="*/ 6356 w 10000"/>
                <a:gd name="connsiteY51" fmla="*/ 7814 h 10000"/>
                <a:gd name="connsiteX52" fmla="*/ 6489 w 10000"/>
                <a:gd name="connsiteY52" fmla="*/ 7749 h 10000"/>
                <a:gd name="connsiteX53" fmla="*/ 6489 w 10000"/>
                <a:gd name="connsiteY53" fmla="*/ 7588 h 10000"/>
                <a:gd name="connsiteX54" fmla="*/ 6890 w 10000"/>
                <a:gd name="connsiteY54" fmla="*/ 7588 h 10000"/>
                <a:gd name="connsiteX55" fmla="*/ 7110 w 10000"/>
                <a:gd name="connsiteY55" fmla="*/ 7460 h 10000"/>
                <a:gd name="connsiteX56" fmla="*/ 7157 w 10000"/>
                <a:gd name="connsiteY56" fmla="*/ 6527 h 10000"/>
                <a:gd name="connsiteX57" fmla="*/ 7200 w 10000"/>
                <a:gd name="connsiteY57" fmla="*/ 6559 h 10000"/>
                <a:gd name="connsiteX58" fmla="*/ 7334 w 10000"/>
                <a:gd name="connsiteY58" fmla="*/ 6367 h 10000"/>
                <a:gd name="connsiteX59" fmla="*/ 7600 w 10000"/>
                <a:gd name="connsiteY59" fmla="*/ 6270 h 10000"/>
                <a:gd name="connsiteX60" fmla="*/ 7733 w 10000"/>
                <a:gd name="connsiteY60" fmla="*/ 5916 h 10000"/>
                <a:gd name="connsiteX61" fmla="*/ 8135 w 10000"/>
                <a:gd name="connsiteY61" fmla="*/ 5498 h 10000"/>
                <a:gd name="connsiteX62" fmla="*/ 8443 w 10000"/>
                <a:gd name="connsiteY62" fmla="*/ 5305 h 10000"/>
                <a:gd name="connsiteX63" fmla="*/ 8666 w 10000"/>
                <a:gd name="connsiteY63" fmla="*/ 4759 h 10000"/>
                <a:gd name="connsiteX64" fmla="*/ 8666 w 10000"/>
                <a:gd name="connsiteY64" fmla="*/ 4630 h 10000"/>
                <a:gd name="connsiteX65" fmla="*/ 8623 w 10000"/>
                <a:gd name="connsiteY65" fmla="*/ 4309 h 10000"/>
                <a:gd name="connsiteX66" fmla="*/ 9066 w 10000"/>
                <a:gd name="connsiteY66" fmla="*/ 3151 h 10000"/>
                <a:gd name="connsiteX67" fmla="*/ 9199 w 10000"/>
                <a:gd name="connsiteY67" fmla="*/ 3151 h 10000"/>
                <a:gd name="connsiteX68" fmla="*/ 9378 w 10000"/>
                <a:gd name="connsiteY68" fmla="*/ 3055 h 10000"/>
                <a:gd name="connsiteX69" fmla="*/ 9912 w 10000"/>
                <a:gd name="connsiteY69" fmla="*/ 2894 h 10000"/>
                <a:gd name="connsiteX70" fmla="*/ 10000 w 10000"/>
                <a:gd name="connsiteY70" fmla="*/ 2637 h 10000"/>
                <a:gd name="connsiteX71" fmla="*/ 9957 w 10000"/>
                <a:gd name="connsiteY71" fmla="*/ 2572 h 10000"/>
                <a:gd name="connsiteX72" fmla="*/ 9777 w 10000"/>
                <a:gd name="connsiteY72" fmla="*/ 2572 h 10000"/>
                <a:gd name="connsiteX73" fmla="*/ 9644 w 10000"/>
                <a:gd name="connsiteY73" fmla="*/ 2412 h 10000"/>
                <a:gd name="connsiteX74" fmla="*/ 9378 w 10000"/>
                <a:gd name="connsiteY74" fmla="*/ 2347 h 10000"/>
                <a:gd name="connsiteX75" fmla="*/ 9244 w 10000"/>
                <a:gd name="connsiteY75" fmla="*/ 2219 h 10000"/>
                <a:gd name="connsiteX76" fmla="*/ 9157 w 10000"/>
                <a:gd name="connsiteY76" fmla="*/ 1736 h 10000"/>
                <a:gd name="connsiteX77" fmla="*/ 9157 w 10000"/>
                <a:gd name="connsiteY77" fmla="*/ 1061 h 10000"/>
                <a:gd name="connsiteX78" fmla="*/ 8933 w 10000"/>
                <a:gd name="connsiteY78" fmla="*/ 836 h 10000"/>
                <a:gd name="connsiteX79" fmla="*/ 8889 w 10000"/>
                <a:gd name="connsiteY79" fmla="*/ 611 h 10000"/>
                <a:gd name="connsiteX80" fmla="*/ 8534 w 10000"/>
                <a:gd name="connsiteY80" fmla="*/ 289 h 10000"/>
                <a:gd name="connsiteX81" fmla="*/ 8222 w 10000"/>
                <a:gd name="connsiteY81" fmla="*/ 161 h 10000"/>
                <a:gd name="connsiteX82" fmla="*/ 8045 w 10000"/>
                <a:gd name="connsiteY82" fmla="*/ 0 h 10000"/>
                <a:gd name="connsiteX83" fmla="*/ 7779 w 10000"/>
                <a:gd name="connsiteY83" fmla="*/ 161 h 10000"/>
                <a:gd name="connsiteX84" fmla="*/ 7600 w 10000"/>
                <a:gd name="connsiteY84" fmla="*/ 129 h 10000"/>
                <a:gd name="connsiteX85" fmla="*/ 7466 w 10000"/>
                <a:gd name="connsiteY85" fmla="*/ 418 h 10000"/>
                <a:gd name="connsiteX86" fmla="*/ 7110 w 10000"/>
                <a:gd name="connsiteY86" fmla="*/ 482 h 10000"/>
                <a:gd name="connsiteX87" fmla="*/ 7023 w 10000"/>
                <a:gd name="connsiteY87" fmla="*/ 707 h 10000"/>
                <a:gd name="connsiteX88" fmla="*/ 6711 w 10000"/>
                <a:gd name="connsiteY88" fmla="*/ 707 h 10000"/>
                <a:gd name="connsiteX89" fmla="*/ 6445 w 10000"/>
                <a:gd name="connsiteY89" fmla="*/ 611 h 10000"/>
                <a:gd name="connsiteX90" fmla="*/ 5867 w 10000"/>
                <a:gd name="connsiteY90" fmla="*/ 611 h 10000"/>
                <a:gd name="connsiteX91" fmla="*/ 5289 w 10000"/>
                <a:gd name="connsiteY91" fmla="*/ 611 h 10000"/>
                <a:gd name="connsiteX92" fmla="*/ 5333 w 10000"/>
                <a:gd name="connsiteY92" fmla="*/ 482 h 10000"/>
                <a:gd name="connsiteX93" fmla="*/ 5245 w 10000"/>
                <a:gd name="connsiteY93" fmla="*/ 482 h 10000"/>
                <a:gd name="connsiteX94" fmla="*/ 5201 w 10000"/>
                <a:gd name="connsiteY94" fmla="*/ 611 h 10000"/>
                <a:gd name="connsiteX95" fmla="*/ 4667 w 10000"/>
                <a:gd name="connsiteY95" fmla="*/ 611 h 10000"/>
                <a:gd name="connsiteX96" fmla="*/ 4134 w 10000"/>
                <a:gd name="connsiteY96" fmla="*/ 611 h 10000"/>
                <a:gd name="connsiteX97" fmla="*/ 3602 w 10000"/>
                <a:gd name="connsiteY97" fmla="*/ 611 h 10000"/>
                <a:gd name="connsiteX98" fmla="*/ 3067 w 10000"/>
                <a:gd name="connsiteY98" fmla="*/ 611 h 10000"/>
                <a:gd name="connsiteX99" fmla="*/ 2580 w 10000"/>
                <a:gd name="connsiteY99" fmla="*/ 611 h 10000"/>
                <a:gd name="connsiteX100" fmla="*/ 2046 w 10000"/>
                <a:gd name="connsiteY100" fmla="*/ 611 h 10000"/>
                <a:gd name="connsiteX101" fmla="*/ 1556 w 10000"/>
                <a:gd name="connsiteY101" fmla="*/ 611 h 10000"/>
                <a:gd name="connsiteX102" fmla="*/ 1024 w 10000"/>
                <a:gd name="connsiteY102" fmla="*/ 611 h 10000"/>
                <a:gd name="connsiteX103" fmla="*/ 1024 w 10000"/>
                <a:gd name="connsiteY103" fmla="*/ 1061 h 10000"/>
                <a:gd name="connsiteX104" fmla="*/ 1024 w 10000"/>
                <a:gd name="connsiteY104" fmla="*/ 1640 h 10000"/>
                <a:gd name="connsiteX105" fmla="*/ 356 w 10000"/>
                <a:gd name="connsiteY105" fmla="*/ 1640 h 10000"/>
                <a:gd name="connsiteX106" fmla="*/ 356 w 10000"/>
                <a:gd name="connsiteY106" fmla="*/ 1897 h 10000"/>
                <a:gd name="connsiteX0" fmla="*/ 861 w 10505"/>
                <a:gd name="connsiteY0" fmla="*/ 1897 h 10000"/>
                <a:gd name="connsiteX1" fmla="*/ 861 w 10505"/>
                <a:gd name="connsiteY1" fmla="*/ 2412 h 10000"/>
                <a:gd name="connsiteX2" fmla="*/ 861 w 10505"/>
                <a:gd name="connsiteY2" fmla="*/ 2894 h 10000"/>
                <a:gd name="connsiteX3" fmla="*/ 6025 w 10505"/>
                <a:gd name="connsiteY3" fmla="*/ 6915 h 10000"/>
                <a:gd name="connsiteX4" fmla="*/ 5660 w 10505"/>
                <a:gd name="connsiteY4" fmla="*/ 7114 h 10000"/>
                <a:gd name="connsiteX5" fmla="*/ 5353 w 10505"/>
                <a:gd name="connsiteY5" fmla="*/ 6907 h 10000"/>
                <a:gd name="connsiteX6" fmla="*/ 4908 w 10505"/>
                <a:gd name="connsiteY6" fmla="*/ 6781 h 10000"/>
                <a:gd name="connsiteX7" fmla="*/ 4687 w 10505"/>
                <a:gd name="connsiteY7" fmla="*/ 7064 h 10000"/>
                <a:gd name="connsiteX8" fmla="*/ 4140 w 10505"/>
                <a:gd name="connsiteY8" fmla="*/ 7281 h 10000"/>
                <a:gd name="connsiteX9" fmla="*/ 3789 w 10505"/>
                <a:gd name="connsiteY9" fmla="*/ 7279 h 10000"/>
                <a:gd name="connsiteX10" fmla="*/ 3022 w 10505"/>
                <a:gd name="connsiteY10" fmla="*/ 7095 h 10000"/>
                <a:gd name="connsiteX11" fmla="*/ 2817 w 10505"/>
                <a:gd name="connsiteY11" fmla="*/ 7195 h 10000"/>
                <a:gd name="connsiteX12" fmla="*/ 2305 w 10505"/>
                <a:gd name="connsiteY12" fmla="*/ 6973 h 10000"/>
                <a:gd name="connsiteX13" fmla="*/ 2079 w 10505"/>
                <a:gd name="connsiteY13" fmla="*/ 6638 h 10000"/>
                <a:gd name="connsiteX14" fmla="*/ 1703 w 10505"/>
                <a:gd name="connsiteY14" fmla="*/ 6729 h 10000"/>
                <a:gd name="connsiteX15" fmla="*/ 1601 w 10505"/>
                <a:gd name="connsiteY15" fmla="*/ 6927 h 10000"/>
                <a:gd name="connsiteX16" fmla="*/ 1203 w 10505"/>
                <a:gd name="connsiteY16" fmla="*/ 7011 h 10000"/>
                <a:gd name="connsiteX17" fmla="*/ 941 w 10505"/>
                <a:gd name="connsiteY17" fmla="*/ 7004 h 10000"/>
                <a:gd name="connsiteX18" fmla="*/ 797 w 10505"/>
                <a:gd name="connsiteY18" fmla="*/ 7161 h 10000"/>
                <a:gd name="connsiteX19" fmla="*/ 552 w 10505"/>
                <a:gd name="connsiteY19" fmla="*/ 6913 h 10000"/>
                <a:gd name="connsiteX20" fmla="*/ 505 w 10505"/>
                <a:gd name="connsiteY20" fmla="*/ 7363 h 10000"/>
                <a:gd name="connsiteX21" fmla="*/ 594 w 10505"/>
                <a:gd name="connsiteY21" fmla="*/ 7428 h 10000"/>
                <a:gd name="connsiteX22" fmla="*/ 951 w 10505"/>
                <a:gd name="connsiteY22" fmla="*/ 7460 h 10000"/>
                <a:gd name="connsiteX23" fmla="*/ 996 w 10505"/>
                <a:gd name="connsiteY23" fmla="*/ 7588 h 10000"/>
                <a:gd name="connsiteX24" fmla="*/ 1395 w 10505"/>
                <a:gd name="connsiteY24" fmla="*/ 7621 h 10000"/>
                <a:gd name="connsiteX25" fmla="*/ 1617 w 10505"/>
                <a:gd name="connsiteY25" fmla="*/ 7749 h 10000"/>
                <a:gd name="connsiteX26" fmla="*/ 1661 w 10505"/>
                <a:gd name="connsiteY26" fmla="*/ 7974 h 10000"/>
                <a:gd name="connsiteX27" fmla="*/ 2374 w 10505"/>
                <a:gd name="connsiteY27" fmla="*/ 8360 h 10000"/>
                <a:gd name="connsiteX28" fmla="*/ 2551 w 10505"/>
                <a:gd name="connsiteY28" fmla="*/ 8746 h 10000"/>
                <a:gd name="connsiteX29" fmla="*/ 3039 w 10505"/>
                <a:gd name="connsiteY29" fmla="*/ 8939 h 10000"/>
                <a:gd name="connsiteX30" fmla="*/ 3217 w 10505"/>
                <a:gd name="connsiteY30" fmla="*/ 9196 h 10000"/>
                <a:gd name="connsiteX31" fmla="*/ 3572 w 10505"/>
                <a:gd name="connsiteY31" fmla="*/ 9518 h 10000"/>
                <a:gd name="connsiteX32" fmla="*/ 3840 w 10505"/>
                <a:gd name="connsiteY32" fmla="*/ 9614 h 10000"/>
                <a:gd name="connsiteX33" fmla="*/ 4018 w 10505"/>
                <a:gd name="connsiteY33" fmla="*/ 9518 h 10000"/>
                <a:gd name="connsiteX34" fmla="*/ 4462 w 10505"/>
                <a:gd name="connsiteY34" fmla="*/ 9550 h 10000"/>
                <a:gd name="connsiteX35" fmla="*/ 4639 w 10505"/>
                <a:gd name="connsiteY35" fmla="*/ 9486 h 10000"/>
                <a:gd name="connsiteX36" fmla="*/ 5439 w 10505"/>
                <a:gd name="connsiteY36" fmla="*/ 9968 h 10000"/>
                <a:gd name="connsiteX37" fmla="*/ 5484 w 10505"/>
                <a:gd name="connsiteY37" fmla="*/ 9968 h 10000"/>
                <a:gd name="connsiteX38" fmla="*/ 5572 w 10505"/>
                <a:gd name="connsiteY38" fmla="*/ 9904 h 10000"/>
                <a:gd name="connsiteX39" fmla="*/ 6148 w 10505"/>
                <a:gd name="connsiteY39" fmla="*/ 9904 h 10000"/>
                <a:gd name="connsiteX40" fmla="*/ 6239 w 10505"/>
                <a:gd name="connsiteY40" fmla="*/ 10000 h 10000"/>
                <a:gd name="connsiteX41" fmla="*/ 6728 w 10505"/>
                <a:gd name="connsiteY41" fmla="*/ 9871 h 10000"/>
                <a:gd name="connsiteX42" fmla="*/ 7171 w 10505"/>
                <a:gd name="connsiteY42" fmla="*/ 9871 h 10000"/>
                <a:gd name="connsiteX43" fmla="*/ 7483 w 10505"/>
                <a:gd name="connsiteY43" fmla="*/ 9743 h 10000"/>
                <a:gd name="connsiteX44" fmla="*/ 7839 w 10505"/>
                <a:gd name="connsiteY44" fmla="*/ 9486 h 10000"/>
                <a:gd name="connsiteX45" fmla="*/ 8772 w 10505"/>
                <a:gd name="connsiteY45" fmla="*/ 9486 h 10000"/>
                <a:gd name="connsiteX46" fmla="*/ 8772 w 10505"/>
                <a:gd name="connsiteY46" fmla="*/ 9132 h 10000"/>
                <a:gd name="connsiteX47" fmla="*/ 8284 w 10505"/>
                <a:gd name="connsiteY47" fmla="*/ 8971 h 10000"/>
                <a:gd name="connsiteX48" fmla="*/ 8017 w 10505"/>
                <a:gd name="connsiteY48" fmla="*/ 8457 h 10000"/>
                <a:gd name="connsiteX49" fmla="*/ 7662 w 10505"/>
                <a:gd name="connsiteY49" fmla="*/ 8264 h 10000"/>
                <a:gd name="connsiteX50" fmla="*/ 7438 w 10505"/>
                <a:gd name="connsiteY50" fmla="*/ 8006 h 10000"/>
                <a:gd name="connsiteX51" fmla="*/ 6861 w 10505"/>
                <a:gd name="connsiteY51" fmla="*/ 7814 h 10000"/>
                <a:gd name="connsiteX52" fmla="*/ 6994 w 10505"/>
                <a:gd name="connsiteY52" fmla="*/ 7749 h 10000"/>
                <a:gd name="connsiteX53" fmla="*/ 6994 w 10505"/>
                <a:gd name="connsiteY53" fmla="*/ 7588 h 10000"/>
                <a:gd name="connsiteX54" fmla="*/ 7395 w 10505"/>
                <a:gd name="connsiteY54" fmla="*/ 7588 h 10000"/>
                <a:gd name="connsiteX55" fmla="*/ 7615 w 10505"/>
                <a:gd name="connsiteY55" fmla="*/ 7460 h 10000"/>
                <a:gd name="connsiteX56" fmla="*/ 7662 w 10505"/>
                <a:gd name="connsiteY56" fmla="*/ 6527 h 10000"/>
                <a:gd name="connsiteX57" fmla="*/ 7705 w 10505"/>
                <a:gd name="connsiteY57" fmla="*/ 6559 h 10000"/>
                <a:gd name="connsiteX58" fmla="*/ 7839 w 10505"/>
                <a:gd name="connsiteY58" fmla="*/ 6367 h 10000"/>
                <a:gd name="connsiteX59" fmla="*/ 8105 w 10505"/>
                <a:gd name="connsiteY59" fmla="*/ 6270 h 10000"/>
                <a:gd name="connsiteX60" fmla="*/ 8238 w 10505"/>
                <a:gd name="connsiteY60" fmla="*/ 5916 h 10000"/>
                <a:gd name="connsiteX61" fmla="*/ 8640 w 10505"/>
                <a:gd name="connsiteY61" fmla="*/ 5498 h 10000"/>
                <a:gd name="connsiteX62" fmla="*/ 8948 w 10505"/>
                <a:gd name="connsiteY62" fmla="*/ 5305 h 10000"/>
                <a:gd name="connsiteX63" fmla="*/ 9171 w 10505"/>
                <a:gd name="connsiteY63" fmla="*/ 4759 h 10000"/>
                <a:gd name="connsiteX64" fmla="*/ 9171 w 10505"/>
                <a:gd name="connsiteY64" fmla="*/ 4630 h 10000"/>
                <a:gd name="connsiteX65" fmla="*/ 9128 w 10505"/>
                <a:gd name="connsiteY65" fmla="*/ 4309 h 10000"/>
                <a:gd name="connsiteX66" fmla="*/ 9571 w 10505"/>
                <a:gd name="connsiteY66" fmla="*/ 3151 h 10000"/>
                <a:gd name="connsiteX67" fmla="*/ 9704 w 10505"/>
                <a:gd name="connsiteY67" fmla="*/ 3151 h 10000"/>
                <a:gd name="connsiteX68" fmla="*/ 9883 w 10505"/>
                <a:gd name="connsiteY68" fmla="*/ 3055 h 10000"/>
                <a:gd name="connsiteX69" fmla="*/ 10417 w 10505"/>
                <a:gd name="connsiteY69" fmla="*/ 2894 h 10000"/>
                <a:gd name="connsiteX70" fmla="*/ 10505 w 10505"/>
                <a:gd name="connsiteY70" fmla="*/ 2637 h 10000"/>
                <a:gd name="connsiteX71" fmla="*/ 10462 w 10505"/>
                <a:gd name="connsiteY71" fmla="*/ 2572 h 10000"/>
                <a:gd name="connsiteX72" fmla="*/ 10282 w 10505"/>
                <a:gd name="connsiteY72" fmla="*/ 2572 h 10000"/>
                <a:gd name="connsiteX73" fmla="*/ 10149 w 10505"/>
                <a:gd name="connsiteY73" fmla="*/ 2412 h 10000"/>
                <a:gd name="connsiteX74" fmla="*/ 9883 w 10505"/>
                <a:gd name="connsiteY74" fmla="*/ 2347 h 10000"/>
                <a:gd name="connsiteX75" fmla="*/ 9749 w 10505"/>
                <a:gd name="connsiteY75" fmla="*/ 2219 h 10000"/>
                <a:gd name="connsiteX76" fmla="*/ 9662 w 10505"/>
                <a:gd name="connsiteY76" fmla="*/ 1736 h 10000"/>
                <a:gd name="connsiteX77" fmla="*/ 9662 w 10505"/>
                <a:gd name="connsiteY77" fmla="*/ 1061 h 10000"/>
                <a:gd name="connsiteX78" fmla="*/ 9438 w 10505"/>
                <a:gd name="connsiteY78" fmla="*/ 836 h 10000"/>
                <a:gd name="connsiteX79" fmla="*/ 9394 w 10505"/>
                <a:gd name="connsiteY79" fmla="*/ 611 h 10000"/>
                <a:gd name="connsiteX80" fmla="*/ 9039 w 10505"/>
                <a:gd name="connsiteY80" fmla="*/ 289 h 10000"/>
                <a:gd name="connsiteX81" fmla="*/ 8727 w 10505"/>
                <a:gd name="connsiteY81" fmla="*/ 161 h 10000"/>
                <a:gd name="connsiteX82" fmla="*/ 8550 w 10505"/>
                <a:gd name="connsiteY82" fmla="*/ 0 h 10000"/>
                <a:gd name="connsiteX83" fmla="*/ 8284 w 10505"/>
                <a:gd name="connsiteY83" fmla="*/ 161 h 10000"/>
                <a:gd name="connsiteX84" fmla="*/ 8105 w 10505"/>
                <a:gd name="connsiteY84" fmla="*/ 129 h 10000"/>
                <a:gd name="connsiteX85" fmla="*/ 7971 w 10505"/>
                <a:gd name="connsiteY85" fmla="*/ 418 h 10000"/>
                <a:gd name="connsiteX86" fmla="*/ 7615 w 10505"/>
                <a:gd name="connsiteY86" fmla="*/ 482 h 10000"/>
                <a:gd name="connsiteX87" fmla="*/ 7528 w 10505"/>
                <a:gd name="connsiteY87" fmla="*/ 707 h 10000"/>
                <a:gd name="connsiteX88" fmla="*/ 7216 w 10505"/>
                <a:gd name="connsiteY88" fmla="*/ 707 h 10000"/>
                <a:gd name="connsiteX89" fmla="*/ 6950 w 10505"/>
                <a:gd name="connsiteY89" fmla="*/ 611 h 10000"/>
                <a:gd name="connsiteX90" fmla="*/ 6372 w 10505"/>
                <a:gd name="connsiteY90" fmla="*/ 611 h 10000"/>
                <a:gd name="connsiteX91" fmla="*/ 5794 w 10505"/>
                <a:gd name="connsiteY91" fmla="*/ 611 h 10000"/>
                <a:gd name="connsiteX92" fmla="*/ 5838 w 10505"/>
                <a:gd name="connsiteY92" fmla="*/ 482 h 10000"/>
                <a:gd name="connsiteX93" fmla="*/ 5750 w 10505"/>
                <a:gd name="connsiteY93" fmla="*/ 482 h 10000"/>
                <a:gd name="connsiteX94" fmla="*/ 5706 w 10505"/>
                <a:gd name="connsiteY94" fmla="*/ 611 h 10000"/>
                <a:gd name="connsiteX95" fmla="*/ 5172 w 10505"/>
                <a:gd name="connsiteY95" fmla="*/ 611 h 10000"/>
                <a:gd name="connsiteX96" fmla="*/ 4639 w 10505"/>
                <a:gd name="connsiteY96" fmla="*/ 611 h 10000"/>
                <a:gd name="connsiteX97" fmla="*/ 4107 w 10505"/>
                <a:gd name="connsiteY97" fmla="*/ 611 h 10000"/>
                <a:gd name="connsiteX98" fmla="*/ 3572 w 10505"/>
                <a:gd name="connsiteY98" fmla="*/ 611 h 10000"/>
                <a:gd name="connsiteX99" fmla="*/ 3085 w 10505"/>
                <a:gd name="connsiteY99" fmla="*/ 611 h 10000"/>
                <a:gd name="connsiteX100" fmla="*/ 2551 w 10505"/>
                <a:gd name="connsiteY100" fmla="*/ 611 h 10000"/>
                <a:gd name="connsiteX101" fmla="*/ 2061 w 10505"/>
                <a:gd name="connsiteY101" fmla="*/ 611 h 10000"/>
                <a:gd name="connsiteX102" fmla="*/ 1529 w 10505"/>
                <a:gd name="connsiteY102" fmla="*/ 611 h 10000"/>
                <a:gd name="connsiteX103" fmla="*/ 1529 w 10505"/>
                <a:gd name="connsiteY103" fmla="*/ 1061 h 10000"/>
                <a:gd name="connsiteX104" fmla="*/ 1529 w 10505"/>
                <a:gd name="connsiteY104" fmla="*/ 1640 h 10000"/>
                <a:gd name="connsiteX105" fmla="*/ 861 w 10505"/>
                <a:gd name="connsiteY105" fmla="*/ 1640 h 10000"/>
                <a:gd name="connsiteX106" fmla="*/ 861 w 10505"/>
                <a:gd name="connsiteY106" fmla="*/ 1897 h 10000"/>
                <a:gd name="connsiteX0" fmla="*/ 356 w 10000"/>
                <a:gd name="connsiteY0" fmla="*/ 1897 h 10000"/>
                <a:gd name="connsiteX1" fmla="*/ 356 w 10000"/>
                <a:gd name="connsiteY1" fmla="*/ 2412 h 10000"/>
                <a:gd name="connsiteX2" fmla="*/ 4973 w 10000"/>
                <a:gd name="connsiteY2" fmla="*/ 5205 h 10000"/>
                <a:gd name="connsiteX3" fmla="*/ 5520 w 10000"/>
                <a:gd name="connsiteY3" fmla="*/ 6915 h 10000"/>
                <a:gd name="connsiteX4" fmla="*/ 5155 w 10000"/>
                <a:gd name="connsiteY4" fmla="*/ 7114 h 10000"/>
                <a:gd name="connsiteX5" fmla="*/ 4848 w 10000"/>
                <a:gd name="connsiteY5" fmla="*/ 6907 h 10000"/>
                <a:gd name="connsiteX6" fmla="*/ 4403 w 10000"/>
                <a:gd name="connsiteY6" fmla="*/ 6781 h 10000"/>
                <a:gd name="connsiteX7" fmla="*/ 4182 w 10000"/>
                <a:gd name="connsiteY7" fmla="*/ 7064 h 10000"/>
                <a:gd name="connsiteX8" fmla="*/ 3635 w 10000"/>
                <a:gd name="connsiteY8" fmla="*/ 7281 h 10000"/>
                <a:gd name="connsiteX9" fmla="*/ 3284 w 10000"/>
                <a:gd name="connsiteY9" fmla="*/ 7279 h 10000"/>
                <a:gd name="connsiteX10" fmla="*/ 2517 w 10000"/>
                <a:gd name="connsiteY10" fmla="*/ 7095 h 10000"/>
                <a:gd name="connsiteX11" fmla="*/ 2312 w 10000"/>
                <a:gd name="connsiteY11" fmla="*/ 7195 h 10000"/>
                <a:gd name="connsiteX12" fmla="*/ 1800 w 10000"/>
                <a:gd name="connsiteY12" fmla="*/ 6973 h 10000"/>
                <a:gd name="connsiteX13" fmla="*/ 1574 w 10000"/>
                <a:gd name="connsiteY13" fmla="*/ 6638 h 10000"/>
                <a:gd name="connsiteX14" fmla="*/ 1198 w 10000"/>
                <a:gd name="connsiteY14" fmla="*/ 6729 h 10000"/>
                <a:gd name="connsiteX15" fmla="*/ 1096 w 10000"/>
                <a:gd name="connsiteY15" fmla="*/ 6927 h 10000"/>
                <a:gd name="connsiteX16" fmla="*/ 698 w 10000"/>
                <a:gd name="connsiteY16" fmla="*/ 7011 h 10000"/>
                <a:gd name="connsiteX17" fmla="*/ 436 w 10000"/>
                <a:gd name="connsiteY17" fmla="*/ 7004 h 10000"/>
                <a:gd name="connsiteX18" fmla="*/ 292 w 10000"/>
                <a:gd name="connsiteY18" fmla="*/ 7161 h 10000"/>
                <a:gd name="connsiteX19" fmla="*/ 47 w 10000"/>
                <a:gd name="connsiteY19" fmla="*/ 6913 h 10000"/>
                <a:gd name="connsiteX20" fmla="*/ 0 w 10000"/>
                <a:gd name="connsiteY20" fmla="*/ 7363 h 10000"/>
                <a:gd name="connsiteX21" fmla="*/ 89 w 10000"/>
                <a:gd name="connsiteY21" fmla="*/ 7428 h 10000"/>
                <a:gd name="connsiteX22" fmla="*/ 446 w 10000"/>
                <a:gd name="connsiteY22" fmla="*/ 7460 h 10000"/>
                <a:gd name="connsiteX23" fmla="*/ 491 w 10000"/>
                <a:gd name="connsiteY23" fmla="*/ 7588 h 10000"/>
                <a:gd name="connsiteX24" fmla="*/ 890 w 10000"/>
                <a:gd name="connsiteY24" fmla="*/ 7621 h 10000"/>
                <a:gd name="connsiteX25" fmla="*/ 1112 w 10000"/>
                <a:gd name="connsiteY25" fmla="*/ 7749 h 10000"/>
                <a:gd name="connsiteX26" fmla="*/ 1156 w 10000"/>
                <a:gd name="connsiteY26" fmla="*/ 7974 h 10000"/>
                <a:gd name="connsiteX27" fmla="*/ 1869 w 10000"/>
                <a:gd name="connsiteY27" fmla="*/ 8360 h 10000"/>
                <a:gd name="connsiteX28" fmla="*/ 2046 w 10000"/>
                <a:gd name="connsiteY28" fmla="*/ 8746 h 10000"/>
                <a:gd name="connsiteX29" fmla="*/ 2534 w 10000"/>
                <a:gd name="connsiteY29" fmla="*/ 8939 h 10000"/>
                <a:gd name="connsiteX30" fmla="*/ 2712 w 10000"/>
                <a:gd name="connsiteY30" fmla="*/ 9196 h 10000"/>
                <a:gd name="connsiteX31" fmla="*/ 3067 w 10000"/>
                <a:gd name="connsiteY31" fmla="*/ 9518 h 10000"/>
                <a:gd name="connsiteX32" fmla="*/ 3335 w 10000"/>
                <a:gd name="connsiteY32" fmla="*/ 9614 h 10000"/>
                <a:gd name="connsiteX33" fmla="*/ 3513 w 10000"/>
                <a:gd name="connsiteY33" fmla="*/ 9518 h 10000"/>
                <a:gd name="connsiteX34" fmla="*/ 3957 w 10000"/>
                <a:gd name="connsiteY34" fmla="*/ 9550 h 10000"/>
                <a:gd name="connsiteX35" fmla="*/ 4134 w 10000"/>
                <a:gd name="connsiteY35" fmla="*/ 9486 h 10000"/>
                <a:gd name="connsiteX36" fmla="*/ 4934 w 10000"/>
                <a:gd name="connsiteY36" fmla="*/ 9968 h 10000"/>
                <a:gd name="connsiteX37" fmla="*/ 4979 w 10000"/>
                <a:gd name="connsiteY37" fmla="*/ 9968 h 10000"/>
                <a:gd name="connsiteX38" fmla="*/ 5067 w 10000"/>
                <a:gd name="connsiteY38" fmla="*/ 9904 h 10000"/>
                <a:gd name="connsiteX39" fmla="*/ 5643 w 10000"/>
                <a:gd name="connsiteY39" fmla="*/ 9904 h 10000"/>
                <a:gd name="connsiteX40" fmla="*/ 5734 w 10000"/>
                <a:gd name="connsiteY40" fmla="*/ 10000 h 10000"/>
                <a:gd name="connsiteX41" fmla="*/ 6223 w 10000"/>
                <a:gd name="connsiteY41" fmla="*/ 9871 h 10000"/>
                <a:gd name="connsiteX42" fmla="*/ 6666 w 10000"/>
                <a:gd name="connsiteY42" fmla="*/ 9871 h 10000"/>
                <a:gd name="connsiteX43" fmla="*/ 6978 w 10000"/>
                <a:gd name="connsiteY43" fmla="*/ 9743 h 10000"/>
                <a:gd name="connsiteX44" fmla="*/ 7334 w 10000"/>
                <a:gd name="connsiteY44" fmla="*/ 9486 h 10000"/>
                <a:gd name="connsiteX45" fmla="*/ 8267 w 10000"/>
                <a:gd name="connsiteY45" fmla="*/ 9486 h 10000"/>
                <a:gd name="connsiteX46" fmla="*/ 8267 w 10000"/>
                <a:gd name="connsiteY46" fmla="*/ 9132 h 10000"/>
                <a:gd name="connsiteX47" fmla="*/ 7779 w 10000"/>
                <a:gd name="connsiteY47" fmla="*/ 8971 h 10000"/>
                <a:gd name="connsiteX48" fmla="*/ 7512 w 10000"/>
                <a:gd name="connsiteY48" fmla="*/ 8457 h 10000"/>
                <a:gd name="connsiteX49" fmla="*/ 7157 w 10000"/>
                <a:gd name="connsiteY49" fmla="*/ 8264 h 10000"/>
                <a:gd name="connsiteX50" fmla="*/ 6933 w 10000"/>
                <a:gd name="connsiteY50" fmla="*/ 8006 h 10000"/>
                <a:gd name="connsiteX51" fmla="*/ 6356 w 10000"/>
                <a:gd name="connsiteY51" fmla="*/ 7814 h 10000"/>
                <a:gd name="connsiteX52" fmla="*/ 6489 w 10000"/>
                <a:gd name="connsiteY52" fmla="*/ 7749 h 10000"/>
                <a:gd name="connsiteX53" fmla="*/ 6489 w 10000"/>
                <a:gd name="connsiteY53" fmla="*/ 7588 h 10000"/>
                <a:gd name="connsiteX54" fmla="*/ 6890 w 10000"/>
                <a:gd name="connsiteY54" fmla="*/ 7588 h 10000"/>
                <a:gd name="connsiteX55" fmla="*/ 7110 w 10000"/>
                <a:gd name="connsiteY55" fmla="*/ 7460 h 10000"/>
                <a:gd name="connsiteX56" fmla="*/ 7157 w 10000"/>
                <a:gd name="connsiteY56" fmla="*/ 6527 h 10000"/>
                <a:gd name="connsiteX57" fmla="*/ 7200 w 10000"/>
                <a:gd name="connsiteY57" fmla="*/ 6559 h 10000"/>
                <a:gd name="connsiteX58" fmla="*/ 7334 w 10000"/>
                <a:gd name="connsiteY58" fmla="*/ 6367 h 10000"/>
                <a:gd name="connsiteX59" fmla="*/ 7600 w 10000"/>
                <a:gd name="connsiteY59" fmla="*/ 6270 h 10000"/>
                <a:gd name="connsiteX60" fmla="*/ 7733 w 10000"/>
                <a:gd name="connsiteY60" fmla="*/ 5916 h 10000"/>
                <a:gd name="connsiteX61" fmla="*/ 8135 w 10000"/>
                <a:gd name="connsiteY61" fmla="*/ 5498 h 10000"/>
                <a:gd name="connsiteX62" fmla="*/ 8443 w 10000"/>
                <a:gd name="connsiteY62" fmla="*/ 5305 h 10000"/>
                <a:gd name="connsiteX63" fmla="*/ 8666 w 10000"/>
                <a:gd name="connsiteY63" fmla="*/ 4759 h 10000"/>
                <a:gd name="connsiteX64" fmla="*/ 8666 w 10000"/>
                <a:gd name="connsiteY64" fmla="*/ 4630 h 10000"/>
                <a:gd name="connsiteX65" fmla="*/ 8623 w 10000"/>
                <a:gd name="connsiteY65" fmla="*/ 4309 h 10000"/>
                <a:gd name="connsiteX66" fmla="*/ 9066 w 10000"/>
                <a:gd name="connsiteY66" fmla="*/ 3151 h 10000"/>
                <a:gd name="connsiteX67" fmla="*/ 9199 w 10000"/>
                <a:gd name="connsiteY67" fmla="*/ 3151 h 10000"/>
                <a:gd name="connsiteX68" fmla="*/ 9378 w 10000"/>
                <a:gd name="connsiteY68" fmla="*/ 3055 h 10000"/>
                <a:gd name="connsiteX69" fmla="*/ 9912 w 10000"/>
                <a:gd name="connsiteY69" fmla="*/ 2894 h 10000"/>
                <a:gd name="connsiteX70" fmla="*/ 10000 w 10000"/>
                <a:gd name="connsiteY70" fmla="*/ 2637 h 10000"/>
                <a:gd name="connsiteX71" fmla="*/ 9957 w 10000"/>
                <a:gd name="connsiteY71" fmla="*/ 2572 h 10000"/>
                <a:gd name="connsiteX72" fmla="*/ 9777 w 10000"/>
                <a:gd name="connsiteY72" fmla="*/ 2572 h 10000"/>
                <a:gd name="connsiteX73" fmla="*/ 9644 w 10000"/>
                <a:gd name="connsiteY73" fmla="*/ 2412 h 10000"/>
                <a:gd name="connsiteX74" fmla="*/ 9378 w 10000"/>
                <a:gd name="connsiteY74" fmla="*/ 2347 h 10000"/>
                <a:gd name="connsiteX75" fmla="*/ 9244 w 10000"/>
                <a:gd name="connsiteY75" fmla="*/ 2219 h 10000"/>
                <a:gd name="connsiteX76" fmla="*/ 9157 w 10000"/>
                <a:gd name="connsiteY76" fmla="*/ 1736 h 10000"/>
                <a:gd name="connsiteX77" fmla="*/ 9157 w 10000"/>
                <a:gd name="connsiteY77" fmla="*/ 1061 h 10000"/>
                <a:gd name="connsiteX78" fmla="*/ 8933 w 10000"/>
                <a:gd name="connsiteY78" fmla="*/ 836 h 10000"/>
                <a:gd name="connsiteX79" fmla="*/ 8889 w 10000"/>
                <a:gd name="connsiteY79" fmla="*/ 611 h 10000"/>
                <a:gd name="connsiteX80" fmla="*/ 8534 w 10000"/>
                <a:gd name="connsiteY80" fmla="*/ 289 h 10000"/>
                <a:gd name="connsiteX81" fmla="*/ 8222 w 10000"/>
                <a:gd name="connsiteY81" fmla="*/ 161 h 10000"/>
                <a:gd name="connsiteX82" fmla="*/ 8045 w 10000"/>
                <a:gd name="connsiteY82" fmla="*/ 0 h 10000"/>
                <a:gd name="connsiteX83" fmla="*/ 7779 w 10000"/>
                <a:gd name="connsiteY83" fmla="*/ 161 h 10000"/>
                <a:gd name="connsiteX84" fmla="*/ 7600 w 10000"/>
                <a:gd name="connsiteY84" fmla="*/ 129 h 10000"/>
                <a:gd name="connsiteX85" fmla="*/ 7466 w 10000"/>
                <a:gd name="connsiteY85" fmla="*/ 418 h 10000"/>
                <a:gd name="connsiteX86" fmla="*/ 7110 w 10000"/>
                <a:gd name="connsiteY86" fmla="*/ 482 h 10000"/>
                <a:gd name="connsiteX87" fmla="*/ 7023 w 10000"/>
                <a:gd name="connsiteY87" fmla="*/ 707 h 10000"/>
                <a:gd name="connsiteX88" fmla="*/ 6711 w 10000"/>
                <a:gd name="connsiteY88" fmla="*/ 707 h 10000"/>
                <a:gd name="connsiteX89" fmla="*/ 6445 w 10000"/>
                <a:gd name="connsiteY89" fmla="*/ 611 h 10000"/>
                <a:gd name="connsiteX90" fmla="*/ 5867 w 10000"/>
                <a:gd name="connsiteY90" fmla="*/ 611 h 10000"/>
                <a:gd name="connsiteX91" fmla="*/ 5289 w 10000"/>
                <a:gd name="connsiteY91" fmla="*/ 611 h 10000"/>
                <a:gd name="connsiteX92" fmla="*/ 5333 w 10000"/>
                <a:gd name="connsiteY92" fmla="*/ 482 h 10000"/>
                <a:gd name="connsiteX93" fmla="*/ 5245 w 10000"/>
                <a:gd name="connsiteY93" fmla="*/ 482 h 10000"/>
                <a:gd name="connsiteX94" fmla="*/ 5201 w 10000"/>
                <a:gd name="connsiteY94" fmla="*/ 611 h 10000"/>
                <a:gd name="connsiteX95" fmla="*/ 4667 w 10000"/>
                <a:gd name="connsiteY95" fmla="*/ 611 h 10000"/>
                <a:gd name="connsiteX96" fmla="*/ 4134 w 10000"/>
                <a:gd name="connsiteY96" fmla="*/ 611 h 10000"/>
                <a:gd name="connsiteX97" fmla="*/ 3602 w 10000"/>
                <a:gd name="connsiteY97" fmla="*/ 611 h 10000"/>
                <a:gd name="connsiteX98" fmla="*/ 3067 w 10000"/>
                <a:gd name="connsiteY98" fmla="*/ 611 h 10000"/>
                <a:gd name="connsiteX99" fmla="*/ 2580 w 10000"/>
                <a:gd name="connsiteY99" fmla="*/ 611 h 10000"/>
                <a:gd name="connsiteX100" fmla="*/ 2046 w 10000"/>
                <a:gd name="connsiteY100" fmla="*/ 611 h 10000"/>
                <a:gd name="connsiteX101" fmla="*/ 1556 w 10000"/>
                <a:gd name="connsiteY101" fmla="*/ 611 h 10000"/>
                <a:gd name="connsiteX102" fmla="*/ 1024 w 10000"/>
                <a:gd name="connsiteY102" fmla="*/ 611 h 10000"/>
                <a:gd name="connsiteX103" fmla="*/ 1024 w 10000"/>
                <a:gd name="connsiteY103" fmla="*/ 1061 h 10000"/>
                <a:gd name="connsiteX104" fmla="*/ 1024 w 10000"/>
                <a:gd name="connsiteY104" fmla="*/ 1640 h 10000"/>
                <a:gd name="connsiteX105" fmla="*/ 356 w 10000"/>
                <a:gd name="connsiteY105" fmla="*/ 1640 h 10000"/>
                <a:gd name="connsiteX106" fmla="*/ 356 w 10000"/>
                <a:gd name="connsiteY106" fmla="*/ 1897 h 10000"/>
                <a:gd name="connsiteX0" fmla="*/ 356 w 10000"/>
                <a:gd name="connsiteY0" fmla="*/ 1897 h 10000"/>
                <a:gd name="connsiteX1" fmla="*/ 356 w 10000"/>
                <a:gd name="connsiteY1" fmla="*/ 2412 h 10000"/>
                <a:gd name="connsiteX2" fmla="*/ 5520 w 10000"/>
                <a:gd name="connsiteY2" fmla="*/ 6915 h 10000"/>
                <a:gd name="connsiteX3" fmla="*/ 5155 w 10000"/>
                <a:gd name="connsiteY3" fmla="*/ 7114 h 10000"/>
                <a:gd name="connsiteX4" fmla="*/ 4848 w 10000"/>
                <a:gd name="connsiteY4" fmla="*/ 6907 h 10000"/>
                <a:gd name="connsiteX5" fmla="*/ 4403 w 10000"/>
                <a:gd name="connsiteY5" fmla="*/ 6781 h 10000"/>
                <a:gd name="connsiteX6" fmla="*/ 4182 w 10000"/>
                <a:gd name="connsiteY6" fmla="*/ 7064 h 10000"/>
                <a:gd name="connsiteX7" fmla="*/ 3635 w 10000"/>
                <a:gd name="connsiteY7" fmla="*/ 7281 h 10000"/>
                <a:gd name="connsiteX8" fmla="*/ 3284 w 10000"/>
                <a:gd name="connsiteY8" fmla="*/ 7279 h 10000"/>
                <a:gd name="connsiteX9" fmla="*/ 2517 w 10000"/>
                <a:gd name="connsiteY9" fmla="*/ 7095 h 10000"/>
                <a:gd name="connsiteX10" fmla="*/ 2312 w 10000"/>
                <a:gd name="connsiteY10" fmla="*/ 7195 h 10000"/>
                <a:gd name="connsiteX11" fmla="*/ 1800 w 10000"/>
                <a:gd name="connsiteY11" fmla="*/ 6973 h 10000"/>
                <a:gd name="connsiteX12" fmla="*/ 1574 w 10000"/>
                <a:gd name="connsiteY12" fmla="*/ 6638 h 10000"/>
                <a:gd name="connsiteX13" fmla="*/ 1198 w 10000"/>
                <a:gd name="connsiteY13" fmla="*/ 6729 h 10000"/>
                <a:gd name="connsiteX14" fmla="*/ 1096 w 10000"/>
                <a:gd name="connsiteY14" fmla="*/ 6927 h 10000"/>
                <a:gd name="connsiteX15" fmla="*/ 698 w 10000"/>
                <a:gd name="connsiteY15" fmla="*/ 7011 h 10000"/>
                <a:gd name="connsiteX16" fmla="*/ 436 w 10000"/>
                <a:gd name="connsiteY16" fmla="*/ 7004 h 10000"/>
                <a:gd name="connsiteX17" fmla="*/ 292 w 10000"/>
                <a:gd name="connsiteY17" fmla="*/ 7161 h 10000"/>
                <a:gd name="connsiteX18" fmla="*/ 47 w 10000"/>
                <a:gd name="connsiteY18" fmla="*/ 6913 h 10000"/>
                <a:gd name="connsiteX19" fmla="*/ 0 w 10000"/>
                <a:gd name="connsiteY19" fmla="*/ 7363 h 10000"/>
                <a:gd name="connsiteX20" fmla="*/ 89 w 10000"/>
                <a:gd name="connsiteY20" fmla="*/ 7428 h 10000"/>
                <a:gd name="connsiteX21" fmla="*/ 446 w 10000"/>
                <a:gd name="connsiteY21" fmla="*/ 7460 h 10000"/>
                <a:gd name="connsiteX22" fmla="*/ 491 w 10000"/>
                <a:gd name="connsiteY22" fmla="*/ 7588 h 10000"/>
                <a:gd name="connsiteX23" fmla="*/ 890 w 10000"/>
                <a:gd name="connsiteY23" fmla="*/ 7621 h 10000"/>
                <a:gd name="connsiteX24" fmla="*/ 1112 w 10000"/>
                <a:gd name="connsiteY24" fmla="*/ 7749 h 10000"/>
                <a:gd name="connsiteX25" fmla="*/ 1156 w 10000"/>
                <a:gd name="connsiteY25" fmla="*/ 7974 h 10000"/>
                <a:gd name="connsiteX26" fmla="*/ 1869 w 10000"/>
                <a:gd name="connsiteY26" fmla="*/ 8360 h 10000"/>
                <a:gd name="connsiteX27" fmla="*/ 2046 w 10000"/>
                <a:gd name="connsiteY27" fmla="*/ 8746 h 10000"/>
                <a:gd name="connsiteX28" fmla="*/ 2534 w 10000"/>
                <a:gd name="connsiteY28" fmla="*/ 8939 h 10000"/>
                <a:gd name="connsiteX29" fmla="*/ 2712 w 10000"/>
                <a:gd name="connsiteY29" fmla="*/ 9196 h 10000"/>
                <a:gd name="connsiteX30" fmla="*/ 3067 w 10000"/>
                <a:gd name="connsiteY30" fmla="*/ 9518 h 10000"/>
                <a:gd name="connsiteX31" fmla="*/ 3335 w 10000"/>
                <a:gd name="connsiteY31" fmla="*/ 9614 h 10000"/>
                <a:gd name="connsiteX32" fmla="*/ 3513 w 10000"/>
                <a:gd name="connsiteY32" fmla="*/ 9518 h 10000"/>
                <a:gd name="connsiteX33" fmla="*/ 3957 w 10000"/>
                <a:gd name="connsiteY33" fmla="*/ 9550 h 10000"/>
                <a:gd name="connsiteX34" fmla="*/ 4134 w 10000"/>
                <a:gd name="connsiteY34" fmla="*/ 9486 h 10000"/>
                <a:gd name="connsiteX35" fmla="*/ 4934 w 10000"/>
                <a:gd name="connsiteY35" fmla="*/ 9968 h 10000"/>
                <a:gd name="connsiteX36" fmla="*/ 4979 w 10000"/>
                <a:gd name="connsiteY36" fmla="*/ 9968 h 10000"/>
                <a:gd name="connsiteX37" fmla="*/ 5067 w 10000"/>
                <a:gd name="connsiteY37" fmla="*/ 9904 h 10000"/>
                <a:gd name="connsiteX38" fmla="*/ 5643 w 10000"/>
                <a:gd name="connsiteY38" fmla="*/ 9904 h 10000"/>
                <a:gd name="connsiteX39" fmla="*/ 5734 w 10000"/>
                <a:gd name="connsiteY39" fmla="*/ 10000 h 10000"/>
                <a:gd name="connsiteX40" fmla="*/ 6223 w 10000"/>
                <a:gd name="connsiteY40" fmla="*/ 9871 h 10000"/>
                <a:gd name="connsiteX41" fmla="*/ 6666 w 10000"/>
                <a:gd name="connsiteY41" fmla="*/ 9871 h 10000"/>
                <a:gd name="connsiteX42" fmla="*/ 6978 w 10000"/>
                <a:gd name="connsiteY42" fmla="*/ 9743 h 10000"/>
                <a:gd name="connsiteX43" fmla="*/ 7334 w 10000"/>
                <a:gd name="connsiteY43" fmla="*/ 9486 h 10000"/>
                <a:gd name="connsiteX44" fmla="*/ 8267 w 10000"/>
                <a:gd name="connsiteY44" fmla="*/ 9486 h 10000"/>
                <a:gd name="connsiteX45" fmla="*/ 8267 w 10000"/>
                <a:gd name="connsiteY45" fmla="*/ 9132 h 10000"/>
                <a:gd name="connsiteX46" fmla="*/ 7779 w 10000"/>
                <a:gd name="connsiteY46" fmla="*/ 8971 h 10000"/>
                <a:gd name="connsiteX47" fmla="*/ 7512 w 10000"/>
                <a:gd name="connsiteY47" fmla="*/ 8457 h 10000"/>
                <a:gd name="connsiteX48" fmla="*/ 7157 w 10000"/>
                <a:gd name="connsiteY48" fmla="*/ 8264 h 10000"/>
                <a:gd name="connsiteX49" fmla="*/ 6933 w 10000"/>
                <a:gd name="connsiteY49" fmla="*/ 8006 h 10000"/>
                <a:gd name="connsiteX50" fmla="*/ 6356 w 10000"/>
                <a:gd name="connsiteY50" fmla="*/ 7814 h 10000"/>
                <a:gd name="connsiteX51" fmla="*/ 6489 w 10000"/>
                <a:gd name="connsiteY51" fmla="*/ 7749 h 10000"/>
                <a:gd name="connsiteX52" fmla="*/ 6489 w 10000"/>
                <a:gd name="connsiteY52" fmla="*/ 7588 h 10000"/>
                <a:gd name="connsiteX53" fmla="*/ 6890 w 10000"/>
                <a:gd name="connsiteY53" fmla="*/ 7588 h 10000"/>
                <a:gd name="connsiteX54" fmla="*/ 7110 w 10000"/>
                <a:gd name="connsiteY54" fmla="*/ 7460 h 10000"/>
                <a:gd name="connsiteX55" fmla="*/ 7157 w 10000"/>
                <a:gd name="connsiteY55" fmla="*/ 6527 h 10000"/>
                <a:gd name="connsiteX56" fmla="*/ 7200 w 10000"/>
                <a:gd name="connsiteY56" fmla="*/ 6559 h 10000"/>
                <a:gd name="connsiteX57" fmla="*/ 7334 w 10000"/>
                <a:gd name="connsiteY57" fmla="*/ 6367 h 10000"/>
                <a:gd name="connsiteX58" fmla="*/ 7600 w 10000"/>
                <a:gd name="connsiteY58" fmla="*/ 6270 h 10000"/>
                <a:gd name="connsiteX59" fmla="*/ 7733 w 10000"/>
                <a:gd name="connsiteY59" fmla="*/ 5916 h 10000"/>
                <a:gd name="connsiteX60" fmla="*/ 8135 w 10000"/>
                <a:gd name="connsiteY60" fmla="*/ 5498 h 10000"/>
                <a:gd name="connsiteX61" fmla="*/ 8443 w 10000"/>
                <a:gd name="connsiteY61" fmla="*/ 5305 h 10000"/>
                <a:gd name="connsiteX62" fmla="*/ 8666 w 10000"/>
                <a:gd name="connsiteY62" fmla="*/ 4759 h 10000"/>
                <a:gd name="connsiteX63" fmla="*/ 8666 w 10000"/>
                <a:gd name="connsiteY63" fmla="*/ 4630 h 10000"/>
                <a:gd name="connsiteX64" fmla="*/ 8623 w 10000"/>
                <a:gd name="connsiteY64" fmla="*/ 4309 h 10000"/>
                <a:gd name="connsiteX65" fmla="*/ 9066 w 10000"/>
                <a:gd name="connsiteY65" fmla="*/ 3151 h 10000"/>
                <a:gd name="connsiteX66" fmla="*/ 9199 w 10000"/>
                <a:gd name="connsiteY66" fmla="*/ 3151 h 10000"/>
                <a:gd name="connsiteX67" fmla="*/ 9378 w 10000"/>
                <a:gd name="connsiteY67" fmla="*/ 3055 h 10000"/>
                <a:gd name="connsiteX68" fmla="*/ 9912 w 10000"/>
                <a:gd name="connsiteY68" fmla="*/ 2894 h 10000"/>
                <a:gd name="connsiteX69" fmla="*/ 10000 w 10000"/>
                <a:gd name="connsiteY69" fmla="*/ 2637 h 10000"/>
                <a:gd name="connsiteX70" fmla="*/ 9957 w 10000"/>
                <a:gd name="connsiteY70" fmla="*/ 2572 h 10000"/>
                <a:gd name="connsiteX71" fmla="*/ 9777 w 10000"/>
                <a:gd name="connsiteY71" fmla="*/ 2572 h 10000"/>
                <a:gd name="connsiteX72" fmla="*/ 9644 w 10000"/>
                <a:gd name="connsiteY72" fmla="*/ 2412 h 10000"/>
                <a:gd name="connsiteX73" fmla="*/ 9378 w 10000"/>
                <a:gd name="connsiteY73" fmla="*/ 2347 h 10000"/>
                <a:gd name="connsiteX74" fmla="*/ 9244 w 10000"/>
                <a:gd name="connsiteY74" fmla="*/ 2219 h 10000"/>
                <a:gd name="connsiteX75" fmla="*/ 9157 w 10000"/>
                <a:gd name="connsiteY75" fmla="*/ 1736 h 10000"/>
                <a:gd name="connsiteX76" fmla="*/ 9157 w 10000"/>
                <a:gd name="connsiteY76" fmla="*/ 1061 h 10000"/>
                <a:gd name="connsiteX77" fmla="*/ 8933 w 10000"/>
                <a:gd name="connsiteY77" fmla="*/ 836 h 10000"/>
                <a:gd name="connsiteX78" fmla="*/ 8889 w 10000"/>
                <a:gd name="connsiteY78" fmla="*/ 611 h 10000"/>
                <a:gd name="connsiteX79" fmla="*/ 8534 w 10000"/>
                <a:gd name="connsiteY79" fmla="*/ 289 h 10000"/>
                <a:gd name="connsiteX80" fmla="*/ 8222 w 10000"/>
                <a:gd name="connsiteY80" fmla="*/ 161 h 10000"/>
                <a:gd name="connsiteX81" fmla="*/ 8045 w 10000"/>
                <a:gd name="connsiteY81" fmla="*/ 0 h 10000"/>
                <a:gd name="connsiteX82" fmla="*/ 7779 w 10000"/>
                <a:gd name="connsiteY82" fmla="*/ 161 h 10000"/>
                <a:gd name="connsiteX83" fmla="*/ 7600 w 10000"/>
                <a:gd name="connsiteY83" fmla="*/ 129 h 10000"/>
                <a:gd name="connsiteX84" fmla="*/ 7466 w 10000"/>
                <a:gd name="connsiteY84" fmla="*/ 418 h 10000"/>
                <a:gd name="connsiteX85" fmla="*/ 7110 w 10000"/>
                <a:gd name="connsiteY85" fmla="*/ 482 h 10000"/>
                <a:gd name="connsiteX86" fmla="*/ 7023 w 10000"/>
                <a:gd name="connsiteY86" fmla="*/ 707 h 10000"/>
                <a:gd name="connsiteX87" fmla="*/ 6711 w 10000"/>
                <a:gd name="connsiteY87" fmla="*/ 707 h 10000"/>
                <a:gd name="connsiteX88" fmla="*/ 6445 w 10000"/>
                <a:gd name="connsiteY88" fmla="*/ 611 h 10000"/>
                <a:gd name="connsiteX89" fmla="*/ 5867 w 10000"/>
                <a:gd name="connsiteY89" fmla="*/ 611 h 10000"/>
                <a:gd name="connsiteX90" fmla="*/ 5289 w 10000"/>
                <a:gd name="connsiteY90" fmla="*/ 611 h 10000"/>
                <a:gd name="connsiteX91" fmla="*/ 5333 w 10000"/>
                <a:gd name="connsiteY91" fmla="*/ 482 h 10000"/>
                <a:gd name="connsiteX92" fmla="*/ 5245 w 10000"/>
                <a:gd name="connsiteY92" fmla="*/ 482 h 10000"/>
                <a:gd name="connsiteX93" fmla="*/ 5201 w 10000"/>
                <a:gd name="connsiteY93" fmla="*/ 611 h 10000"/>
                <a:gd name="connsiteX94" fmla="*/ 4667 w 10000"/>
                <a:gd name="connsiteY94" fmla="*/ 611 h 10000"/>
                <a:gd name="connsiteX95" fmla="*/ 4134 w 10000"/>
                <a:gd name="connsiteY95" fmla="*/ 611 h 10000"/>
                <a:gd name="connsiteX96" fmla="*/ 3602 w 10000"/>
                <a:gd name="connsiteY96" fmla="*/ 611 h 10000"/>
                <a:gd name="connsiteX97" fmla="*/ 3067 w 10000"/>
                <a:gd name="connsiteY97" fmla="*/ 611 h 10000"/>
                <a:gd name="connsiteX98" fmla="*/ 2580 w 10000"/>
                <a:gd name="connsiteY98" fmla="*/ 611 h 10000"/>
                <a:gd name="connsiteX99" fmla="*/ 2046 w 10000"/>
                <a:gd name="connsiteY99" fmla="*/ 611 h 10000"/>
                <a:gd name="connsiteX100" fmla="*/ 1556 w 10000"/>
                <a:gd name="connsiteY100" fmla="*/ 611 h 10000"/>
                <a:gd name="connsiteX101" fmla="*/ 1024 w 10000"/>
                <a:gd name="connsiteY101" fmla="*/ 611 h 10000"/>
                <a:gd name="connsiteX102" fmla="*/ 1024 w 10000"/>
                <a:gd name="connsiteY102" fmla="*/ 1061 h 10000"/>
                <a:gd name="connsiteX103" fmla="*/ 1024 w 10000"/>
                <a:gd name="connsiteY103" fmla="*/ 1640 h 10000"/>
                <a:gd name="connsiteX104" fmla="*/ 356 w 10000"/>
                <a:gd name="connsiteY104" fmla="*/ 1640 h 10000"/>
                <a:gd name="connsiteX105" fmla="*/ 356 w 10000"/>
                <a:gd name="connsiteY105" fmla="*/ 1897 h 10000"/>
                <a:gd name="connsiteX0" fmla="*/ 356 w 10000"/>
                <a:gd name="connsiteY0" fmla="*/ 1897 h 10000"/>
                <a:gd name="connsiteX1" fmla="*/ 5484 w 10000"/>
                <a:gd name="connsiteY1" fmla="*/ 5713 h 10000"/>
                <a:gd name="connsiteX2" fmla="*/ 5520 w 10000"/>
                <a:gd name="connsiteY2" fmla="*/ 6915 h 10000"/>
                <a:gd name="connsiteX3" fmla="*/ 5155 w 10000"/>
                <a:gd name="connsiteY3" fmla="*/ 7114 h 10000"/>
                <a:gd name="connsiteX4" fmla="*/ 4848 w 10000"/>
                <a:gd name="connsiteY4" fmla="*/ 6907 h 10000"/>
                <a:gd name="connsiteX5" fmla="*/ 4403 w 10000"/>
                <a:gd name="connsiteY5" fmla="*/ 6781 h 10000"/>
                <a:gd name="connsiteX6" fmla="*/ 4182 w 10000"/>
                <a:gd name="connsiteY6" fmla="*/ 7064 h 10000"/>
                <a:gd name="connsiteX7" fmla="*/ 3635 w 10000"/>
                <a:gd name="connsiteY7" fmla="*/ 7281 h 10000"/>
                <a:gd name="connsiteX8" fmla="*/ 3284 w 10000"/>
                <a:gd name="connsiteY8" fmla="*/ 7279 h 10000"/>
                <a:gd name="connsiteX9" fmla="*/ 2517 w 10000"/>
                <a:gd name="connsiteY9" fmla="*/ 7095 h 10000"/>
                <a:gd name="connsiteX10" fmla="*/ 2312 w 10000"/>
                <a:gd name="connsiteY10" fmla="*/ 7195 h 10000"/>
                <a:gd name="connsiteX11" fmla="*/ 1800 w 10000"/>
                <a:gd name="connsiteY11" fmla="*/ 6973 h 10000"/>
                <a:gd name="connsiteX12" fmla="*/ 1574 w 10000"/>
                <a:gd name="connsiteY12" fmla="*/ 6638 h 10000"/>
                <a:gd name="connsiteX13" fmla="*/ 1198 w 10000"/>
                <a:gd name="connsiteY13" fmla="*/ 6729 h 10000"/>
                <a:gd name="connsiteX14" fmla="*/ 1096 w 10000"/>
                <a:gd name="connsiteY14" fmla="*/ 6927 h 10000"/>
                <a:gd name="connsiteX15" fmla="*/ 698 w 10000"/>
                <a:gd name="connsiteY15" fmla="*/ 7011 h 10000"/>
                <a:gd name="connsiteX16" fmla="*/ 436 w 10000"/>
                <a:gd name="connsiteY16" fmla="*/ 7004 h 10000"/>
                <a:gd name="connsiteX17" fmla="*/ 292 w 10000"/>
                <a:gd name="connsiteY17" fmla="*/ 7161 h 10000"/>
                <a:gd name="connsiteX18" fmla="*/ 47 w 10000"/>
                <a:gd name="connsiteY18" fmla="*/ 6913 h 10000"/>
                <a:gd name="connsiteX19" fmla="*/ 0 w 10000"/>
                <a:gd name="connsiteY19" fmla="*/ 7363 h 10000"/>
                <a:gd name="connsiteX20" fmla="*/ 89 w 10000"/>
                <a:gd name="connsiteY20" fmla="*/ 7428 h 10000"/>
                <a:gd name="connsiteX21" fmla="*/ 446 w 10000"/>
                <a:gd name="connsiteY21" fmla="*/ 7460 h 10000"/>
                <a:gd name="connsiteX22" fmla="*/ 491 w 10000"/>
                <a:gd name="connsiteY22" fmla="*/ 7588 h 10000"/>
                <a:gd name="connsiteX23" fmla="*/ 890 w 10000"/>
                <a:gd name="connsiteY23" fmla="*/ 7621 h 10000"/>
                <a:gd name="connsiteX24" fmla="*/ 1112 w 10000"/>
                <a:gd name="connsiteY24" fmla="*/ 7749 h 10000"/>
                <a:gd name="connsiteX25" fmla="*/ 1156 w 10000"/>
                <a:gd name="connsiteY25" fmla="*/ 7974 h 10000"/>
                <a:gd name="connsiteX26" fmla="*/ 1869 w 10000"/>
                <a:gd name="connsiteY26" fmla="*/ 8360 h 10000"/>
                <a:gd name="connsiteX27" fmla="*/ 2046 w 10000"/>
                <a:gd name="connsiteY27" fmla="*/ 8746 h 10000"/>
                <a:gd name="connsiteX28" fmla="*/ 2534 w 10000"/>
                <a:gd name="connsiteY28" fmla="*/ 8939 h 10000"/>
                <a:gd name="connsiteX29" fmla="*/ 2712 w 10000"/>
                <a:gd name="connsiteY29" fmla="*/ 9196 h 10000"/>
                <a:gd name="connsiteX30" fmla="*/ 3067 w 10000"/>
                <a:gd name="connsiteY30" fmla="*/ 9518 h 10000"/>
                <a:gd name="connsiteX31" fmla="*/ 3335 w 10000"/>
                <a:gd name="connsiteY31" fmla="*/ 9614 h 10000"/>
                <a:gd name="connsiteX32" fmla="*/ 3513 w 10000"/>
                <a:gd name="connsiteY32" fmla="*/ 9518 h 10000"/>
                <a:gd name="connsiteX33" fmla="*/ 3957 w 10000"/>
                <a:gd name="connsiteY33" fmla="*/ 9550 h 10000"/>
                <a:gd name="connsiteX34" fmla="*/ 4134 w 10000"/>
                <a:gd name="connsiteY34" fmla="*/ 9486 h 10000"/>
                <a:gd name="connsiteX35" fmla="*/ 4934 w 10000"/>
                <a:gd name="connsiteY35" fmla="*/ 9968 h 10000"/>
                <a:gd name="connsiteX36" fmla="*/ 4979 w 10000"/>
                <a:gd name="connsiteY36" fmla="*/ 9968 h 10000"/>
                <a:gd name="connsiteX37" fmla="*/ 5067 w 10000"/>
                <a:gd name="connsiteY37" fmla="*/ 9904 h 10000"/>
                <a:gd name="connsiteX38" fmla="*/ 5643 w 10000"/>
                <a:gd name="connsiteY38" fmla="*/ 9904 h 10000"/>
                <a:gd name="connsiteX39" fmla="*/ 5734 w 10000"/>
                <a:gd name="connsiteY39" fmla="*/ 10000 h 10000"/>
                <a:gd name="connsiteX40" fmla="*/ 6223 w 10000"/>
                <a:gd name="connsiteY40" fmla="*/ 9871 h 10000"/>
                <a:gd name="connsiteX41" fmla="*/ 6666 w 10000"/>
                <a:gd name="connsiteY41" fmla="*/ 9871 h 10000"/>
                <a:gd name="connsiteX42" fmla="*/ 6978 w 10000"/>
                <a:gd name="connsiteY42" fmla="*/ 9743 h 10000"/>
                <a:gd name="connsiteX43" fmla="*/ 7334 w 10000"/>
                <a:gd name="connsiteY43" fmla="*/ 9486 h 10000"/>
                <a:gd name="connsiteX44" fmla="*/ 8267 w 10000"/>
                <a:gd name="connsiteY44" fmla="*/ 9486 h 10000"/>
                <a:gd name="connsiteX45" fmla="*/ 8267 w 10000"/>
                <a:gd name="connsiteY45" fmla="*/ 9132 h 10000"/>
                <a:gd name="connsiteX46" fmla="*/ 7779 w 10000"/>
                <a:gd name="connsiteY46" fmla="*/ 8971 h 10000"/>
                <a:gd name="connsiteX47" fmla="*/ 7512 w 10000"/>
                <a:gd name="connsiteY47" fmla="*/ 8457 h 10000"/>
                <a:gd name="connsiteX48" fmla="*/ 7157 w 10000"/>
                <a:gd name="connsiteY48" fmla="*/ 8264 h 10000"/>
                <a:gd name="connsiteX49" fmla="*/ 6933 w 10000"/>
                <a:gd name="connsiteY49" fmla="*/ 8006 h 10000"/>
                <a:gd name="connsiteX50" fmla="*/ 6356 w 10000"/>
                <a:gd name="connsiteY50" fmla="*/ 7814 h 10000"/>
                <a:gd name="connsiteX51" fmla="*/ 6489 w 10000"/>
                <a:gd name="connsiteY51" fmla="*/ 7749 h 10000"/>
                <a:gd name="connsiteX52" fmla="*/ 6489 w 10000"/>
                <a:gd name="connsiteY52" fmla="*/ 7588 h 10000"/>
                <a:gd name="connsiteX53" fmla="*/ 6890 w 10000"/>
                <a:gd name="connsiteY53" fmla="*/ 7588 h 10000"/>
                <a:gd name="connsiteX54" fmla="*/ 7110 w 10000"/>
                <a:gd name="connsiteY54" fmla="*/ 7460 h 10000"/>
                <a:gd name="connsiteX55" fmla="*/ 7157 w 10000"/>
                <a:gd name="connsiteY55" fmla="*/ 6527 h 10000"/>
                <a:gd name="connsiteX56" fmla="*/ 7200 w 10000"/>
                <a:gd name="connsiteY56" fmla="*/ 6559 h 10000"/>
                <a:gd name="connsiteX57" fmla="*/ 7334 w 10000"/>
                <a:gd name="connsiteY57" fmla="*/ 6367 h 10000"/>
                <a:gd name="connsiteX58" fmla="*/ 7600 w 10000"/>
                <a:gd name="connsiteY58" fmla="*/ 6270 h 10000"/>
                <a:gd name="connsiteX59" fmla="*/ 7733 w 10000"/>
                <a:gd name="connsiteY59" fmla="*/ 5916 h 10000"/>
                <a:gd name="connsiteX60" fmla="*/ 8135 w 10000"/>
                <a:gd name="connsiteY60" fmla="*/ 5498 h 10000"/>
                <a:gd name="connsiteX61" fmla="*/ 8443 w 10000"/>
                <a:gd name="connsiteY61" fmla="*/ 5305 h 10000"/>
                <a:gd name="connsiteX62" fmla="*/ 8666 w 10000"/>
                <a:gd name="connsiteY62" fmla="*/ 4759 h 10000"/>
                <a:gd name="connsiteX63" fmla="*/ 8666 w 10000"/>
                <a:gd name="connsiteY63" fmla="*/ 4630 h 10000"/>
                <a:gd name="connsiteX64" fmla="*/ 8623 w 10000"/>
                <a:gd name="connsiteY64" fmla="*/ 4309 h 10000"/>
                <a:gd name="connsiteX65" fmla="*/ 9066 w 10000"/>
                <a:gd name="connsiteY65" fmla="*/ 3151 h 10000"/>
                <a:gd name="connsiteX66" fmla="*/ 9199 w 10000"/>
                <a:gd name="connsiteY66" fmla="*/ 3151 h 10000"/>
                <a:gd name="connsiteX67" fmla="*/ 9378 w 10000"/>
                <a:gd name="connsiteY67" fmla="*/ 3055 h 10000"/>
                <a:gd name="connsiteX68" fmla="*/ 9912 w 10000"/>
                <a:gd name="connsiteY68" fmla="*/ 2894 h 10000"/>
                <a:gd name="connsiteX69" fmla="*/ 10000 w 10000"/>
                <a:gd name="connsiteY69" fmla="*/ 2637 h 10000"/>
                <a:gd name="connsiteX70" fmla="*/ 9957 w 10000"/>
                <a:gd name="connsiteY70" fmla="*/ 2572 h 10000"/>
                <a:gd name="connsiteX71" fmla="*/ 9777 w 10000"/>
                <a:gd name="connsiteY71" fmla="*/ 2572 h 10000"/>
                <a:gd name="connsiteX72" fmla="*/ 9644 w 10000"/>
                <a:gd name="connsiteY72" fmla="*/ 2412 h 10000"/>
                <a:gd name="connsiteX73" fmla="*/ 9378 w 10000"/>
                <a:gd name="connsiteY73" fmla="*/ 2347 h 10000"/>
                <a:gd name="connsiteX74" fmla="*/ 9244 w 10000"/>
                <a:gd name="connsiteY74" fmla="*/ 2219 h 10000"/>
                <a:gd name="connsiteX75" fmla="*/ 9157 w 10000"/>
                <a:gd name="connsiteY75" fmla="*/ 1736 h 10000"/>
                <a:gd name="connsiteX76" fmla="*/ 9157 w 10000"/>
                <a:gd name="connsiteY76" fmla="*/ 1061 h 10000"/>
                <a:gd name="connsiteX77" fmla="*/ 8933 w 10000"/>
                <a:gd name="connsiteY77" fmla="*/ 836 h 10000"/>
                <a:gd name="connsiteX78" fmla="*/ 8889 w 10000"/>
                <a:gd name="connsiteY78" fmla="*/ 611 h 10000"/>
                <a:gd name="connsiteX79" fmla="*/ 8534 w 10000"/>
                <a:gd name="connsiteY79" fmla="*/ 289 h 10000"/>
                <a:gd name="connsiteX80" fmla="*/ 8222 w 10000"/>
                <a:gd name="connsiteY80" fmla="*/ 161 h 10000"/>
                <a:gd name="connsiteX81" fmla="*/ 8045 w 10000"/>
                <a:gd name="connsiteY81" fmla="*/ 0 h 10000"/>
                <a:gd name="connsiteX82" fmla="*/ 7779 w 10000"/>
                <a:gd name="connsiteY82" fmla="*/ 161 h 10000"/>
                <a:gd name="connsiteX83" fmla="*/ 7600 w 10000"/>
                <a:gd name="connsiteY83" fmla="*/ 129 h 10000"/>
                <a:gd name="connsiteX84" fmla="*/ 7466 w 10000"/>
                <a:gd name="connsiteY84" fmla="*/ 418 h 10000"/>
                <a:gd name="connsiteX85" fmla="*/ 7110 w 10000"/>
                <a:gd name="connsiteY85" fmla="*/ 482 h 10000"/>
                <a:gd name="connsiteX86" fmla="*/ 7023 w 10000"/>
                <a:gd name="connsiteY86" fmla="*/ 707 h 10000"/>
                <a:gd name="connsiteX87" fmla="*/ 6711 w 10000"/>
                <a:gd name="connsiteY87" fmla="*/ 707 h 10000"/>
                <a:gd name="connsiteX88" fmla="*/ 6445 w 10000"/>
                <a:gd name="connsiteY88" fmla="*/ 611 h 10000"/>
                <a:gd name="connsiteX89" fmla="*/ 5867 w 10000"/>
                <a:gd name="connsiteY89" fmla="*/ 611 h 10000"/>
                <a:gd name="connsiteX90" fmla="*/ 5289 w 10000"/>
                <a:gd name="connsiteY90" fmla="*/ 611 h 10000"/>
                <a:gd name="connsiteX91" fmla="*/ 5333 w 10000"/>
                <a:gd name="connsiteY91" fmla="*/ 482 h 10000"/>
                <a:gd name="connsiteX92" fmla="*/ 5245 w 10000"/>
                <a:gd name="connsiteY92" fmla="*/ 482 h 10000"/>
                <a:gd name="connsiteX93" fmla="*/ 5201 w 10000"/>
                <a:gd name="connsiteY93" fmla="*/ 611 h 10000"/>
                <a:gd name="connsiteX94" fmla="*/ 4667 w 10000"/>
                <a:gd name="connsiteY94" fmla="*/ 611 h 10000"/>
                <a:gd name="connsiteX95" fmla="*/ 4134 w 10000"/>
                <a:gd name="connsiteY95" fmla="*/ 611 h 10000"/>
                <a:gd name="connsiteX96" fmla="*/ 3602 w 10000"/>
                <a:gd name="connsiteY96" fmla="*/ 611 h 10000"/>
                <a:gd name="connsiteX97" fmla="*/ 3067 w 10000"/>
                <a:gd name="connsiteY97" fmla="*/ 611 h 10000"/>
                <a:gd name="connsiteX98" fmla="*/ 2580 w 10000"/>
                <a:gd name="connsiteY98" fmla="*/ 611 h 10000"/>
                <a:gd name="connsiteX99" fmla="*/ 2046 w 10000"/>
                <a:gd name="connsiteY99" fmla="*/ 611 h 10000"/>
                <a:gd name="connsiteX100" fmla="*/ 1556 w 10000"/>
                <a:gd name="connsiteY100" fmla="*/ 611 h 10000"/>
                <a:gd name="connsiteX101" fmla="*/ 1024 w 10000"/>
                <a:gd name="connsiteY101" fmla="*/ 611 h 10000"/>
                <a:gd name="connsiteX102" fmla="*/ 1024 w 10000"/>
                <a:gd name="connsiteY102" fmla="*/ 1061 h 10000"/>
                <a:gd name="connsiteX103" fmla="*/ 1024 w 10000"/>
                <a:gd name="connsiteY103" fmla="*/ 1640 h 10000"/>
                <a:gd name="connsiteX104" fmla="*/ 356 w 10000"/>
                <a:gd name="connsiteY104" fmla="*/ 1640 h 10000"/>
                <a:gd name="connsiteX105" fmla="*/ 356 w 10000"/>
                <a:gd name="connsiteY105"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334 w 10000"/>
                <a:gd name="connsiteY56" fmla="*/ 6367 h 10000"/>
                <a:gd name="connsiteX57" fmla="*/ 7600 w 10000"/>
                <a:gd name="connsiteY57" fmla="*/ 6270 h 10000"/>
                <a:gd name="connsiteX58" fmla="*/ 7733 w 10000"/>
                <a:gd name="connsiteY58" fmla="*/ 5916 h 10000"/>
                <a:gd name="connsiteX59" fmla="*/ 8135 w 10000"/>
                <a:gd name="connsiteY59" fmla="*/ 5498 h 10000"/>
                <a:gd name="connsiteX60" fmla="*/ 8443 w 10000"/>
                <a:gd name="connsiteY60" fmla="*/ 5305 h 10000"/>
                <a:gd name="connsiteX61" fmla="*/ 8666 w 10000"/>
                <a:gd name="connsiteY61" fmla="*/ 4759 h 10000"/>
                <a:gd name="connsiteX62" fmla="*/ 8666 w 10000"/>
                <a:gd name="connsiteY62" fmla="*/ 4630 h 10000"/>
                <a:gd name="connsiteX63" fmla="*/ 8623 w 10000"/>
                <a:gd name="connsiteY63" fmla="*/ 4309 h 10000"/>
                <a:gd name="connsiteX64" fmla="*/ 9066 w 10000"/>
                <a:gd name="connsiteY64" fmla="*/ 3151 h 10000"/>
                <a:gd name="connsiteX65" fmla="*/ 9199 w 10000"/>
                <a:gd name="connsiteY65" fmla="*/ 3151 h 10000"/>
                <a:gd name="connsiteX66" fmla="*/ 9378 w 10000"/>
                <a:gd name="connsiteY66" fmla="*/ 3055 h 10000"/>
                <a:gd name="connsiteX67" fmla="*/ 9912 w 10000"/>
                <a:gd name="connsiteY67" fmla="*/ 2894 h 10000"/>
                <a:gd name="connsiteX68" fmla="*/ 10000 w 10000"/>
                <a:gd name="connsiteY68" fmla="*/ 2637 h 10000"/>
                <a:gd name="connsiteX69" fmla="*/ 9957 w 10000"/>
                <a:gd name="connsiteY69" fmla="*/ 2572 h 10000"/>
                <a:gd name="connsiteX70" fmla="*/ 9777 w 10000"/>
                <a:gd name="connsiteY70" fmla="*/ 2572 h 10000"/>
                <a:gd name="connsiteX71" fmla="*/ 9644 w 10000"/>
                <a:gd name="connsiteY71" fmla="*/ 2412 h 10000"/>
                <a:gd name="connsiteX72" fmla="*/ 9378 w 10000"/>
                <a:gd name="connsiteY72" fmla="*/ 2347 h 10000"/>
                <a:gd name="connsiteX73" fmla="*/ 9244 w 10000"/>
                <a:gd name="connsiteY73" fmla="*/ 2219 h 10000"/>
                <a:gd name="connsiteX74" fmla="*/ 9157 w 10000"/>
                <a:gd name="connsiteY74" fmla="*/ 1736 h 10000"/>
                <a:gd name="connsiteX75" fmla="*/ 9157 w 10000"/>
                <a:gd name="connsiteY75" fmla="*/ 1061 h 10000"/>
                <a:gd name="connsiteX76" fmla="*/ 8933 w 10000"/>
                <a:gd name="connsiteY76" fmla="*/ 836 h 10000"/>
                <a:gd name="connsiteX77" fmla="*/ 8889 w 10000"/>
                <a:gd name="connsiteY77" fmla="*/ 611 h 10000"/>
                <a:gd name="connsiteX78" fmla="*/ 8534 w 10000"/>
                <a:gd name="connsiteY78" fmla="*/ 289 h 10000"/>
                <a:gd name="connsiteX79" fmla="*/ 8222 w 10000"/>
                <a:gd name="connsiteY79" fmla="*/ 161 h 10000"/>
                <a:gd name="connsiteX80" fmla="*/ 8045 w 10000"/>
                <a:gd name="connsiteY80" fmla="*/ 0 h 10000"/>
                <a:gd name="connsiteX81" fmla="*/ 7779 w 10000"/>
                <a:gd name="connsiteY81" fmla="*/ 161 h 10000"/>
                <a:gd name="connsiteX82" fmla="*/ 7600 w 10000"/>
                <a:gd name="connsiteY82" fmla="*/ 129 h 10000"/>
                <a:gd name="connsiteX83" fmla="*/ 7466 w 10000"/>
                <a:gd name="connsiteY83" fmla="*/ 418 h 10000"/>
                <a:gd name="connsiteX84" fmla="*/ 7110 w 10000"/>
                <a:gd name="connsiteY84" fmla="*/ 482 h 10000"/>
                <a:gd name="connsiteX85" fmla="*/ 7023 w 10000"/>
                <a:gd name="connsiteY85" fmla="*/ 707 h 10000"/>
                <a:gd name="connsiteX86" fmla="*/ 6711 w 10000"/>
                <a:gd name="connsiteY86" fmla="*/ 707 h 10000"/>
                <a:gd name="connsiteX87" fmla="*/ 6445 w 10000"/>
                <a:gd name="connsiteY87" fmla="*/ 611 h 10000"/>
                <a:gd name="connsiteX88" fmla="*/ 5867 w 10000"/>
                <a:gd name="connsiteY88" fmla="*/ 611 h 10000"/>
                <a:gd name="connsiteX89" fmla="*/ 5289 w 10000"/>
                <a:gd name="connsiteY89" fmla="*/ 611 h 10000"/>
                <a:gd name="connsiteX90" fmla="*/ 5333 w 10000"/>
                <a:gd name="connsiteY90" fmla="*/ 482 h 10000"/>
                <a:gd name="connsiteX91" fmla="*/ 5245 w 10000"/>
                <a:gd name="connsiteY91" fmla="*/ 482 h 10000"/>
                <a:gd name="connsiteX92" fmla="*/ 5201 w 10000"/>
                <a:gd name="connsiteY92" fmla="*/ 611 h 10000"/>
                <a:gd name="connsiteX93" fmla="*/ 4667 w 10000"/>
                <a:gd name="connsiteY93" fmla="*/ 611 h 10000"/>
                <a:gd name="connsiteX94" fmla="*/ 4134 w 10000"/>
                <a:gd name="connsiteY94" fmla="*/ 611 h 10000"/>
                <a:gd name="connsiteX95" fmla="*/ 3602 w 10000"/>
                <a:gd name="connsiteY95" fmla="*/ 611 h 10000"/>
                <a:gd name="connsiteX96" fmla="*/ 3067 w 10000"/>
                <a:gd name="connsiteY96" fmla="*/ 611 h 10000"/>
                <a:gd name="connsiteX97" fmla="*/ 2580 w 10000"/>
                <a:gd name="connsiteY97" fmla="*/ 611 h 10000"/>
                <a:gd name="connsiteX98" fmla="*/ 2046 w 10000"/>
                <a:gd name="connsiteY98" fmla="*/ 611 h 10000"/>
                <a:gd name="connsiteX99" fmla="*/ 1556 w 10000"/>
                <a:gd name="connsiteY99" fmla="*/ 611 h 10000"/>
                <a:gd name="connsiteX100" fmla="*/ 1024 w 10000"/>
                <a:gd name="connsiteY100" fmla="*/ 611 h 10000"/>
                <a:gd name="connsiteX101" fmla="*/ 1024 w 10000"/>
                <a:gd name="connsiteY101" fmla="*/ 1061 h 10000"/>
                <a:gd name="connsiteX102" fmla="*/ 1024 w 10000"/>
                <a:gd name="connsiteY102" fmla="*/ 1640 h 10000"/>
                <a:gd name="connsiteX103" fmla="*/ 356 w 10000"/>
                <a:gd name="connsiteY103" fmla="*/ 1640 h 10000"/>
                <a:gd name="connsiteX104" fmla="*/ 356 w 10000"/>
                <a:gd name="connsiteY104"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7600 w 10000"/>
                <a:gd name="connsiteY57" fmla="*/ 6270 h 10000"/>
                <a:gd name="connsiteX58" fmla="*/ 7733 w 10000"/>
                <a:gd name="connsiteY58" fmla="*/ 5916 h 10000"/>
                <a:gd name="connsiteX59" fmla="*/ 8135 w 10000"/>
                <a:gd name="connsiteY59" fmla="*/ 5498 h 10000"/>
                <a:gd name="connsiteX60" fmla="*/ 8443 w 10000"/>
                <a:gd name="connsiteY60" fmla="*/ 5305 h 10000"/>
                <a:gd name="connsiteX61" fmla="*/ 8666 w 10000"/>
                <a:gd name="connsiteY61" fmla="*/ 4759 h 10000"/>
                <a:gd name="connsiteX62" fmla="*/ 8666 w 10000"/>
                <a:gd name="connsiteY62" fmla="*/ 4630 h 10000"/>
                <a:gd name="connsiteX63" fmla="*/ 8623 w 10000"/>
                <a:gd name="connsiteY63" fmla="*/ 4309 h 10000"/>
                <a:gd name="connsiteX64" fmla="*/ 9066 w 10000"/>
                <a:gd name="connsiteY64" fmla="*/ 3151 h 10000"/>
                <a:gd name="connsiteX65" fmla="*/ 9199 w 10000"/>
                <a:gd name="connsiteY65" fmla="*/ 3151 h 10000"/>
                <a:gd name="connsiteX66" fmla="*/ 9378 w 10000"/>
                <a:gd name="connsiteY66" fmla="*/ 3055 h 10000"/>
                <a:gd name="connsiteX67" fmla="*/ 9912 w 10000"/>
                <a:gd name="connsiteY67" fmla="*/ 2894 h 10000"/>
                <a:gd name="connsiteX68" fmla="*/ 10000 w 10000"/>
                <a:gd name="connsiteY68" fmla="*/ 2637 h 10000"/>
                <a:gd name="connsiteX69" fmla="*/ 9957 w 10000"/>
                <a:gd name="connsiteY69" fmla="*/ 2572 h 10000"/>
                <a:gd name="connsiteX70" fmla="*/ 9777 w 10000"/>
                <a:gd name="connsiteY70" fmla="*/ 2572 h 10000"/>
                <a:gd name="connsiteX71" fmla="*/ 9644 w 10000"/>
                <a:gd name="connsiteY71" fmla="*/ 2412 h 10000"/>
                <a:gd name="connsiteX72" fmla="*/ 9378 w 10000"/>
                <a:gd name="connsiteY72" fmla="*/ 2347 h 10000"/>
                <a:gd name="connsiteX73" fmla="*/ 9244 w 10000"/>
                <a:gd name="connsiteY73" fmla="*/ 2219 h 10000"/>
                <a:gd name="connsiteX74" fmla="*/ 9157 w 10000"/>
                <a:gd name="connsiteY74" fmla="*/ 1736 h 10000"/>
                <a:gd name="connsiteX75" fmla="*/ 9157 w 10000"/>
                <a:gd name="connsiteY75" fmla="*/ 1061 h 10000"/>
                <a:gd name="connsiteX76" fmla="*/ 8933 w 10000"/>
                <a:gd name="connsiteY76" fmla="*/ 836 h 10000"/>
                <a:gd name="connsiteX77" fmla="*/ 8889 w 10000"/>
                <a:gd name="connsiteY77" fmla="*/ 611 h 10000"/>
                <a:gd name="connsiteX78" fmla="*/ 8534 w 10000"/>
                <a:gd name="connsiteY78" fmla="*/ 289 h 10000"/>
                <a:gd name="connsiteX79" fmla="*/ 8222 w 10000"/>
                <a:gd name="connsiteY79" fmla="*/ 161 h 10000"/>
                <a:gd name="connsiteX80" fmla="*/ 8045 w 10000"/>
                <a:gd name="connsiteY80" fmla="*/ 0 h 10000"/>
                <a:gd name="connsiteX81" fmla="*/ 7779 w 10000"/>
                <a:gd name="connsiteY81" fmla="*/ 161 h 10000"/>
                <a:gd name="connsiteX82" fmla="*/ 7600 w 10000"/>
                <a:gd name="connsiteY82" fmla="*/ 129 h 10000"/>
                <a:gd name="connsiteX83" fmla="*/ 7466 w 10000"/>
                <a:gd name="connsiteY83" fmla="*/ 418 h 10000"/>
                <a:gd name="connsiteX84" fmla="*/ 7110 w 10000"/>
                <a:gd name="connsiteY84" fmla="*/ 482 h 10000"/>
                <a:gd name="connsiteX85" fmla="*/ 7023 w 10000"/>
                <a:gd name="connsiteY85" fmla="*/ 707 h 10000"/>
                <a:gd name="connsiteX86" fmla="*/ 6711 w 10000"/>
                <a:gd name="connsiteY86" fmla="*/ 707 h 10000"/>
                <a:gd name="connsiteX87" fmla="*/ 6445 w 10000"/>
                <a:gd name="connsiteY87" fmla="*/ 611 h 10000"/>
                <a:gd name="connsiteX88" fmla="*/ 5867 w 10000"/>
                <a:gd name="connsiteY88" fmla="*/ 611 h 10000"/>
                <a:gd name="connsiteX89" fmla="*/ 5289 w 10000"/>
                <a:gd name="connsiteY89" fmla="*/ 611 h 10000"/>
                <a:gd name="connsiteX90" fmla="*/ 5333 w 10000"/>
                <a:gd name="connsiteY90" fmla="*/ 482 h 10000"/>
                <a:gd name="connsiteX91" fmla="*/ 5245 w 10000"/>
                <a:gd name="connsiteY91" fmla="*/ 482 h 10000"/>
                <a:gd name="connsiteX92" fmla="*/ 5201 w 10000"/>
                <a:gd name="connsiteY92" fmla="*/ 611 h 10000"/>
                <a:gd name="connsiteX93" fmla="*/ 4667 w 10000"/>
                <a:gd name="connsiteY93" fmla="*/ 611 h 10000"/>
                <a:gd name="connsiteX94" fmla="*/ 4134 w 10000"/>
                <a:gd name="connsiteY94" fmla="*/ 611 h 10000"/>
                <a:gd name="connsiteX95" fmla="*/ 3602 w 10000"/>
                <a:gd name="connsiteY95" fmla="*/ 611 h 10000"/>
                <a:gd name="connsiteX96" fmla="*/ 3067 w 10000"/>
                <a:gd name="connsiteY96" fmla="*/ 611 h 10000"/>
                <a:gd name="connsiteX97" fmla="*/ 2580 w 10000"/>
                <a:gd name="connsiteY97" fmla="*/ 611 h 10000"/>
                <a:gd name="connsiteX98" fmla="*/ 2046 w 10000"/>
                <a:gd name="connsiteY98" fmla="*/ 611 h 10000"/>
                <a:gd name="connsiteX99" fmla="*/ 1556 w 10000"/>
                <a:gd name="connsiteY99" fmla="*/ 611 h 10000"/>
                <a:gd name="connsiteX100" fmla="*/ 1024 w 10000"/>
                <a:gd name="connsiteY100" fmla="*/ 611 h 10000"/>
                <a:gd name="connsiteX101" fmla="*/ 1024 w 10000"/>
                <a:gd name="connsiteY101" fmla="*/ 1061 h 10000"/>
                <a:gd name="connsiteX102" fmla="*/ 1024 w 10000"/>
                <a:gd name="connsiteY102" fmla="*/ 1640 h 10000"/>
                <a:gd name="connsiteX103" fmla="*/ 356 w 10000"/>
                <a:gd name="connsiteY103" fmla="*/ 1640 h 10000"/>
                <a:gd name="connsiteX104" fmla="*/ 356 w 10000"/>
                <a:gd name="connsiteY104"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7733 w 10000"/>
                <a:gd name="connsiteY58" fmla="*/ 5916 h 10000"/>
                <a:gd name="connsiteX59" fmla="*/ 8135 w 10000"/>
                <a:gd name="connsiteY59" fmla="*/ 5498 h 10000"/>
                <a:gd name="connsiteX60" fmla="*/ 8443 w 10000"/>
                <a:gd name="connsiteY60" fmla="*/ 5305 h 10000"/>
                <a:gd name="connsiteX61" fmla="*/ 8666 w 10000"/>
                <a:gd name="connsiteY61" fmla="*/ 4759 h 10000"/>
                <a:gd name="connsiteX62" fmla="*/ 8666 w 10000"/>
                <a:gd name="connsiteY62" fmla="*/ 4630 h 10000"/>
                <a:gd name="connsiteX63" fmla="*/ 8623 w 10000"/>
                <a:gd name="connsiteY63" fmla="*/ 4309 h 10000"/>
                <a:gd name="connsiteX64" fmla="*/ 9066 w 10000"/>
                <a:gd name="connsiteY64" fmla="*/ 3151 h 10000"/>
                <a:gd name="connsiteX65" fmla="*/ 9199 w 10000"/>
                <a:gd name="connsiteY65" fmla="*/ 3151 h 10000"/>
                <a:gd name="connsiteX66" fmla="*/ 9378 w 10000"/>
                <a:gd name="connsiteY66" fmla="*/ 3055 h 10000"/>
                <a:gd name="connsiteX67" fmla="*/ 9912 w 10000"/>
                <a:gd name="connsiteY67" fmla="*/ 2894 h 10000"/>
                <a:gd name="connsiteX68" fmla="*/ 10000 w 10000"/>
                <a:gd name="connsiteY68" fmla="*/ 2637 h 10000"/>
                <a:gd name="connsiteX69" fmla="*/ 9957 w 10000"/>
                <a:gd name="connsiteY69" fmla="*/ 2572 h 10000"/>
                <a:gd name="connsiteX70" fmla="*/ 9777 w 10000"/>
                <a:gd name="connsiteY70" fmla="*/ 2572 h 10000"/>
                <a:gd name="connsiteX71" fmla="*/ 9644 w 10000"/>
                <a:gd name="connsiteY71" fmla="*/ 2412 h 10000"/>
                <a:gd name="connsiteX72" fmla="*/ 9378 w 10000"/>
                <a:gd name="connsiteY72" fmla="*/ 2347 h 10000"/>
                <a:gd name="connsiteX73" fmla="*/ 9244 w 10000"/>
                <a:gd name="connsiteY73" fmla="*/ 2219 h 10000"/>
                <a:gd name="connsiteX74" fmla="*/ 9157 w 10000"/>
                <a:gd name="connsiteY74" fmla="*/ 1736 h 10000"/>
                <a:gd name="connsiteX75" fmla="*/ 9157 w 10000"/>
                <a:gd name="connsiteY75" fmla="*/ 1061 h 10000"/>
                <a:gd name="connsiteX76" fmla="*/ 8933 w 10000"/>
                <a:gd name="connsiteY76" fmla="*/ 836 h 10000"/>
                <a:gd name="connsiteX77" fmla="*/ 8889 w 10000"/>
                <a:gd name="connsiteY77" fmla="*/ 611 h 10000"/>
                <a:gd name="connsiteX78" fmla="*/ 8534 w 10000"/>
                <a:gd name="connsiteY78" fmla="*/ 289 h 10000"/>
                <a:gd name="connsiteX79" fmla="*/ 8222 w 10000"/>
                <a:gd name="connsiteY79" fmla="*/ 161 h 10000"/>
                <a:gd name="connsiteX80" fmla="*/ 8045 w 10000"/>
                <a:gd name="connsiteY80" fmla="*/ 0 h 10000"/>
                <a:gd name="connsiteX81" fmla="*/ 7779 w 10000"/>
                <a:gd name="connsiteY81" fmla="*/ 161 h 10000"/>
                <a:gd name="connsiteX82" fmla="*/ 7600 w 10000"/>
                <a:gd name="connsiteY82" fmla="*/ 129 h 10000"/>
                <a:gd name="connsiteX83" fmla="*/ 7466 w 10000"/>
                <a:gd name="connsiteY83" fmla="*/ 418 h 10000"/>
                <a:gd name="connsiteX84" fmla="*/ 7110 w 10000"/>
                <a:gd name="connsiteY84" fmla="*/ 482 h 10000"/>
                <a:gd name="connsiteX85" fmla="*/ 7023 w 10000"/>
                <a:gd name="connsiteY85" fmla="*/ 707 h 10000"/>
                <a:gd name="connsiteX86" fmla="*/ 6711 w 10000"/>
                <a:gd name="connsiteY86" fmla="*/ 707 h 10000"/>
                <a:gd name="connsiteX87" fmla="*/ 6445 w 10000"/>
                <a:gd name="connsiteY87" fmla="*/ 611 h 10000"/>
                <a:gd name="connsiteX88" fmla="*/ 5867 w 10000"/>
                <a:gd name="connsiteY88" fmla="*/ 611 h 10000"/>
                <a:gd name="connsiteX89" fmla="*/ 5289 w 10000"/>
                <a:gd name="connsiteY89" fmla="*/ 611 h 10000"/>
                <a:gd name="connsiteX90" fmla="*/ 5333 w 10000"/>
                <a:gd name="connsiteY90" fmla="*/ 482 h 10000"/>
                <a:gd name="connsiteX91" fmla="*/ 5245 w 10000"/>
                <a:gd name="connsiteY91" fmla="*/ 482 h 10000"/>
                <a:gd name="connsiteX92" fmla="*/ 5201 w 10000"/>
                <a:gd name="connsiteY92" fmla="*/ 611 h 10000"/>
                <a:gd name="connsiteX93" fmla="*/ 4667 w 10000"/>
                <a:gd name="connsiteY93" fmla="*/ 611 h 10000"/>
                <a:gd name="connsiteX94" fmla="*/ 4134 w 10000"/>
                <a:gd name="connsiteY94" fmla="*/ 611 h 10000"/>
                <a:gd name="connsiteX95" fmla="*/ 3602 w 10000"/>
                <a:gd name="connsiteY95" fmla="*/ 611 h 10000"/>
                <a:gd name="connsiteX96" fmla="*/ 3067 w 10000"/>
                <a:gd name="connsiteY96" fmla="*/ 611 h 10000"/>
                <a:gd name="connsiteX97" fmla="*/ 2580 w 10000"/>
                <a:gd name="connsiteY97" fmla="*/ 611 h 10000"/>
                <a:gd name="connsiteX98" fmla="*/ 2046 w 10000"/>
                <a:gd name="connsiteY98" fmla="*/ 611 h 10000"/>
                <a:gd name="connsiteX99" fmla="*/ 1556 w 10000"/>
                <a:gd name="connsiteY99" fmla="*/ 611 h 10000"/>
                <a:gd name="connsiteX100" fmla="*/ 1024 w 10000"/>
                <a:gd name="connsiteY100" fmla="*/ 611 h 10000"/>
                <a:gd name="connsiteX101" fmla="*/ 1024 w 10000"/>
                <a:gd name="connsiteY101" fmla="*/ 1061 h 10000"/>
                <a:gd name="connsiteX102" fmla="*/ 1024 w 10000"/>
                <a:gd name="connsiteY102" fmla="*/ 1640 h 10000"/>
                <a:gd name="connsiteX103" fmla="*/ 356 w 10000"/>
                <a:gd name="connsiteY103" fmla="*/ 1640 h 10000"/>
                <a:gd name="connsiteX104" fmla="*/ 356 w 10000"/>
                <a:gd name="connsiteY104"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8135 w 10000"/>
                <a:gd name="connsiteY59" fmla="*/ 5498 h 10000"/>
                <a:gd name="connsiteX60" fmla="*/ 8443 w 10000"/>
                <a:gd name="connsiteY60" fmla="*/ 5305 h 10000"/>
                <a:gd name="connsiteX61" fmla="*/ 8666 w 10000"/>
                <a:gd name="connsiteY61" fmla="*/ 4759 h 10000"/>
                <a:gd name="connsiteX62" fmla="*/ 8666 w 10000"/>
                <a:gd name="connsiteY62" fmla="*/ 4630 h 10000"/>
                <a:gd name="connsiteX63" fmla="*/ 8623 w 10000"/>
                <a:gd name="connsiteY63" fmla="*/ 4309 h 10000"/>
                <a:gd name="connsiteX64" fmla="*/ 9066 w 10000"/>
                <a:gd name="connsiteY64" fmla="*/ 3151 h 10000"/>
                <a:gd name="connsiteX65" fmla="*/ 9199 w 10000"/>
                <a:gd name="connsiteY65" fmla="*/ 3151 h 10000"/>
                <a:gd name="connsiteX66" fmla="*/ 9378 w 10000"/>
                <a:gd name="connsiteY66" fmla="*/ 3055 h 10000"/>
                <a:gd name="connsiteX67" fmla="*/ 9912 w 10000"/>
                <a:gd name="connsiteY67" fmla="*/ 2894 h 10000"/>
                <a:gd name="connsiteX68" fmla="*/ 10000 w 10000"/>
                <a:gd name="connsiteY68" fmla="*/ 2637 h 10000"/>
                <a:gd name="connsiteX69" fmla="*/ 9957 w 10000"/>
                <a:gd name="connsiteY69" fmla="*/ 2572 h 10000"/>
                <a:gd name="connsiteX70" fmla="*/ 9777 w 10000"/>
                <a:gd name="connsiteY70" fmla="*/ 2572 h 10000"/>
                <a:gd name="connsiteX71" fmla="*/ 9644 w 10000"/>
                <a:gd name="connsiteY71" fmla="*/ 2412 h 10000"/>
                <a:gd name="connsiteX72" fmla="*/ 9378 w 10000"/>
                <a:gd name="connsiteY72" fmla="*/ 2347 h 10000"/>
                <a:gd name="connsiteX73" fmla="*/ 9244 w 10000"/>
                <a:gd name="connsiteY73" fmla="*/ 2219 h 10000"/>
                <a:gd name="connsiteX74" fmla="*/ 9157 w 10000"/>
                <a:gd name="connsiteY74" fmla="*/ 1736 h 10000"/>
                <a:gd name="connsiteX75" fmla="*/ 9157 w 10000"/>
                <a:gd name="connsiteY75" fmla="*/ 1061 h 10000"/>
                <a:gd name="connsiteX76" fmla="*/ 8933 w 10000"/>
                <a:gd name="connsiteY76" fmla="*/ 836 h 10000"/>
                <a:gd name="connsiteX77" fmla="*/ 8889 w 10000"/>
                <a:gd name="connsiteY77" fmla="*/ 611 h 10000"/>
                <a:gd name="connsiteX78" fmla="*/ 8534 w 10000"/>
                <a:gd name="connsiteY78" fmla="*/ 289 h 10000"/>
                <a:gd name="connsiteX79" fmla="*/ 8222 w 10000"/>
                <a:gd name="connsiteY79" fmla="*/ 161 h 10000"/>
                <a:gd name="connsiteX80" fmla="*/ 8045 w 10000"/>
                <a:gd name="connsiteY80" fmla="*/ 0 h 10000"/>
                <a:gd name="connsiteX81" fmla="*/ 7779 w 10000"/>
                <a:gd name="connsiteY81" fmla="*/ 161 h 10000"/>
                <a:gd name="connsiteX82" fmla="*/ 7600 w 10000"/>
                <a:gd name="connsiteY82" fmla="*/ 129 h 10000"/>
                <a:gd name="connsiteX83" fmla="*/ 7466 w 10000"/>
                <a:gd name="connsiteY83" fmla="*/ 418 h 10000"/>
                <a:gd name="connsiteX84" fmla="*/ 7110 w 10000"/>
                <a:gd name="connsiteY84" fmla="*/ 482 h 10000"/>
                <a:gd name="connsiteX85" fmla="*/ 7023 w 10000"/>
                <a:gd name="connsiteY85" fmla="*/ 707 h 10000"/>
                <a:gd name="connsiteX86" fmla="*/ 6711 w 10000"/>
                <a:gd name="connsiteY86" fmla="*/ 707 h 10000"/>
                <a:gd name="connsiteX87" fmla="*/ 6445 w 10000"/>
                <a:gd name="connsiteY87" fmla="*/ 611 h 10000"/>
                <a:gd name="connsiteX88" fmla="*/ 5867 w 10000"/>
                <a:gd name="connsiteY88" fmla="*/ 611 h 10000"/>
                <a:gd name="connsiteX89" fmla="*/ 5289 w 10000"/>
                <a:gd name="connsiteY89" fmla="*/ 611 h 10000"/>
                <a:gd name="connsiteX90" fmla="*/ 5333 w 10000"/>
                <a:gd name="connsiteY90" fmla="*/ 482 h 10000"/>
                <a:gd name="connsiteX91" fmla="*/ 5245 w 10000"/>
                <a:gd name="connsiteY91" fmla="*/ 482 h 10000"/>
                <a:gd name="connsiteX92" fmla="*/ 5201 w 10000"/>
                <a:gd name="connsiteY92" fmla="*/ 611 h 10000"/>
                <a:gd name="connsiteX93" fmla="*/ 4667 w 10000"/>
                <a:gd name="connsiteY93" fmla="*/ 611 h 10000"/>
                <a:gd name="connsiteX94" fmla="*/ 4134 w 10000"/>
                <a:gd name="connsiteY94" fmla="*/ 611 h 10000"/>
                <a:gd name="connsiteX95" fmla="*/ 3602 w 10000"/>
                <a:gd name="connsiteY95" fmla="*/ 611 h 10000"/>
                <a:gd name="connsiteX96" fmla="*/ 3067 w 10000"/>
                <a:gd name="connsiteY96" fmla="*/ 611 h 10000"/>
                <a:gd name="connsiteX97" fmla="*/ 2580 w 10000"/>
                <a:gd name="connsiteY97" fmla="*/ 611 h 10000"/>
                <a:gd name="connsiteX98" fmla="*/ 2046 w 10000"/>
                <a:gd name="connsiteY98" fmla="*/ 611 h 10000"/>
                <a:gd name="connsiteX99" fmla="*/ 1556 w 10000"/>
                <a:gd name="connsiteY99" fmla="*/ 611 h 10000"/>
                <a:gd name="connsiteX100" fmla="*/ 1024 w 10000"/>
                <a:gd name="connsiteY100" fmla="*/ 611 h 10000"/>
                <a:gd name="connsiteX101" fmla="*/ 1024 w 10000"/>
                <a:gd name="connsiteY101" fmla="*/ 1061 h 10000"/>
                <a:gd name="connsiteX102" fmla="*/ 1024 w 10000"/>
                <a:gd name="connsiteY102" fmla="*/ 1640 h 10000"/>
                <a:gd name="connsiteX103" fmla="*/ 356 w 10000"/>
                <a:gd name="connsiteY103" fmla="*/ 1640 h 10000"/>
                <a:gd name="connsiteX104" fmla="*/ 356 w 10000"/>
                <a:gd name="connsiteY104"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8443 w 10000"/>
                <a:gd name="connsiteY60" fmla="*/ 5305 h 10000"/>
                <a:gd name="connsiteX61" fmla="*/ 8666 w 10000"/>
                <a:gd name="connsiteY61" fmla="*/ 4759 h 10000"/>
                <a:gd name="connsiteX62" fmla="*/ 8666 w 10000"/>
                <a:gd name="connsiteY62" fmla="*/ 4630 h 10000"/>
                <a:gd name="connsiteX63" fmla="*/ 8623 w 10000"/>
                <a:gd name="connsiteY63" fmla="*/ 4309 h 10000"/>
                <a:gd name="connsiteX64" fmla="*/ 9066 w 10000"/>
                <a:gd name="connsiteY64" fmla="*/ 3151 h 10000"/>
                <a:gd name="connsiteX65" fmla="*/ 9199 w 10000"/>
                <a:gd name="connsiteY65" fmla="*/ 3151 h 10000"/>
                <a:gd name="connsiteX66" fmla="*/ 9378 w 10000"/>
                <a:gd name="connsiteY66" fmla="*/ 3055 h 10000"/>
                <a:gd name="connsiteX67" fmla="*/ 9912 w 10000"/>
                <a:gd name="connsiteY67" fmla="*/ 2894 h 10000"/>
                <a:gd name="connsiteX68" fmla="*/ 10000 w 10000"/>
                <a:gd name="connsiteY68" fmla="*/ 2637 h 10000"/>
                <a:gd name="connsiteX69" fmla="*/ 9957 w 10000"/>
                <a:gd name="connsiteY69" fmla="*/ 2572 h 10000"/>
                <a:gd name="connsiteX70" fmla="*/ 9777 w 10000"/>
                <a:gd name="connsiteY70" fmla="*/ 2572 h 10000"/>
                <a:gd name="connsiteX71" fmla="*/ 9644 w 10000"/>
                <a:gd name="connsiteY71" fmla="*/ 2412 h 10000"/>
                <a:gd name="connsiteX72" fmla="*/ 9378 w 10000"/>
                <a:gd name="connsiteY72" fmla="*/ 2347 h 10000"/>
                <a:gd name="connsiteX73" fmla="*/ 9244 w 10000"/>
                <a:gd name="connsiteY73" fmla="*/ 2219 h 10000"/>
                <a:gd name="connsiteX74" fmla="*/ 9157 w 10000"/>
                <a:gd name="connsiteY74" fmla="*/ 1736 h 10000"/>
                <a:gd name="connsiteX75" fmla="*/ 9157 w 10000"/>
                <a:gd name="connsiteY75" fmla="*/ 1061 h 10000"/>
                <a:gd name="connsiteX76" fmla="*/ 8933 w 10000"/>
                <a:gd name="connsiteY76" fmla="*/ 836 h 10000"/>
                <a:gd name="connsiteX77" fmla="*/ 8889 w 10000"/>
                <a:gd name="connsiteY77" fmla="*/ 611 h 10000"/>
                <a:gd name="connsiteX78" fmla="*/ 8534 w 10000"/>
                <a:gd name="connsiteY78" fmla="*/ 289 h 10000"/>
                <a:gd name="connsiteX79" fmla="*/ 8222 w 10000"/>
                <a:gd name="connsiteY79" fmla="*/ 161 h 10000"/>
                <a:gd name="connsiteX80" fmla="*/ 8045 w 10000"/>
                <a:gd name="connsiteY80" fmla="*/ 0 h 10000"/>
                <a:gd name="connsiteX81" fmla="*/ 7779 w 10000"/>
                <a:gd name="connsiteY81" fmla="*/ 161 h 10000"/>
                <a:gd name="connsiteX82" fmla="*/ 7600 w 10000"/>
                <a:gd name="connsiteY82" fmla="*/ 129 h 10000"/>
                <a:gd name="connsiteX83" fmla="*/ 7466 w 10000"/>
                <a:gd name="connsiteY83" fmla="*/ 418 h 10000"/>
                <a:gd name="connsiteX84" fmla="*/ 7110 w 10000"/>
                <a:gd name="connsiteY84" fmla="*/ 482 h 10000"/>
                <a:gd name="connsiteX85" fmla="*/ 7023 w 10000"/>
                <a:gd name="connsiteY85" fmla="*/ 707 h 10000"/>
                <a:gd name="connsiteX86" fmla="*/ 6711 w 10000"/>
                <a:gd name="connsiteY86" fmla="*/ 707 h 10000"/>
                <a:gd name="connsiteX87" fmla="*/ 6445 w 10000"/>
                <a:gd name="connsiteY87" fmla="*/ 611 h 10000"/>
                <a:gd name="connsiteX88" fmla="*/ 5867 w 10000"/>
                <a:gd name="connsiteY88" fmla="*/ 611 h 10000"/>
                <a:gd name="connsiteX89" fmla="*/ 5289 w 10000"/>
                <a:gd name="connsiteY89" fmla="*/ 611 h 10000"/>
                <a:gd name="connsiteX90" fmla="*/ 5333 w 10000"/>
                <a:gd name="connsiteY90" fmla="*/ 482 h 10000"/>
                <a:gd name="connsiteX91" fmla="*/ 5245 w 10000"/>
                <a:gd name="connsiteY91" fmla="*/ 482 h 10000"/>
                <a:gd name="connsiteX92" fmla="*/ 5201 w 10000"/>
                <a:gd name="connsiteY92" fmla="*/ 611 h 10000"/>
                <a:gd name="connsiteX93" fmla="*/ 4667 w 10000"/>
                <a:gd name="connsiteY93" fmla="*/ 611 h 10000"/>
                <a:gd name="connsiteX94" fmla="*/ 4134 w 10000"/>
                <a:gd name="connsiteY94" fmla="*/ 611 h 10000"/>
                <a:gd name="connsiteX95" fmla="*/ 3602 w 10000"/>
                <a:gd name="connsiteY95" fmla="*/ 611 h 10000"/>
                <a:gd name="connsiteX96" fmla="*/ 3067 w 10000"/>
                <a:gd name="connsiteY96" fmla="*/ 611 h 10000"/>
                <a:gd name="connsiteX97" fmla="*/ 2580 w 10000"/>
                <a:gd name="connsiteY97" fmla="*/ 611 h 10000"/>
                <a:gd name="connsiteX98" fmla="*/ 2046 w 10000"/>
                <a:gd name="connsiteY98" fmla="*/ 611 h 10000"/>
                <a:gd name="connsiteX99" fmla="*/ 1556 w 10000"/>
                <a:gd name="connsiteY99" fmla="*/ 611 h 10000"/>
                <a:gd name="connsiteX100" fmla="*/ 1024 w 10000"/>
                <a:gd name="connsiteY100" fmla="*/ 611 h 10000"/>
                <a:gd name="connsiteX101" fmla="*/ 1024 w 10000"/>
                <a:gd name="connsiteY101" fmla="*/ 1061 h 10000"/>
                <a:gd name="connsiteX102" fmla="*/ 1024 w 10000"/>
                <a:gd name="connsiteY102" fmla="*/ 1640 h 10000"/>
                <a:gd name="connsiteX103" fmla="*/ 356 w 10000"/>
                <a:gd name="connsiteY103" fmla="*/ 1640 h 10000"/>
                <a:gd name="connsiteX104" fmla="*/ 356 w 10000"/>
                <a:gd name="connsiteY104"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8666 w 10000"/>
                <a:gd name="connsiteY60" fmla="*/ 4759 h 10000"/>
                <a:gd name="connsiteX61" fmla="*/ 8666 w 10000"/>
                <a:gd name="connsiteY61" fmla="*/ 4630 h 10000"/>
                <a:gd name="connsiteX62" fmla="*/ 8623 w 10000"/>
                <a:gd name="connsiteY62" fmla="*/ 4309 h 10000"/>
                <a:gd name="connsiteX63" fmla="*/ 9066 w 10000"/>
                <a:gd name="connsiteY63" fmla="*/ 3151 h 10000"/>
                <a:gd name="connsiteX64" fmla="*/ 9199 w 10000"/>
                <a:gd name="connsiteY64" fmla="*/ 3151 h 10000"/>
                <a:gd name="connsiteX65" fmla="*/ 9378 w 10000"/>
                <a:gd name="connsiteY65" fmla="*/ 3055 h 10000"/>
                <a:gd name="connsiteX66" fmla="*/ 9912 w 10000"/>
                <a:gd name="connsiteY66" fmla="*/ 2894 h 10000"/>
                <a:gd name="connsiteX67" fmla="*/ 10000 w 10000"/>
                <a:gd name="connsiteY67" fmla="*/ 2637 h 10000"/>
                <a:gd name="connsiteX68" fmla="*/ 9957 w 10000"/>
                <a:gd name="connsiteY68" fmla="*/ 2572 h 10000"/>
                <a:gd name="connsiteX69" fmla="*/ 9777 w 10000"/>
                <a:gd name="connsiteY69" fmla="*/ 2572 h 10000"/>
                <a:gd name="connsiteX70" fmla="*/ 9644 w 10000"/>
                <a:gd name="connsiteY70" fmla="*/ 2412 h 10000"/>
                <a:gd name="connsiteX71" fmla="*/ 9378 w 10000"/>
                <a:gd name="connsiteY71" fmla="*/ 2347 h 10000"/>
                <a:gd name="connsiteX72" fmla="*/ 9244 w 10000"/>
                <a:gd name="connsiteY72" fmla="*/ 2219 h 10000"/>
                <a:gd name="connsiteX73" fmla="*/ 9157 w 10000"/>
                <a:gd name="connsiteY73" fmla="*/ 1736 h 10000"/>
                <a:gd name="connsiteX74" fmla="*/ 9157 w 10000"/>
                <a:gd name="connsiteY74" fmla="*/ 1061 h 10000"/>
                <a:gd name="connsiteX75" fmla="*/ 8933 w 10000"/>
                <a:gd name="connsiteY75" fmla="*/ 836 h 10000"/>
                <a:gd name="connsiteX76" fmla="*/ 8889 w 10000"/>
                <a:gd name="connsiteY76" fmla="*/ 611 h 10000"/>
                <a:gd name="connsiteX77" fmla="*/ 8534 w 10000"/>
                <a:gd name="connsiteY77" fmla="*/ 289 h 10000"/>
                <a:gd name="connsiteX78" fmla="*/ 8222 w 10000"/>
                <a:gd name="connsiteY78" fmla="*/ 161 h 10000"/>
                <a:gd name="connsiteX79" fmla="*/ 8045 w 10000"/>
                <a:gd name="connsiteY79" fmla="*/ 0 h 10000"/>
                <a:gd name="connsiteX80" fmla="*/ 7779 w 10000"/>
                <a:gd name="connsiteY80" fmla="*/ 161 h 10000"/>
                <a:gd name="connsiteX81" fmla="*/ 7600 w 10000"/>
                <a:gd name="connsiteY81" fmla="*/ 129 h 10000"/>
                <a:gd name="connsiteX82" fmla="*/ 7466 w 10000"/>
                <a:gd name="connsiteY82" fmla="*/ 418 h 10000"/>
                <a:gd name="connsiteX83" fmla="*/ 7110 w 10000"/>
                <a:gd name="connsiteY83" fmla="*/ 482 h 10000"/>
                <a:gd name="connsiteX84" fmla="*/ 7023 w 10000"/>
                <a:gd name="connsiteY84" fmla="*/ 707 h 10000"/>
                <a:gd name="connsiteX85" fmla="*/ 6711 w 10000"/>
                <a:gd name="connsiteY85" fmla="*/ 707 h 10000"/>
                <a:gd name="connsiteX86" fmla="*/ 6445 w 10000"/>
                <a:gd name="connsiteY86" fmla="*/ 611 h 10000"/>
                <a:gd name="connsiteX87" fmla="*/ 5867 w 10000"/>
                <a:gd name="connsiteY87" fmla="*/ 611 h 10000"/>
                <a:gd name="connsiteX88" fmla="*/ 5289 w 10000"/>
                <a:gd name="connsiteY88" fmla="*/ 611 h 10000"/>
                <a:gd name="connsiteX89" fmla="*/ 5333 w 10000"/>
                <a:gd name="connsiteY89" fmla="*/ 482 h 10000"/>
                <a:gd name="connsiteX90" fmla="*/ 5245 w 10000"/>
                <a:gd name="connsiteY90" fmla="*/ 482 h 10000"/>
                <a:gd name="connsiteX91" fmla="*/ 5201 w 10000"/>
                <a:gd name="connsiteY91" fmla="*/ 611 h 10000"/>
                <a:gd name="connsiteX92" fmla="*/ 4667 w 10000"/>
                <a:gd name="connsiteY92" fmla="*/ 611 h 10000"/>
                <a:gd name="connsiteX93" fmla="*/ 4134 w 10000"/>
                <a:gd name="connsiteY93" fmla="*/ 611 h 10000"/>
                <a:gd name="connsiteX94" fmla="*/ 3602 w 10000"/>
                <a:gd name="connsiteY94" fmla="*/ 611 h 10000"/>
                <a:gd name="connsiteX95" fmla="*/ 3067 w 10000"/>
                <a:gd name="connsiteY95" fmla="*/ 611 h 10000"/>
                <a:gd name="connsiteX96" fmla="*/ 2580 w 10000"/>
                <a:gd name="connsiteY96" fmla="*/ 611 h 10000"/>
                <a:gd name="connsiteX97" fmla="*/ 2046 w 10000"/>
                <a:gd name="connsiteY97" fmla="*/ 611 h 10000"/>
                <a:gd name="connsiteX98" fmla="*/ 1556 w 10000"/>
                <a:gd name="connsiteY98" fmla="*/ 611 h 10000"/>
                <a:gd name="connsiteX99" fmla="*/ 1024 w 10000"/>
                <a:gd name="connsiteY99" fmla="*/ 611 h 10000"/>
                <a:gd name="connsiteX100" fmla="*/ 1024 w 10000"/>
                <a:gd name="connsiteY100" fmla="*/ 1061 h 10000"/>
                <a:gd name="connsiteX101" fmla="*/ 1024 w 10000"/>
                <a:gd name="connsiteY101" fmla="*/ 1640 h 10000"/>
                <a:gd name="connsiteX102" fmla="*/ 356 w 10000"/>
                <a:gd name="connsiteY102" fmla="*/ 1640 h 10000"/>
                <a:gd name="connsiteX103" fmla="*/ 356 w 10000"/>
                <a:gd name="connsiteY103"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8666 w 10000"/>
                <a:gd name="connsiteY60" fmla="*/ 4630 h 10000"/>
                <a:gd name="connsiteX61" fmla="*/ 8623 w 10000"/>
                <a:gd name="connsiteY61" fmla="*/ 4309 h 10000"/>
                <a:gd name="connsiteX62" fmla="*/ 9066 w 10000"/>
                <a:gd name="connsiteY62" fmla="*/ 3151 h 10000"/>
                <a:gd name="connsiteX63" fmla="*/ 9199 w 10000"/>
                <a:gd name="connsiteY63" fmla="*/ 3151 h 10000"/>
                <a:gd name="connsiteX64" fmla="*/ 9378 w 10000"/>
                <a:gd name="connsiteY64" fmla="*/ 3055 h 10000"/>
                <a:gd name="connsiteX65" fmla="*/ 9912 w 10000"/>
                <a:gd name="connsiteY65" fmla="*/ 2894 h 10000"/>
                <a:gd name="connsiteX66" fmla="*/ 10000 w 10000"/>
                <a:gd name="connsiteY66" fmla="*/ 2637 h 10000"/>
                <a:gd name="connsiteX67" fmla="*/ 9957 w 10000"/>
                <a:gd name="connsiteY67" fmla="*/ 2572 h 10000"/>
                <a:gd name="connsiteX68" fmla="*/ 9777 w 10000"/>
                <a:gd name="connsiteY68" fmla="*/ 2572 h 10000"/>
                <a:gd name="connsiteX69" fmla="*/ 9644 w 10000"/>
                <a:gd name="connsiteY69" fmla="*/ 2412 h 10000"/>
                <a:gd name="connsiteX70" fmla="*/ 9378 w 10000"/>
                <a:gd name="connsiteY70" fmla="*/ 2347 h 10000"/>
                <a:gd name="connsiteX71" fmla="*/ 9244 w 10000"/>
                <a:gd name="connsiteY71" fmla="*/ 2219 h 10000"/>
                <a:gd name="connsiteX72" fmla="*/ 9157 w 10000"/>
                <a:gd name="connsiteY72" fmla="*/ 1736 h 10000"/>
                <a:gd name="connsiteX73" fmla="*/ 9157 w 10000"/>
                <a:gd name="connsiteY73" fmla="*/ 1061 h 10000"/>
                <a:gd name="connsiteX74" fmla="*/ 8933 w 10000"/>
                <a:gd name="connsiteY74" fmla="*/ 836 h 10000"/>
                <a:gd name="connsiteX75" fmla="*/ 8889 w 10000"/>
                <a:gd name="connsiteY75" fmla="*/ 611 h 10000"/>
                <a:gd name="connsiteX76" fmla="*/ 8534 w 10000"/>
                <a:gd name="connsiteY76" fmla="*/ 289 h 10000"/>
                <a:gd name="connsiteX77" fmla="*/ 8222 w 10000"/>
                <a:gd name="connsiteY77" fmla="*/ 161 h 10000"/>
                <a:gd name="connsiteX78" fmla="*/ 8045 w 10000"/>
                <a:gd name="connsiteY78" fmla="*/ 0 h 10000"/>
                <a:gd name="connsiteX79" fmla="*/ 7779 w 10000"/>
                <a:gd name="connsiteY79" fmla="*/ 161 h 10000"/>
                <a:gd name="connsiteX80" fmla="*/ 7600 w 10000"/>
                <a:gd name="connsiteY80" fmla="*/ 129 h 10000"/>
                <a:gd name="connsiteX81" fmla="*/ 7466 w 10000"/>
                <a:gd name="connsiteY81" fmla="*/ 418 h 10000"/>
                <a:gd name="connsiteX82" fmla="*/ 7110 w 10000"/>
                <a:gd name="connsiteY82" fmla="*/ 482 h 10000"/>
                <a:gd name="connsiteX83" fmla="*/ 7023 w 10000"/>
                <a:gd name="connsiteY83" fmla="*/ 707 h 10000"/>
                <a:gd name="connsiteX84" fmla="*/ 6711 w 10000"/>
                <a:gd name="connsiteY84" fmla="*/ 707 h 10000"/>
                <a:gd name="connsiteX85" fmla="*/ 6445 w 10000"/>
                <a:gd name="connsiteY85" fmla="*/ 611 h 10000"/>
                <a:gd name="connsiteX86" fmla="*/ 5867 w 10000"/>
                <a:gd name="connsiteY86" fmla="*/ 611 h 10000"/>
                <a:gd name="connsiteX87" fmla="*/ 5289 w 10000"/>
                <a:gd name="connsiteY87" fmla="*/ 611 h 10000"/>
                <a:gd name="connsiteX88" fmla="*/ 5333 w 10000"/>
                <a:gd name="connsiteY88" fmla="*/ 482 h 10000"/>
                <a:gd name="connsiteX89" fmla="*/ 5245 w 10000"/>
                <a:gd name="connsiteY89" fmla="*/ 482 h 10000"/>
                <a:gd name="connsiteX90" fmla="*/ 5201 w 10000"/>
                <a:gd name="connsiteY90" fmla="*/ 611 h 10000"/>
                <a:gd name="connsiteX91" fmla="*/ 4667 w 10000"/>
                <a:gd name="connsiteY91" fmla="*/ 611 h 10000"/>
                <a:gd name="connsiteX92" fmla="*/ 4134 w 10000"/>
                <a:gd name="connsiteY92" fmla="*/ 611 h 10000"/>
                <a:gd name="connsiteX93" fmla="*/ 3602 w 10000"/>
                <a:gd name="connsiteY93" fmla="*/ 611 h 10000"/>
                <a:gd name="connsiteX94" fmla="*/ 3067 w 10000"/>
                <a:gd name="connsiteY94" fmla="*/ 611 h 10000"/>
                <a:gd name="connsiteX95" fmla="*/ 2580 w 10000"/>
                <a:gd name="connsiteY95" fmla="*/ 611 h 10000"/>
                <a:gd name="connsiteX96" fmla="*/ 2046 w 10000"/>
                <a:gd name="connsiteY96" fmla="*/ 611 h 10000"/>
                <a:gd name="connsiteX97" fmla="*/ 1556 w 10000"/>
                <a:gd name="connsiteY97" fmla="*/ 611 h 10000"/>
                <a:gd name="connsiteX98" fmla="*/ 1024 w 10000"/>
                <a:gd name="connsiteY98" fmla="*/ 611 h 10000"/>
                <a:gd name="connsiteX99" fmla="*/ 1024 w 10000"/>
                <a:gd name="connsiteY99" fmla="*/ 1061 h 10000"/>
                <a:gd name="connsiteX100" fmla="*/ 1024 w 10000"/>
                <a:gd name="connsiteY100" fmla="*/ 1640 h 10000"/>
                <a:gd name="connsiteX101" fmla="*/ 356 w 10000"/>
                <a:gd name="connsiteY101" fmla="*/ 1640 h 10000"/>
                <a:gd name="connsiteX102" fmla="*/ 356 w 10000"/>
                <a:gd name="connsiteY102"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8623 w 10000"/>
                <a:gd name="connsiteY60" fmla="*/ 4309 h 10000"/>
                <a:gd name="connsiteX61" fmla="*/ 9066 w 10000"/>
                <a:gd name="connsiteY61" fmla="*/ 3151 h 10000"/>
                <a:gd name="connsiteX62" fmla="*/ 9199 w 10000"/>
                <a:gd name="connsiteY62" fmla="*/ 3151 h 10000"/>
                <a:gd name="connsiteX63" fmla="*/ 9378 w 10000"/>
                <a:gd name="connsiteY63" fmla="*/ 3055 h 10000"/>
                <a:gd name="connsiteX64" fmla="*/ 9912 w 10000"/>
                <a:gd name="connsiteY64" fmla="*/ 2894 h 10000"/>
                <a:gd name="connsiteX65" fmla="*/ 10000 w 10000"/>
                <a:gd name="connsiteY65" fmla="*/ 2637 h 10000"/>
                <a:gd name="connsiteX66" fmla="*/ 9957 w 10000"/>
                <a:gd name="connsiteY66" fmla="*/ 2572 h 10000"/>
                <a:gd name="connsiteX67" fmla="*/ 9777 w 10000"/>
                <a:gd name="connsiteY67" fmla="*/ 2572 h 10000"/>
                <a:gd name="connsiteX68" fmla="*/ 9644 w 10000"/>
                <a:gd name="connsiteY68" fmla="*/ 2412 h 10000"/>
                <a:gd name="connsiteX69" fmla="*/ 9378 w 10000"/>
                <a:gd name="connsiteY69" fmla="*/ 2347 h 10000"/>
                <a:gd name="connsiteX70" fmla="*/ 9244 w 10000"/>
                <a:gd name="connsiteY70" fmla="*/ 2219 h 10000"/>
                <a:gd name="connsiteX71" fmla="*/ 9157 w 10000"/>
                <a:gd name="connsiteY71" fmla="*/ 1736 h 10000"/>
                <a:gd name="connsiteX72" fmla="*/ 9157 w 10000"/>
                <a:gd name="connsiteY72" fmla="*/ 1061 h 10000"/>
                <a:gd name="connsiteX73" fmla="*/ 8933 w 10000"/>
                <a:gd name="connsiteY73" fmla="*/ 836 h 10000"/>
                <a:gd name="connsiteX74" fmla="*/ 8889 w 10000"/>
                <a:gd name="connsiteY74" fmla="*/ 611 h 10000"/>
                <a:gd name="connsiteX75" fmla="*/ 8534 w 10000"/>
                <a:gd name="connsiteY75" fmla="*/ 289 h 10000"/>
                <a:gd name="connsiteX76" fmla="*/ 8222 w 10000"/>
                <a:gd name="connsiteY76" fmla="*/ 161 h 10000"/>
                <a:gd name="connsiteX77" fmla="*/ 8045 w 10000"/>
                <a:gd name="connsiteY77" fmla="*/ 0 h 10000"/>
                <a:gd name="connsiteX78" fmla="*/ 7779 w 10000"/>
                <a:gd name="connsiteY78" fmla="*/ 161 h 10000"/>
                <a:gd name="connsiteX79" fmla="*/ 7600 w 10000"/>
                <a:gd name="connsiteY79" fmla="*/ 129 h 10000"/>
                <a:gd name="connsiteX80" fmla="*/ 7466 w 10000"/>
                <a:gd name="connsiteY80" fmla="*/ 418 h 10000"/>
                <a:gd name="connsiteX81" fmla="*/ 7110 w 10000"/>
                <a:gd name="connsiteY81" fmla="*/ 482 h 10000"/>
                <a:gd name="connsiteX82" fmla="*/ 7023 w 10000"/>
                <a:gd name="connsiteY82" fmla="*/ 707 h 10000"/>
                <a:gd name="connsiteX83" fmla="*/ 6711 w 10000"/>
                <a:gd name="connsiteY83" fmla="*/ 707 h 10000"/>
                <a:gd name="connsiteX84" fmla="*/ 6445 w 10000"/>
                <a:gd name="connsiteY84" fmla="*/ 611 h 10000"/>
                <a:gd name="connsiteX85" fmla="*/ 5867 w 10000"/>
                <a:gd name="connsiteY85" fmla="*/ 611 h 10000"/>
                <a:gd name="connsiteX86" fmla="*/ 5289 w 10000"/>
                <a:gd name="connsiteY86" fmla="*/ 611 h 10000"/>
                <a:gd name="connsiteX87" fmla="*/ 5333 w 10000"/>
                <a:gd name="connsiteY87" fmla="*/ 482 h 10000"/>
                <a:gd name="connsiteX88" fmla="*/ 5245 w 10000"/>
                <a:gd name="connsiteY88" fmla="*/ 482 h 10000"/>
                <a:gd name="connsiteX89" fmla="*/ 5201 w 10000"/>
                <a:gd name="connsiteY89" fmla="*/ 611 h 10000"/>
                <a:gd name="connsiteX90" fmla="*/ 4667 w 10000"/>
                <a:gd name="connsiteY90" fmla="*/ 611 h 10000"/>
                <a:gd name="connsiteX91" fmla="*/ 4134 w 10000"/>
                <a:gd name="connsiteY91" fmla="*/ 611 h 10000"/>
                <a:gd name="connsiteX92" fmla="*/ 3602 w 10000"/>
                <a:gd name="connsiteY92" fmla="*/ 611 h 10000"/>
                <a:gd name="connsiteX93" fmla="*/ 3067 w 10000"/>
                <a:gd name="connsiteY93" fmla="*/ 611 h 10000"/>
                <a:gd name="connsiteX94" fmla="*/ 2580 w 10000"/>
                <a:gd name="connsiteY94" fmla="*/ 611 h 10000"/>
                <a:gd name="connsiteX95" fmla="*/ 2046 w 10000"/>
                <a:gd name="connsiteY95" fmla="*/ 611 h 10000"/>
                <a:gd name="connsiteX96" fmla="*/ 1556 w 10000"/>
                <a:gd name="connsiteY96" fmla="*/ 611 h 10000"/>
                <a:gd name="connsiteX97" fmla="*/ 1024 w 10000"/>
                <a:gd name="connsiteY97" fmla="*/ 611 h 10000"/>
                <a:gd name="connsiteX98" fmla="*/ 1024 w 10000"/>
                <a:gd name="connsiteY98" fmla="*/ 1061 h 10000"/>
                <a:gd name="connsiteX99" fmla="*/ 1024 w 10000"/>
                <a:gd name="connsiteY99" fmla="*/ 1640 h 10000"/>
                <a:gd name="connsiteX100" fmla="*/ 356 w 10000"/>
                <a:gd name="connsiteY100" fmla="*/ 1640 h 10000"/>
                <a:gd name="connsiteX101" fmla="*/ 356 w 10000"/>
                <a:gd name="connsiteY101"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6086 w 10000"/>
                <a:gd name="connsiteY60" fmla="*/ 6118 h 10000"/>
                <a:gd name="connsiteX61" fmla="*/ 9066 w 10000"/>
                <a:gd name="connsiteY61" fmla="*/ 3151 h 10000"/>
                <a:gd name="connsiteX62" fmla="*/ 9199 w 10000"/>
                <a:gd name="connsiteY62" fmla="*/ 3151 h 10000"/>
                <a:gd name="connsiteX63" fmla="*/ 9378 w 10000"/>
                <a:gd name="connsiteY63" fmla="*/ 3055 h 10000"/>
                <a:gd name="connsiteX64" fmla="*/ 9912 w 10000"/>
                <a:gd name="connsiteY64" fmla="*/ 2894 h 10000"/>
                <a:gd name="connsiteX65" fmla="*/ 10000 w 10000"/>
                <a:gd name="connsiteY65" fmla="*/ 2637 h 10000"/>
                <a:gd name="connsiteX66" fmla="*/ 9957 w 10000"/>
                <a:gd name="connsiteY66" fmla="*/ 2572 h 10000"/>
                <a:gd name="connsiteX67" fmla="*/ 9777 w 10000"/>
                <a:gd name="connsiteY67" fmla="*/ 2572 h 10000"/>
                <a:gd name="connsiteX68" fmla="*/ 9644 w 10000"/>
                <a:gd name="connsiteY68" fmla="*/ 2412 h 10000"/>
                <a:gd name="connsiteX69" fmla="*/ 9378 w 10000"/>
                <a:gd name="connsiteY69" fmla="*/ 2347 h 10000"/>
                <a:gd name="connsiteX70" fmla="*/ 9244 w 10000"/>
                <a:gd name="connsiteY70" fmla="*/ 2219 h 10000"/>
                <a:gd name="connsiteX71" fmla="*/ 9157 w 10000"/>
                <a:gd name="connsiteY71" fmla="*/ 1736 h 10000"/>
                <a:gd name="connsiteX72" fmla="*/ 9157 w 10000"/>
                <a:gd name="connsiteY72" fmla="*/ 1061 h 10000"/>
                <a:gd name="connsiteX73" fmla="*/ 8933 w 10000"/>
                <a:gd name="connsiteY73" fmla="*/ 836 h 10000"/>
                <a:gd name="connsiteX74" fmla="*/ 8889 w 10000"/>
                <a:gd name="connsiteY74" fmla="*/ 611 h 10000"/>
                <a:gd name="connsiteX75" fmla="*/ 8534 w 10000"/>
                <a:gd name="connsiteY75" fmla="*/ 289 h 10000"/>
                <a:gd name="connsiteX76" fmla="*/ 8222 w 10000"/>
                <a:gd name="connsiteY76" fmla="*/ 161 h 10000"/>
                <a:gd name="connsiteX77" fmla="*/ 8045 w 10000"/>
                <a:gd name="connsiteY77" fmla="*/ 0 h 10000"/>
                <a:gd name="connsiteX78" fmla="*/ 7779 w 10000"/>
                <a:gd name="connsiteY78" fmla="*/ 161 h 10000"/>
                <a:gd name="connsiteX79" fmla="*/ 7600 w 10000"/>
                <a:gd name="connsiteY79" fmla="*/ 129 h 10000"/>
                <a:gd name="connsiteX80" fmla="*/ 7466 w 10000"/>
                <a:gd name="connsiteY80" fmla="*/ 418 h 10000"/>
                <a:gd name="connsiteX81" fmla="*/ 7110 w 10000"/>
                <a:gd name="connsiteY81" fmla="*/ 482 h 10000"/>
                <a:gd name="connsiteX82" fmla="*/ 7023 w 10000"/>
                <a:gd name="connsiteY82" fmla="*/ 707 h 10000"/>
                <a:gd name="connsiteX83" fmla="*/ 6711 w 10000"/>
                <a:gd name="connsiteY83" fmla="*/ 707 h 10000"/>
                <a:gd name="connsiteX84" fmla="*/ 6445 w 10000"/>
                <a:gd name="connsiteY84" fmla="*/ 611 h 10000"/>
                <a:gd name="connsiteX85" fmla="*/ 5867 w 10000"/>
                <a:gd name="connsiteY85" fmla="*/ 611 h 10000"/>
                <a:gd name="connsiteX86" fmla="*/ 5289 w 10000"/>
                <a:gd name="connsiteY86" fmla="*/ 611 h 10000"/>
                <a:gd name="connsiteX87" fmla="*/ 5333 w 10000"/>
                <a:gd name="connsiteY87" fmla="*/ 482 h 10000"/>
                <a:gd name="connsiteX88" fmla="*/ 5245 w 10000"/>
                <a:gd name="connsiteY88" fmla="*/ 482 h 10000"/>
                <a:gd name="connsiteX89" fmla="*/ 5201 w 10000"/>
                <a:gd name="connsiteY89" fmla="*/ 611 h 10000"/>
                <a:gd name="connsiteX90" fmla="*/ 4667 w 10000"/>
                <a:gd name="connsiteY90" fmla="*/ 611 h 10000"/>
                <a:gd name="connsiteX91" fmla="*/ 4134 w 10000"/>
                <a:gd name="connsiteY91" fmla="*/ 611 h 10000"/>
                <a:gd name="connsiteX92" fmla="*/ 3602 w 10000"/>
                <a:gd name="connsiteY92" fmla="*/ 611 h 10000"/>
                <a:gd name="connsiteX93" fmla="*/ 3067 w 10000"/>
                <a:gd name="connsiteY93" fmla="*/ 611 h 10000"/>
                <a:gd name="connsiteX94" fmla="*/ 2580 w 10000"/>
                <a:gd name="connsiteY94" fmla="*/ 611 h 10000"/>
                <a:gd name="connsiteX95" fmla="*/ 2046 w 10000"/>
                <a:gd name="connsiteY95" fmla="*/ 611 h 10000"/>
                <a:gd name="connsiteX96" fmla="*/ 1556 w 10000"/>
                <a:gd name="connsiteY96" fmla="*/ 611 h 10000"/>
                <a:gd name="connsiteX97" fmla="*/ 1024 w 10000"/>
                <a:gd name="connsiteY97" fmla="*/ 611 h 10000"/>
                <a:gd name="connsiteX98" fmla="*/ 1024 w 10000"/>
                <a:gd name="connsiteY98" fmla="*/ 1061 h 10000"/>
                <a:gd name="connsiteX99" fmla="*/ 1024 w 10000"/>
                <a:gd name="connsiteY99" fmla="*/ 1640 h 10000"/>
                <a:gd name="connsiteX100" fmla="*/ 356 w 10000"/>
                <a:gd name="connsiteY100" fmla="*/ 1640 h 10000"/>
                <a:gd name="connsiteX101" fmla="*/ 356 w 10000"/>
                <a:gd name="connsiteY101"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6086 w 10000"/>
                <a:gd name="connsiteY60" fmla="*/ 6118 h 10000"/>
                <a:gd name="connsiteX61" fmla="*/ 9199 w 10000"/>
                <a:gd name="connsiteY61" fmla="*/ 3151 h 10000"/>
                <a:gd name="connsiteX62" fmla="*/ 9378 w 10000"/>
                <a:gd name="connsiteY62" fmla="*/ 3055 h 10000"/>
                <a:gd name="connsiteX63" fmla="*/ 9912 w 10000"/>
                <a:gd name="connsiteY63" fmla="*/ 2894 h 10000"/>
                <a:gd name="connsiteX64" fmla="*/ 10000 w 10000"/>
                <a:gd name="connsiteY64" fmla="*/ 2637 h 10000"/>
                <a:gd name="connsiteX65" fmla="*/ 9957 w 10000"/>
                <a:gd name="connsiteY65" fmla="*/ 2572 h 10000"/>
                <a:gd name="connsiteX66" fmla="*/ 9777 w 10000"/>
                <a:gd name="connsiteY66" fmla="*/ 2572 h 10000"/>
                <a:gd name="connsiteX67" fmla="*/ 9644 w 10000"/>
                <a:gd name="connsiteY67" fmla="*/ 2412 h 10000"/>
                <a:gd name="connsiteX68" fmla="*/ 9378 w 10000"/>
                <a:gd name="connsiteY68" fmla="*/ 2347 h 10000"/>
                <a:gd name="connsiteX69" fmla="*/ 9244 w 10000"/>
                <a:gd name="connsiteY69" fmla="*/ 2219 h 10000"/>
                <a:gd name="connsiteX70" fmla="*/ 9157 w 10000"/>
                <a:gd name="connsiteY70" fmla="*/ 1736 h 10000"/>
                <a:gd name="connsiteX71" fmla="*/ 9157 w 10000"/>
                <a:gd name="connsiteY71" fmla="*/ 1061 h 10000"/>
                <a:gd name="connsiteX72" fmla="*/ 8933 w 10000"/>
                <a:gd name="connsiteY72" fmla="*/ 836 h 10000"/>
                <a:gd name="connsiteX73" fmla="*/ 8889 w 10000"/>
                <a:gd name="connsiteY73" fmla="*/ 611 h 10000"/>
                <a:gd name="connsiteX74" fmla="*/ 8534 w 10000"/>
                <a:gd name="connsiteY74" fmla="*/ 289 h 10000"/>
                <a:gd name="connsiteX75" fmla="*/ 8222 w 10000"/>
                <a:gd name="connsiteY75" fmla="*/ 161 h 10000"/>
                <a:gd name="connsiteX76" fmla="*/ 8045 w 10000"/>
                <a:gd name="connsiteY76" fmla="*/ 0 h 10000"/>
                <a:gd name="connsiteX77" fmla="*/ 7779 w 10000"/>
                <a:gd name="connsiteY77" fmla="*/ 161 h 10000"/>
                <a:gd name="connsiteX78" fmla="*/ 7600 w 10000"/>
                <a:gd name="connsiteY78" fmla="*/ 129 h 10000"/>
                <a:gd name="connsiteX79" fmla="*/ 7466 w 10000"/>
                <a:gd name="connsiteY79" fmla="*/ 418 h 10000"/>
                <a:gd name="connsiteX80" fmla="*/ 7110 w 10000"/>
                <a:gd name="connsiteY80" fmla="*/ 482 h 10000"/>
                <a:gd name="connsiteX81" fmla="*/ 7023 w 10000"/>
                <a:gd name="connsiteY81" fmla="*/ 707 h 10000"/>
                <a:gd name="connsiteX82" fmla="*/ 6711 w 10000"/>
                <a:gd name="connsiteY82" fmla="*/ 707 h 10000"/>
                <a:gd name="connsiteX83" fmla="*/ 6445 w 10000"/>
                <a:gd name="connsiteY83" fmla="*/ 611 h 10000"/>
                <a:gd name="connsiteX84" fmla="*/ 5867 w 10000"/>
                <a:gd name="connsiteY84" fmla="*/ 611 h 10000"/>
                <a:gd name="connsiteX85" fmla="*/ 5289 w 10000"/>
                <a:gd name="connsiteY85" fmla="*/ 611 h 10000"/>
                <a:gd name="connsiteX86" fmla="*/ 5333 w 10000"/>
                <a:gd name="connsiteY86" fmla="*/ 482 h 10000"/>
                <a:gd name="connsiteX87" fmla="*/ 5245 w 10000"/>
                <a:gd name="connsiteY87" fmla="*/ 482 h 10000"/>
                <a:gd name="connsiteX88" fmla="*/ 5201 w 10000"/>
                <a:gd name="connsiteY88" fmla="*/ 611 h 10000"/>
                <a:gd name="connsiteX89" fmla="*/ 4667 w 10000"/>
                <a:gd name="connsiteY89" fmla="*/ 611 h 10000"/>
                <a:gd name="connsiteX90" fmla="*/ 4134 w 10000"/>
                <a:gd name="connsiteY90" fmla="*/ 611 h 10000"/>
                <a:gd name="connsiteX91" fmla="*/ 3602 w 10000"/>
                <a:gd name="connsiteY91" fmla="*/ 611 h 10000"/>
                <a:gd name="connsiteX92" fmla="*/ 3067 w 10000"/>
                <a:gd name="connsiteY92" fmla="*/ 611 h 10000"/>
                <a:gd name="connsiteX93" fmla="*/ 2580 w 10000"/>
                <a:gd name="connsiteY93" fmla="*/ 611 h 10000"/>
                <a:gd name="connsiteX94" fmla="*/ 2046 w 10000"/>
                <a:gd name="connsiteY94" fmla="*/ 611 h 10000"/>
                <a:gd name="connsiteX95" fmla="*/ 1556 w 10000"/>
                <a:gd name="connsiteY95" fmla="*/ 611 h 10000"/>
                <a:gd name="connsiteX96" fmla="*/ 1024 w 10000"/>
                <a:gd name="connsiteY96" fmla="*/ 611 h 10000"/>
                <a:gd name="connsiteX97" fmla="*/ 1024 w 10000"/>
                <a:gd name="connsiteY97" fmla="*/ 1061 h 10000"/>
                <a:gd name="connsiteX98" fmla="*/ 1024 w 10000"/>
                <a:gd name="connsiteY98" fmla="*/ 1640 h 10000"/>
                <a:gd name="connsiteX99" fmla="*/ 356 w 10000"/>
                <a:gd name="connsiteY99" fmla="*/ 1640 h 10000"/>
                <a:gd name="connsiteX100" fmla="*/ 356 w 10000"/>
                <a:gd name="connsiteY100"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6086 w 10000"/>
                <a:gd name="connsiteY60" fmla="*/ 6118 h 10000"/>
                <a:gd name="connsiteX61" fmla="*/ 9378 w 10000"/>
                <a:gd name="connsiteY61" fmla="*/ 3055 h 10000"/>
                <a:gd name="connsiteX62" fmla="*/ 9912 w 10000"/>
                <a:gd name="connsiteY62" fmla="*/ 2894 h 10000"/>
                <a:gd name="connsiteX63" fmla="*/ 10000 w 10000"/>
                <a:gd name="connsiteY63" fmla="*/ 2637 h 10000"/>
                <a:gd name="connsiteX64" fmla="*/ 9957 w 10000"/>
                <a:gd name="connsiteY64" fmla="*/ 2572 h 10000"/>
                <a:gd name="connsiteX65" fmla="*/ 9777 w 10000"/>
                <a:gd name="connsiteY65" fmla="*/ 2572 h 10000"/>
                <a:gd name="connsiteX66" fmla="*/ 9644 w 10000"/>
                <a:gd name="connsiteY66" fmla="*/ 2412 h 10000"/>
                <a:gd name="connsiteX67" fmla="*/ 9378 w 10000"/>
                <a:gd name="connsiteY67" fmla="*/ 2347 h 10000"/>
                <a:gd name="connsiteX68" fmla="*/ 9244 w 10000"/>
                <a:gd name="connsiteY68" fmla="*/ 2219 h 10000"/>
                <a:gd name="connsiteX69" fmla="*/ 9157 w 10000"/>
                <a:gd name="connsiteY69" fmla="*/ 1736 h 10000"/>
                <a:gd name="connsiteX70" fmla="*/ 9157 w 10000"/>
                <a:gd name="connsiteY70" fmla="*/ 1061 h 10000"/>
                <a:gd name="connsiteX71" fmla="*/ 8933 w 10000"/>
                <a:gd name="connsiteY71" fmla="*/ 836 h 10000"/>
                <a:gd name="connsiteX72" fmla="*/ 8889 w 10000"/>
                <a:gd name="connsiteY72" fmla="*/ 611 h 10000"/>
                <a:gd name="connsiteX73" fmla="*/ 8534 w 10000"/>
                <a:gd name="connsiteY73" fmla="*/ 289 h 10000"/>
                <a:gd name="connsiteX74" fmla="*/ 8222 w 10000"/>
                <a:gd name="connsiteY74" fmla="*/ 161 h 10000"/>
                <a:gd name="connsiteX75" fmla="*/ 8045 w 10000"/>
                <a:gd name="connsiteY75" fmla="*/ 0 h 10000"/>
                <a:gd name="connsiteX76" fmla="*/ 7779 w 10000"/>
                <a:gd name="connsiteY76" fmla="*/ 161 h 10000"/>
                <a:gd name="connsiteX77" fmla="*/ 7600 w 10000"/>
                <a:gd name="connsiteY77" fmla="*/ 129 h 10000"/>
                <a:gd name="connsiteX78" fmla="*/ 7466 w 10000"/>
                <a:gd name="connsiteY78" fmla="*/ 418 h 10000"/>
                <a:gd name="connsiteX79" fmla="*/ 7110 w 10000"/>
                <a:gd name="connsiteY79" fmla="*/ 482 h 10000"/>
                <a:gd name="connsiteX80" fmla="*/ 7023 w 10000"/>
                <a:gd name="connsiteY80" fmla="*/ 707 h 10000"/>
                <a:gd name="connsiteX81" fmla="*/ 6711 w 10000"/>
                <a:gd name="connsiteY81" fmla="*/ 707 h 10000"/>
                <a:gd name="connsiteX82" fmla="*/ 6445 w 10000"/>
                <a:gd name="connsiteY82" fmla="*/ 611 h 10000"/>
                <a:gd name="connsiteX83" fmla="*/ 5867 w 10000"/>
                <a:gd name="connsiteY83" fmla="*/ 611 h 10000"/>
                <a:gd name="connsiteX84" fmla="*/ 5289 w 10000"/>
                <a:gd name="connsiteY84" fmla="*/ 611 h 10000"/>
                <a:gd name="connsiteX85" fmla="*/ 5333 w 10000"/>
                <a:gd name="connsiteY85" fmla="*/ 482 h 10000"/>
                <a:gd name="connsiteX86" fmla="*/ 5245 w 10000"/>
                <a:gd name="connsiteY86" fmla="*/ 482 h 10000"/>
                <a:gd name="connsiteX87" fmla="*/ 5201 w 10000"/>
                <a:gd name="connsiteY87" fmla="*/ 611 h 10000"/>
                <a:gd name="connsiteX88" fmla="*/ 4667 w 10000"/>
                <a:gd name="connsiteY88" fmla="*/ 611 h 10000"/>
                <a:gd name="connsiteX89" fmla="*/ 4134 w 10000"/>
                <a:gd name="connsiteY89" fmla="*/ 611 h 10000"/>
                <a:gd name="connsiteX90" fmla="*/ 3602 w 10000"/>
                <a:gd name="connsiteY90" fmla="*/ 611 h 10000"/>
                <a:gd name="connsiteX91" fmla="*/ 3067 w 10000"/>
                <a:gd name="connsiteY91" fmla="*/ 611 h 10000"/>
                <a:gd name="connsiteX92" fmla="*/ 2580 w 10000"/>
                <a:gd name="connsiteY92" fmla="*/ 611 h 10000"/>
                <a:gd name="connsiteX93" fmla="*/ 2046 w 10000"/>
                <a:gd name="connsiteY93" fmla="*/ 611 h 10000"/>
                <a:gd name="connsiteX94" fmla="*/ 1556 w 10000"/>
                <a:gd name="connsiteY94" fmla="*/ 611 h 10000"/>
                <a:gd name="connsiteX95" fmla="*/ 1024 w 10000"/>
                <a:gd name="connsiteY95" fmla="*/ 611 h 10000"/>
                <a:gd name="connsiteX96" fmla="*/ 1024 w 10000"/>
                <a:gd name="connsiteY96" fmla="*/ 1061 h 10000"/>
                <a:gd name="connsiteX97" fmla="*/ 1024 w 10000"/>
                <a:gd name="connsiteY97" fmla="*/ 1640 h 10000"/>
                <a:gd name="connsiteX98" fmla="*/ 356 w 10000"/>
                <a:gd name="connsiteY98" fmla="*/ 1640 h 10000"/>
                <a:gd name="connsiteX99" fmla="*/ 356 w 10000"/>
                <a:gd name="connsiteY99"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6086 w 10000"/>
                <a:gd name="connsiteY60" fmla="*/ 6118 h 10000"/>
                <a:gd name="connsiteX61" fmla="*/ 6093 w 10000"/>
                <a:gd name="connsiteY61" fmla="*/ 6462 h 10000"/>
                <a:gd name="connsiteX62" fmla="*/ 9912 w 10000"/>
                <a:gd name="connsiteY62" fmla="*/ 2894 h 10000"/>
                <a:gd name="connsiteX63" fmla="*/ 10000 w 10000"/>
                <a:gd name="connsiteY63" fmla="*/ 2637 h 10000"/>
                <a:gd name="connsiteX64" fmla="*/ 9957 w 10000"/>
                <a:gd name="connsiteY64" fmla="*/ 2572 h 10000"/>
                <a:gd name="connsiteX65" fmla="*/ 9777 w 10000"/>
                <a:gd name="connsiteY65" fmla="*/ 2572 h 10000"/>
                <a:gd name="connsiteX66" fmla="*/ 9644 w 10000"/>
                <a:gd name="connsiteY66" fmla="*/ 2412 h 10000"/>
                <a:gd name="connsiteX67" fmla="*/ 9378 w 10000"/>
                <a:gd name="connsiteY67" fmla="*/ 2347 h 10000"/>
                <a:gd name="connsiteX68" fmla="*/ 9244 w 10000"/>
                <a:gd name="connsiteY68" fmla="*/ 2219 h 10000"/>
                <a:gd name="connsiteX69" fmla="*/ 9157 w 10000"/>
                <a:gd name="connsiteY69" fmla="*/ 1736 h 10000"/>
                <a:gd name="connsiteX70" fmla="*/ 9157 w 10000"/>
                <a:gd name="connsiteY70" fmla="*/ 1061 h 10000"/>
                <a:gd name="connsiteX71" fmla="*/ 8933 w 10000"/>
                <a:gd name="connsiteY71" fmla="*/ 836 h 10000"/>
                <a:gd name="connsiteX72" fmla="*/ 8889 w 10000"/>
                <a:gd name="connsiteY72" fmla="*/ 611 h 10000"/>
                <a:gd name="connsiteX73" fmla="*/ 8534 w 10000"/>
                <a:gd name="connsiteY73" fmla="*/ 289 h 10000"/>
                <a:gd name="connsiteX74" fmla="*/ 8222 w 10000"/>
                <a:gd name="connsiteY74" fmla="*/ 161 h 10000"/>
                <a:gd name="connsiteX75" fmla="*/ 8045 w 10000"/>
                <a:gd name="connsiteY75" fmla="*/ 0 h 10000"/>
                <a:gd name="connsiteX76" fmla="*/ 7779 w 10000"/>
                <a:gd name="connsiteY76" fmla="*/ 161 h 10000"/>
                <a:gd name="connsiteX77" fmla="*/ 7600 w 10000"/>
                <a:gd name="connsiteY77" fmla="*/ 129 h 10000"/>
                <a:gd name="connsiteX78" fmla="*/ 7466 w 10000"/>
                <a:gd name="connsiteY78" fmla="*/ 418 h 10000"/>
                <a:gd name="connsiteX79" fmla="*/ 7110 w 10000"/>
                <a:gd name="connsiteY79" fmla="*/ 482 h 10000"/>
                <a:gd name="connsiteX80" fmla="*/ 7023 w 10000"/>
                <a:gd name="connsiteY80" fmla="*/ 707 h 10000"/>
                <a:gd name="connsiteX81" fmla="*/ 6711 w 10000"/>
                <a:gd name="connsiteY81" fmla="*/ 707 h 10000"/>
                <a:gd name="connsiteX82" fmla="*/ 6445 w 10000"/>
                <a:gd name="connsiteY82" fmla="*/ 611 h 10000"/>
                <a:gd name="connsiteX83" fmla="*/ 5867 w 10000"/>
                <a:gd name="connsiteY83" fmla="*/ 611 h 10000"/>
                <a:gd name="connsiteX84" fmla="*/ 5289 w 10000"/>
                <a:gd name="connsiteY84" fmla="*/ 611 h 10000"/>
                <a:gd name="connsiteX85" fmla="*/ 5333 w 10000"/>
                <a:gd name="connsiteY85" fmla="*/ 482 h 10000"/>
                <a:gd name="connsiteX86" fmla="*/ 5245 w 10000"/>
                <a:gd name="connsiteY86" fmla="*/ 482 h 10000"/>
                <a:gd name="connsiteX87" fmla="*/ 5201 w 10000"/>
                <a:gd name="connsiteY87" fmla="*/ 611 h 10000"/>
                <a:gd name="connsiteX88" fmla="*/ 4667 w 10000"/>
                <a:gd name="connsiteY88" fmla="*/ 611 h 10000"/>
                <a:gd name="connsiteX89" fmla="*/ 4134 w 10000"/>
                <a:gd name="connsiteY89" fmla="*/ 611 h 10000"/>
                <a:gd name="connsiteX90" fmla="*/ 3602 w 10000"/>
                <a:gd name="connsiteY90" fmla="*/ 611 h 10000"/>
                <a:gd name="connsiteX91" fmla="*/ 3067 w 10000"/>
                <a:gd name="connsiteY91" fmla="*/ 611 h 10000"/>
                <a:gd name="connsiteX92" fmla="*/ 2580 w 10000"/>
                <a:gd name="connsiteY92" fmla="*/ 611 h 10000"/>
                <a:gd name="connsiteX93" fmla="*/ 2046 w 10000"/>
                <a:gd name="connsiteY93" fmla="*/ 611 h 10000"/>
                <a:gd name="connsiteX94" fmla="*/ 1556 w 10000"/>
                <a:gd name="connsiteY94" fmla="*/ 611 h 10000"/>
                <a:gd name="connsiteX95" fmla="*/ 1024 w 10000"/>
                <a:gd name="connsiteY95" fmla="*/ 611 h 10000"/>
                <a:gd name="connsiteX96" fmla="*/ 1024 w 10000"/>
                <a:gd name="connsiteY96" fmla="*/ 1061 h 10000"/>
                <a:gd name="connsiteX97" fmla="*/ 1024 w 10000"/>
                <a:gd name="connsiteY97" fmla="*/ 1640 h 10000"/>
                <a:gd name="connsiteX98" fmla="*/ 356 w 10000"/>
                <a:gd name="connsiteY98" fmla="*/ 1640 h 10000"/>
                <a:gd name="connsiteX99" fmla="*/ 356 w 10000"/>
                <a:gd name="connsiteY99"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6086 w 10000"/>
                <a:gd name="connsiteY60" fmla="*/ 6118 h 10000"/>
                <a:gd name="connsiteX61" fmla="*/ 6093 w 10000"/>
                <a:gd name="connsiteY61" fmla="*/ 6462 h 10000"/>
                <a:gd name="connsiteX62" fmla="*/ 5751 w 10000"/>
                <a:gd name="connsiteY62" fmla="*/ 6670 h 10000"/>
                <a:gd name="connsiteX63" fmla="*/ 10000 w 10000"/>
                <a:gd name="connsiteY63" fmla="*/ 2637 h 10000"/>
                <a:gd name="connsiteX64" fmla="*/ 9957 w 10000"/>
                <a:gd name="connsiteY64" fmla="*/ 2572 h 10000"/>
                <a:gd name="connsiteX65" fmla="*/ 9777 w 10000"/>
                <a:gd name="connsiteY65" fmla="*/ 2572 h 10000"/>
                <a:gd name="connsiteX66" fmla="*/ 9644 w 10000"/>
                <a:gd name="connsiteY66" fmla="*/ 2412 h 10000"/>
                <a:gd name="connsiteX67" fmla="*/ 9378 w 10000"/>
                <a:gd name="connsiteY67" fmla="*/ 2347 h 10000"/>
                <a:gd name="connsiteX68" fmla="*/ 9244 w 10000"/>
                <a:gd name="connsiteY68" fmla="*/ 2219 h 10000"/>
                <a:gd name="connsiteX69" fmla="*/ 9157 w 10000"/>
                <a:gd name="connsiteY69" fmla="*/ 1736 h 10000"/>
                <a:gd name="connsiteX70" fmla="*/ 9157 w 10000"/>
                <a:gd name="connsiteY70" fmla="*/ 1061 h 10000"/>
                <a:gd name="connsiteX71" fmla="*/ 8933 w 10000"/>
                <a:gd name="connsiteY71" fmla="*/ 836 h 10000"/>
                <a:gd name="connsiteX72" fmla="*/ 8889 w 10000"/>
                <a:gd name="connsiteY72" fmla="*/ 611 h 10000"/>
                <a:gd name="connsiteX73" fmla="*/ 8534 w 10000"/>
                <a:gd name="connsiteY73" fmla="*/ 289 h 10000"/>
                <a:gd name="connsiteX74" fmla="*/ 8222 w 10000"/>
                <a:gd name="connsiteY74" fmla="*/ 161 h 10000"/>
                <a:gd name="connsiteX75" fmla="*/ 8045 w 10000"/>
                <a:gd name="connsiteY75" fmla="*/ 0 h 10000"/>
                <a:gd name="connsiteX76" fmla="*/ 7779 w 10000"/>
                <a:gd name="connsiteY76" fmla="*/ 161 h 10000"/>
                <a:gd name="connsiteX77" fmla="*/ 7600 w 10000"/>
                <a:gd name="connsiteY77" fmla="*/ 129 h 10000"/>
                <a:gd name="connsiteX78" fmla="*/ 7466 w 10000"/>
                <a:gd name="connsiteY78" fmla="*/ 418 h 10000"/>
                <a:gd name="connsiteX79" fmla="*/ 7110 w 10000"/>
                <a:gd name="connsiteY79" fmla="*/ 482 h 10000"/>
                <a:gd name="connsiteX80" fmla="*/ 7023 w 10000"/>
                <a:gd name="connsiteY80" fmla="*/ 707 h 10000"/>
                <a:gd name="connsiteX81" fmla="*/ 6711 w 10000"/>
                <a:gd name="connsiteY81" fmla="*/ 707 h 10000"/>
                <a:gd name="connsiteX82" fmla="*/ 6445 w 10000"/>
                <a:gd name="connsiteY82" fmla="*/ 611 h 10000"/>
                <a:gd name="connsiteX83" fmla="*/ 5867 w 10000"/>
                <a:gd name="connsiteY83" fmla="*/ 611 h 10000"/>
                <a:gd name="connsiteX84" fmla="*/ 5289 w 10000"/>
                <a:gd name="connsiteY84" fmla="*/ 611 h 10000"/>
                <a:gd name="connsiteX85" fmla="*/ 5333 w 10000"/>
                <a:gd name="connsiteY85" fmla="*/ 482 h 10000"/>
                <a:gd name="connsiteX86" fmla="*/ 5245 w 10000"/>
                <a:gd name="connsiteY86" fmla="*/ 482 h 10000"/>
                <a:gd name="connsiteX87" fmla="*/ 5201 w 10000"/>
                <a:gd name="connsiteY87" fmla="*/ 611 h 10000"/>
                <a:gd name="connsiteX88" fmla="*/ 4667 w 10000"/>
                <a:gd name="connsiteY88" fmla="*/ 611 h 10000"/>
                <a:gd name="connsiteX89" fmla="*/ 4134 w 10000"/>
                <a:gd name="connsiteY89" fmla="*/ 611 h 10000"/>
                <a:gd name="connsiteX90" fmla="*/ 3602 w 10000"/>
                <a:gd name="connsiteY90" fmla="*/ 611 h 10000"/>
                <a:gd name="connsiteX91" fmla="*/ 3067 w 10000"/>
                <a:gd name="connsiteY91" fmla="*/ 611 h 10000"/>
                <a:gd name="connsiteX92" fmla="*/ 2580 w 10000"/>
                <a:gd name="connsiteY92" fmla="*/ 611 h 10000"/>
                <a:gd name="connsiteX93" fmla="*/ 2046 w 10000"/>
                <a:gd name="connsiteY93" fmla="*/ 611 h 10000"/>
                <a:gd name="connsiteX94" fmla="*/ 1556 w 10000"/>
                <a:gd name="connsiteY94" fmla="*/ 611 h 10000"/>
                <a:gd name="connsiteX95" fmla="*/ 1024 w 10000"/>
                <a:gd name="connsiteY95" fmla="*/ 611 h 10000"/>
                <a:gd name="connsiteX96" fmla="*/ 1024 w 10000"/>
                <a:gd name="connsiteY96" fmla="*/ 1061 h 10000"/>
                <a:gd name="connsiteX97" fmla="*/ 1024 w 10000"/>
                <a:gd name="connsiteY97" fmla="*/ 1640 h 10000"/>
                <a:gd name="connsiteX98" fmla="*/ 356 w 10000"/>
                <a:gd name="connsiteY98" fmla="*/ 1640 h 10000"/>
                <a:gd name="connsiteX99" fmla="*/ 356 w 10000"/>
                <a:gd name="connsiteY99" fmla="*/ 1897 h 10000"/>
                <a:gd name="connsiteX0" fmla="*/ 356 w 9957"/>
                <a:gd name="connsiteY0" fmla="*/ 1897 h 10000"/>
                <a:gd name="connsiteX1" fmla="*/ 5520 w 9957"/>
                <a:gd name="connsiteY1" fmla="*/ 6915 h 10000"/>
                <a:gd name="connsiteX2" fmla="*/ 5155 w 9957"/>
                <a:gd name="connsiteY2" fmla="*/ 7114 h 10000"/>
                <a:gd name="connsiteX3" fmla="*/ 4848 w 9957"/>
                <a:gd name="connsiteY3" fmla="*/ 6907 h 10000"/>
                <a:gd name="connsiteX4" fmla="*/ 4403 w 9957"/>
                <a:gd name="connsiteY4" fmla="*/ 6781 h 10000"/>
                <a:gd name="connsiteX5" fmla="*/ 4182 w 9957"/>
                <a:gd name="connsiteY5" fmla="*/ 7064 h 10000"/>
                <a:gd name="connsiteX6" fmla="*/ 3635 w 9957"/>
                <a:gd name="connsiteY6" fmla="*/ 7281 h 10000"/>
                <a:gd name="connsiteX7" fmla="*/ 3284 w 9957"/>
                <a:gd name="connsiteY7" fmla="*/ 7279 h 10000"/>
                <a:gd name="connsiteX8" fmla="*/ 2517 w 9957"/>
                <a:gd name="connsiteY8" fmla="*/ 7095 h 10000"/>
                <a:gd name="connsiteX9" fmla="*/ 2312 w 9957"/>
                <a:gd name="connsiteY9" fmla="*/ 7195 h 10000"/>
                <a:gd name="connsiteX10" fmla="*/ 1800 w 9957"/>
                <a:gd name="connsiteY10" fmla="*/ 6973 h 10000"/>
                <a:gd name="connsiteX11" fmla="*/ 1574 w 9957"/>
                <a:gd name="connsiteY11" fmla="*/ 6638 h 10000"/>
                <a:gd name="connsiteX12" fmla="*/ 1198 w 9957"/>
                <a:gd name="connsiteY12" fmla="*/ 6729 h 10000"/>
                <a:gd name="connsiteX13" fmla="*/ 1096 w 9957"/>
                <a:gd name="connsiteY13" fmla="*/ 6927 h 10000"/>
                <a:gd name="connsiteX14" fmla="*/ 698 w 9957"/>
                <a:gd name="connsiteY14" fmla="*/ 7011 h 10000"/>
                <a:gd name="connsiteX15" fmla="*/ 436 w 9957"/>
                <a:gd name="connsiteY15" fmla="*/ 7004 h 10000"/>
                <a:gd name="connsiteX16" fmla="*/ 292 w 9957"/>
                <a:gd name="connsiteY16" fmla="*/ 7161 h 10000"/>
                <a:gd name="connsiteX17" fmla="*/ 47 w 9957"/>
                <a:gd name="connsiteY17" fmla="*/ 6913 h 10000"/>
                <a:gd name="connsiteX18" fmla="*/ 0 w 9957"/>
                <a:gd name="connsiteY18" fmla="*/ 7363 h 10000"/>
                <a:gd name="connsiteX19" fmla="*/ 89 w 9957"/>
                <a:gd name="connsiteY19" fmla="*/ 7428 h 10000"/>
                <a:gd name="connsiteX20" fmla="*/ 446 w 9957"/>
                <a:gd name="connsiteY20" fmla="*/ 7460 h 10000"/>
                <a:gd name="connsiteX21" fmla="*/ 491 w 9957"/>
                <a:gd name="connsiteY21" fmla="*/ 7588 h 10000"/>
                <a:gd name="connsiteX22" fmla="*/ 890 w 9957"/>
                <a:gd name="connsiteY22" fmla="*/ 7621 h 10000"/>
                <a:gd name="connsiteX23" fmla="*/ 1112 w 9957"/>
                <a:gd name="connsiteY23" fmla="*/ 7749 h 10000"/>
                <a:gd name="connsiteX24" fmla="*/ 1156 w 9957"/>
                <a:gd name="connsiteY24" fmla="*/ 7974 h 10000"/>
                <a:gd name="connsiteX25" fmla="*/ 1869 w 9957"/>
                <a:gd name="connsiteY25" fmla="*/ 8360 h 10000"/>
                <a:gd name="connsiteX26" fmla="*/ 2046 w 9957"/>
                <a:gd name="connsiteY26" fmla="*/ 8746 h 10000"/>
                <a:gd name="connsiteX27" fmla="*/ 2534 w 9957"/>
                <a:gd name="connsiteY27" fmla="*/ 8939 h 10000"/>
                <a:gd name="connsiteX28" fmla="*/ 2712 w 9957"/>
                <a:gd name="connsiteY28" fmla="*/ 9196 h 10000"/>
                <a:gd name="connsiteX29" fmla="*/ 3067 w 9957"/>
                <a:gd name="connsiteY29" fmla="*/ 9518 h 10000"/>
                <a:gd name="connsiteX30" fmla="*/ 3335 w 9957"/>
                <a:gd name="connsiteY30" fmla="*/ 9614 h 10000"/>
                <a:gd name="connsiteX31" fmla="*/ 3513 w 9957"/>
                <a:gd name="connsiteY31" fmla="*/ 9518 h 10000"/>
                <a:gd name="connsiteX32" fmla="*/ 3957 w 9957"/>
                <a:gd name="connsiteY32" fmla="*/ 9550 h 10000"/>
                <a:gd name="connsiteX33" fmla="*/ 4134 w 9957"/>
                <a:gd name="connsiteY33" fmla="*/ 9486 h 10000"/>
                <a:gd name="connsiteX34" fmla="*/ 4934 w 9957"/>
                <a:gd name="connsiteY34" fmla="*/ 9968 h 10000"/>
                <a:gd name="connsiteX35" fmla="*/ 4979 w 9957"/>
                <a:gd name="connsiteY35" fmla="*/ 9968 h 10000"/>
                <a:gd name="connsiteX36" fmla="*/ 5067 w 9957"/>
                <a:gd name="connsiteY36" fmla="*/ 9904 h 10000"/>
                <a:gd name="connsiteX37" fmla="*/ 5643 w 9957"/>
                <a:gd name="connsiteY37" fmla="*/ 9904 h 10000"/>
                <a:gd name="connsiteX38" fmla="*/ 5734 w 9957"/>
                <a:gd name="connsiteY38" fmla="*/ 10000 h 10000"/>
                <a:gd name="connsiteX39" fmla="*/ 6223 w 9957"/>
                <a:gd name="connsiteY39" fmla="*/ 9871 h 10000"/>
                <a:gd name="connsiteX40" fmla="*/ 6666 w 9957"/>
                <a:gd name="connsiteY40" fmla="*/ 9871 h 10000"/>
                <a:gd name="connsiteX41" fmla="*/ 6978 w 9957"/>
                <a:gd name="connsiteY41" fmla="*/ 9743 h 10000"/>
                <a:gd name="connsiteX42" fmla="*/ 7334 w 9957"/>
                <a:gd name="connsiteY42" fmla="*/ 9486 h 10000"/>
                <a:gd name="connsiteX43" fmla="*/ 8267 w 9957"/>
                <a:gd name="connsiteY43" fmla="*/ 9486 h 10000"/>
                <a:gd name="connsiteX44" fmla="*/ 8267 w 9957"/>
                <a:gd name="connsiteY44" fmla="*/ 9132 h 10000"/>
                <a:gd name="connsiteX45" fmla="*/ 7779 w 9957"/>
                <a:gd name="connsiteY45" fmla="*/ 8971 h 10000"/>
                <a:gd name="connsiteX46" fmla="*/ 7512 w 9957"/>
                <a:gd name="connsiteY46" fmla="*/ 8457 h 10000"/>
                <a:gd name="connsiteX47" fmla="*/ 7157 w 9957"/>
                <a:gd name="connsiteY47" fmla="*/ 8264 h 10000"/>
                <a:gd name="connsiteX48" fmla="*/ 6933 w 9957"/>
                <a:gd name="connsiteY48" fmla="*/ 8006 h 10000"/>
                <a:gd name="connsiteX49" fmla="*/ 6356 w 9957"/>
                <a:gd name="connsiteY49" fmla="*/ 7814 h 10000"/>
                <a:gd name="connsiteX50" fmla="*/ 6489 w 9957"/>
                <a:gd name="connsiteY50" fmla="*/ 7749 h 10000"/>
                <a:gd name="connsiteX51" fmla="*/ 6489 w 9957"/>
                <a:gd name="connsiteY51" fmla="*/ 7588 h 10000"/>
                <a:gd name="connsiteX52" fmla="*/ 6890 w 9957"/>
                <a:gd name="connsiteY52" fmla="*/ 7588 h 10000"/>
                <a:gd name="connsiteX53" fmla="*/ 7110 w 9957"/>
                <a:gd name="connsiteY53" fmla="*/ 7460 h 10000"/>
                <a:gd name="connsiteX54" fmla="*/ 7157 w 9957"/>
                <a:gd name="connsiteY54" fmla="*/ 6527 h 10000"/>
                <a:gd name="connsiteX55" fmla="*/ 7200 w 9957"/>
                <a:gd name="connsiteY55" fmla="*/ 6559 h 10000"/>
                <a:gd name="connsiteX56" fmla="*/ 7042 w 9957"/>
                <a:gd name="connsiteY56" fmla="*/ 6618 h 10000"/>
                <a:gd name="connsiteX57" fmla="*/ 6980 w 9957"/>
                <a:gd name="connsiteY57" fmla="*/ 6745 h 10000"/>
                <a:gd name="connsiteX58" fmla="*/ 6583 w 9957"/>
                <a:gd name="connsiteY58" fmla="*/ 6497 h 10000"/>
                <a:gd name="connsiteX59" fmla="*/ 6511 w 9957"/>
                <a:gd name="connsiteY59" fmla="*/ 5828 h 10000"/>
                <a:gd name="connsiteX60" fmla="*/ 6086 w 9957"/>
                <a:gd name="connsiteY60" fmla="*/ 6118 h 10000"/>
                <a:gd name="connsiteX61" fmla="*/ 6093 w 9957"/>
                <a:gd name="connsiteY61" fmla="*/ 6462 h 10000"/>
                <a:gd name="connsiteX62" fmla="*/ 5751 w 9957"/>
                <a:gd name="connsiteY62" fmla="*/ 6670 h 10000"/>
                <a:gd name="connsiteX63" fmla="*/ 9957 w 9957"/>
                <a:gd name="connsiteY63" fmla="*/ 2572 h 10000"/>
                <a:gd name="connsiteX64" fmla="*/ 9777 w 9957"/>
                <a:gd name="connsiteY64" fmla="*/ 2572 h 10000"/>
                <a:gd name="connsiteX65" fmla="*/ 9644 w 9957"/>
                <a:gd name="connsiteY65" fmla="*/ 2412 h 10000"/>
                <a:gd name="connsiteX66" fmla="*/ 9378 w 9957"/>
                <a:gd name="connsiteY66" fmla="*/ 2347 h 10000"/>
                <a:gd name="connsiteX67" fmla="*/ 9244 w 9957"/>
                <a:gd name="connsiteY67" fmla="*/ 2219 h 10000"/>
                <a:gd name="connsiteX68" fmla="*/ 9157 w 9957"/>
                <a:gd name="connsiteY68" fmla="*/ 1736 h 10000"/>
                <a:gd name="connsiteX69" fmla="*/ 9157 w 9957"/>
                <a:gd name="connsiteY69" fmla="*/ 1061 h 10000"/>
                <a:gd name="connsiteX70" fmla="*/ 8933 w 9957"/>
                <a:gd name="connsiteY70" fmla="*/ 836 h 10000"/>
                <a:gd name="connsiteX71" fmla="*/ 8889 w 9957"/>
                <a:gd name="connsiteY71" fmla="*/ 611 h 10000"/>
                <a:gd name="connsiteX72" fmla="*/ 8534 w 9957"/>
                <a:gd name="connsiteY72" fmla="*/ 289 h 10000"/>
                <a:gd name="connsiteX73" fmla="*/ 8222 w 9957"/>
                <a:gd name="connsiteY73" fmla="*/ 161 h 10000"/>
                <a:gd name="connsiteX74" fmla="*/ 8045 w 9957"/>
                <a:gd name="connsiteY74" fmla="*/ 0 h 10000"/>
                <a:gd name="connsiteX75" fmla="*/ 7779 w 9957"/>
                <a:gd name="connsiteY75" fmla="*/ 161 h 10000"/>
                <a:gd name="connsiteX76" fmla="*/ 7600 w 9957"/>
                <a:gd name="connsiteY76" fmla="*/ 129 h 10000"/>
                <a:gd name="connsiteX77" fmla="*/ 7466 w 9957"/>
                <a:gd name="connsiteY77" fmla="*/ 418 h 10000"/>
                <a:gd name="connsiteX78" fmla="*/ 7110 w 9957"/>
                <a:gd name="connsiteY78" fmla="*/ 482 h 10000"/>
                <a:gd name="connsiteX79" fmla="*/ 7023 w 9957"/>
                <a:gd name="connsiteY79" fmla="*/ 707 h 10000"/>
                <a:gd name="connsiteX80" fmla="*/ 6711 w 9957"/>
                <a:gd name="connsiteY80" fmla="*/ 707 h 10000"/>
                <a:gd name="connsiteX81" fmla="*/ 6445 w 9957"/>
                <a:gd name="connsiteY81" fmla="*/ 611 h 10000"/>
                <a:gd name="connsiteX82" fmla="*/ 5867 w 9957"/>
                <a:gd name="connsiteY82" fmla="*/ 611 h 10000"/>
                <a:gd name="connsiteX83" fmla="*/ 5289 w 9957"/>
                <a:gd name="connsiteY83" fmla="*/ 611 h 10000"/>
                <a:gd name="connsiteX84" fmla="*/ 5333 w 9957"/>
                <a:gd name="connsiteY84" fmla="*/ 482 h 10000"/>
                <a:gd name="connsiteX85" fmla="*/ 5245 w 9957"/>
                <a:gd name="connsiteY85" fmla="*/ 482 h 10000"/>
                <a:gd name="connsiteX86" fmla="*/ 5201 w 9957"/>
                <a:gd name="connsiteY86" fmla="*/ 611 h 10000"/>
                <a:gd name="connsiteX87" fmla="*/ 4667 w 9957"/>
                <a:gd name="connsiteY87" fmla="*/ 611 h 10000"/>
                <a:gd name="connsiteX88" fmla="*/ 4134 w 9957"/>
                <a:gd name="connsiteY88" fmla="*/ 611 h 10000"/>
                <a:gd name="connsiteX89" fmla="*/ 3602 w 9957"/>
                <a:gd name="connsiteY89" fmla="*/ 611 h 10000"/>
                <a:gd name="connsiteX90" fmla="*/ 3067 w 9957"/>
                <a:gd name="connsiteY90" fmla="*/ 611 h 10000"/>
                <a:gd name="connsiteX91" fmla="*/ 2580 w 9957"/>
                <a:gd name="connsiteY91" fmla="*/ 611 h 10000"/>
                <a:gd name="connsiteX92" fmla="*/ 2046 w 9957"/>
                <a:gd name="connsiteY92" fmla="*/ 611 h 10000"/>
                <a:gd name="connsiteX93" fmla="*/ 1556 w 9957"/>
                <a:gd name="connsiteY93" fmla="*/ 611 h 10000"/>
                <a:gd name="connsiteX94" fmla="*/ 1024 w 9957"/>
                <a:gd name="connsiteY94" fmla="*/ 611 h 10000"/>
                <a:gd name="connsiteX95" fmla="*/ 1024 w 9957"/>
                <a:gd name="connsiteY95" fmla="*/ 1061 h 10000"/>
                <a:gd name="connsiteX96" fmla="*/ 1024 w 9957"/>
                <a:gd name="connsiteY96" fmla="*/ 1640 h 10000"/>
                <a:gd name="connsiteX97" fmla="*/ 356 w 9957"/>
                <a:gd name="connsiteY97" fmla="*/ 1640 h 10000"/>
                <a:gd name="connsiteX98" fmla="*/ 356 w 9957"/>
                <a:gd name="connsiteY98" fmla="*/ 1897 h 10000"/>
                <a:gd name="connsiteX0" fmla="*/ 358 w 9819"/>
                <a:gd name="connsiteY0" fmla="*/ 1897 h 10000"/>
                <a:gd name="connsiteX1" fmla="*/ 5544 w 9819"/>
                <a:gd name="connsiteY1" fmla="*/ 6915 h 10000"/>
                <a:gd name="connsiteX2" fmla="*/ 5177 w 9819"/>
                <a:gd name="connsiteY2" fmla="*/ 7114 h 10000"/>
                <a:gd name="connsiteX3" fmla="*/ 4869 w 9819"/>
                <a:gd name="connsiteY3" fmla="*/ 6907 h 10000"/>
                <a:gd name="connsiteX4" fmla="*/ 4422 w 9819"/>
                <a:gd name="connsiteY4" fmla="*/ 6781 h 10000"/>
                <a:gd name="connsiteX5" fmla="*/ 4200 w 9819"/>
                <a:gd name="connsiteY5" fmla="*/ 7064 h 10000"/>
                <a:gd name="connsiteX6" fmla="*/ 3651 w 9819"/>
                <a:gd name="connsiteY6" fmla="*/ 7281 h 10000"/>
                <a:gd name="connsiteX7" fmla="*/ 3298 w 9819"/>
                <a:gd name="connsiteY7" fmla="*/ 7279 h 10000"/>
                <a:gd name="connsiteX8" fmla="*/ 2528 w 9819"/>
                <a:gd name="connsiteY8" fmla="*/ 7095 h 10000"/>
                <a:gd name="connsiteX9" fmla="*/ 2322 w 9819"/>
                <a:gd name="connsiteY9" fmla="*/ 7195 h 10000"/>
                <a:gd name="connsiteX10" fmla="*/ 1808 w 9819"/>
                <a:gd name="connsiteY10" fmla="*/ 6973 h 10000"/>
                <a:gd name="connsiteX11" fmla="*/ 1581 w 9819"/>
                <a:gd name="connsiteY11" fmla="*/ 6638 h 10000"/>
                <a:gd name="connsiteX12" fmla="*/ 1203 w 9819"/>
                <a:gd name="connsiteY12" fmla="*/ 6729 h 10000"/>
                <a:gd name="connsiteX13" fmla="*/ 1101 w 9819"/>
                <a:gd name="connsiteY13" fmla="*/ 6927 h 10000"/>
                <a:gd name="connsiteX14" fmla="*/ 701 w 9819"/>
                <a:gd name="connsiteY14" fmla="*/ 7011 h 10000"/>
                <a:gd name="connsiteX15" fmla="*/ 438 w 9819"/>
                <a:gd name="connsiteY15" fmla="*/ 7004 h 10000"/>
                <a:gd name="connsiteX16" fmla="*/ 293 w 9819"/>
                <a:gd name="connsiteY16" fmla="*/ 7161 h 10000"/>
                <a:gd name="connsiteX17" fmla="*/ 47 w 9819"/>
                <a:gd name="connsiteY17" fmla="*/ 6913 h 10000"/>
                <a:gd name="connsiteX18" fmla="*/ 0 w 9819"/>
                <a:gd name="connsiteY18" fmla="*/ 7363 h 10000"/>
                <a:gd name="connsiteX19" fmla="*/ 89 w 9819"/>
                <a:gd name="connsiteY19" fmla="*/ 7428 h 10000"/>
                <a:gd name="connsiteX20" fmla="*/ 448 w 9819"/>
                <a:gd name="connsiteY20" fmla="*/ 7460 h 10000"/>
                <a:gd name="connsiteX21" fmla="*/ 493 w 9819"/>
                <a:gd name="connsiteY21" fmla="*/ 7588 h 10000"/>
                <a:gd name="connsiteX22" fmla="*/ 894 w 9819"/>
                <a:gd name="connsiteY22" fmla="*/ 7621 h 10000"/>
                <a:gd name="connsiteX23" fmla="*/ 1117 w 9819"/>
                <a:gd name="connsiteY23" fmla="*/ 7749 h 10000"/>
                <a:gd name="connsiteX24" fmla="*/ 1161 w 9819"/>
                <a:gd name="connsiteY24" fmla="*/ 7974 h 10000"/>
                <a:gd name="connsiteX25" fmla="*/ 1877 w 9819"/>
                <a:gd name="connsiteY25" fmla="*/ 8360 h 10000"/>
                <a:gd name="connsiteX26" fmla="*/ 2055 w 9819"/>
                <a:gd name="connsiteY26" fmla="*/ 8746 h 10000"/>
                <a:gd name="connsiteX27" fmla="*/ 2545 w 9819"/>
                <a:gd name="connsiteY27" fmla="*/ 8939 h 10000"/>
                <a:gd name="connsiteX28" fmla="*/ 2724 w 9819"/>
                <a:gd name="connsiteY28" fmla="*/ 9196 h 10000"/>
                <a:gd name="connsiteX29" fmla="*/ 3080 w 9819"/>
                <a:gd name="connsiteY29" fmla="*/ 9518 h 10000"/>
                <a:gd name="connsiteX30" fmla="*/ 3349 w 9819"/>
                <a:gd name="connsiteY30" fmla="*/ 9614 h 10000"/>
                <a:gd name="connsiteX31" fmla="*/ 3528 w 9819"/>
                <a:gd name="connsiteY31" fmla="*/ 9518 h 10000"/>
                <a:gd name="connsiteX32" fmla="*/ 3974 w 9819"/>
                <a:gd name="connsiteY32" fmla="*/ 9550 h 10000"/>
                <a:gd name="connsiteX33" fmla="*/ 4152 w 9819"/>
                <a:gd name="connsiteY33" fmla="*/ 9486 h 10000"/>
                <a:gd name="connsiteX34" fmla="*/ 4955 w 9819"/>
                <a:gd name="connsiteY34" fmla="*/ 9968 h 10000"/>
                <a:gd name="connsiteX35" fmla="*/ 5001 w 9819"/>
                <a:gd name="connsiteY35" fmla="*/ 9968 h 10000"/>
                <a:gd name="connsiteX36" fmla="*/ 5089 w 9819"/>
                <a:gd name="connsiteY36" fmla="*/ 9904 h 10000"/>
                <a:gd name="connsiteX37" fmla="*/ 5667 w 9819"/>
                <a:gd name="connsiteY37" fmla="*/ 9904 h 10000"/>
                <a:gd name="connsiteX38" fmla="*/ 5759 w 9819"/>
                <a:gd name="connsiteY38" fmla="*/ 10000 h 10000"/>
                <a:gd name="connsiteX39" fmla="*/ 6250 w 9819"/>
                <a:gd name="connsiteY39" fmla="*/ 9871 h 10000"/>
                <a:gd name="connsiteX40" fmla="*/ 6695 w 9819"/>
                <a:gd name="connsiteY40" fmla="*/ 9871 h 10000"/>
                <a:gd name="connsiteX41" fmla="*/ 7008 w 9819"/>
                <a:gd name="connsiteY41" fmla="*/ 9743 h 10000"/>
                <a:gd name="connsiteX42" fmla="*/ 7366 w 9819"/>
                <a:gd name="connsiteY42" fmla="*/ 9486 h 10000"/>
                <a:gd name="connsiteX43" fmla="*/ 8303 w 9819"/>
                <a:gd name="connsiteY43" fmla="*/ 9486 h 10000"/>
                <a:gd name="connsiteX44" fmla="*/ 8303 w 9819"/>
                <a:gd name="connsiteY44" fmla="*/ 9132 h 10000"/>
                <a:gd name="connsiteX45" fmla="*/ 7813 w 9819"/>
                <a:gd name="connsiteY45" fmla="*/ 8971 h 10000"/>
                <a:gd name="connsiteX46" fmla="*/ 7544 w 9819"/>
                <a:gd name="connsiteY46" fmla="*/ 8457 h 10000"/>
                <a:gd name="connsiteX47" fmla="*/ 7188 w 9819"/>
                <a:gd name="connsiteY47" fmla="*/ 8264 h 10000"/>
                <a:gd name="connsiteX48" fmla="*/ 6963 w 9819"/>
                <a:gd name="connsiteY48" fmla="*/ 8006 h 10000"/>
                <a:gd name="connsiteX49" fmla="*/ 6383 w 9819"/>
                <a:gd name="connsiteY49" fmla="*/ 7814 h 10000"/>
                <a:gd name="connsiteX50" fmla="*/ 6517 w 9819"/>
                <a:gd name="connsiteY50" fmla="*/ 7749 h 10000"/>
                <a:gd name="connsiteX51" fmla="*/ 6517 w 9819"/>
                <a:gd name="connsiteY51" fmla="*/ 7588 h 10000"/>
                <a:gd name="connsiteX52" fmla="*/ 6920 w 9819"/>
                <a:gd name="connsiteY52" fmla="*/ 7588 h 10000"/>
                <a:gd name="connsiteX53" fmla="*/ 7141 w 9819"/>
                <a:gd name="connsiteY53" fmla="*/ 7460 h 10000"/>
                <a:gd name="connsiteX54" fmla="*/ 7188 w 9819"/>
                <a:gd name="connsiteY54" fmla="*/ 6527 h 10000"/>
                <a:gd name="connsiteX55" fmla="*/ 7231 w 9819"/>
                <a:gd name="connsiteY55" fmla="*/ 6559 h 10000"/>
                <a:gd name="connsiteX56" fmla="*/ 7072 w 9819"/>
                <a:gd name="connsiteY56" fmla="*/ 6618 h 10000"/>
                <a:gd name="connsiteX57" fmla="*/ 7010 w 9819"/>
                <a:gd name="connsiteY57" fmla="*/ 6745 h 10000"/>
                <a:gd name="connsiteX58" fmla="*/ 6611 w 9819"/>
                <a:gd name="connsiteY58" fmla="*/ 6497 h 10000"/>
                <a:gd name="connsiteX59" fmla="*/ 6539 w 9819"/>
                <a:gd name="connsiteY59" fmla="*/ 5828 h 10000"/>
                <a:gd name="connsiteX60" fmla="*/ 6112 w 9819"/>
                <a:gd name="connsiteY60" fmla="*/ 6118 h 10000"/>
                <a:gd name="connsiteX61" fmla="*/ 6119 w 9819"/>
                <a:gd name="connsiteY61" fmla="*/ 6462 h 10000"/>
                <a:gd name="connsiteX62" fmla="*/ 5776 w 9819"/>
                <a:gd name="connsiteY62" fmla="*/ 6670 h 10000"/>
                <a:gd name="connsiteX63" fmla="*/ 9819 w 9819"/>
                <a:gd name="connsiteY63" fmla="*/ 2572 h 10000"/>
                <a:gd name="connsiteX64" fmla="*/ 9686 w 9819"/>
                <a:gd name="connsiteY64" fmla="*/ 2412 h 10000"/>
                <a:gd name="connsiteX65" fmla="*/ 9418 w 9819"/>
                <a:gd name="connsiteY65" fmla="*/ 2347 h 10000"/>
                <a:gd name="connsiteX66" fmla="*/ 9284 w 9819"/>
                <a:gd name="connsiteY66" fmla="*/ 2219 h 10000"/>
                <a:gd name="connsiteX67" fmla="*/ 9197 w 9819"/>
                <a:gd name="connsiteY67" fmla="*/ 1736 h 10000"/>
                <a:gd name="connsiteX68" fmla="*/ 9197 w 9819"/>
                <a:gd name="connsiteY68" fmla="*/ 1061 h 10000"/>
                <a:gd name="connsiteX69" fmla="*/ 8972 w 9819"/>
                <a:gd name="connsiteY69" fmla="*/ 836 h 10000"/>
                <a:gd name="connsiteX70" fmla="*/ 8927 w 9819"/>
                <a:gd name="connsiteY70" fmla="*/ 611 h 10000"/>
                <a:gd name="connsiteX71" fmla="*/ 8571 w 9819"/>
                <a:gd name="connsiteY71" fmla="*/ 289 h 10000"/>
                <a:gd name="connsiteX72" fmla="*/ 8258 w 9819"/>
                <a:gd name="connsiteY72" fmla="*/ 161 h 10000"/>
                <a:gd name="connsiteX73" fmla="*/ 8080 w 9819"/>
                <a:gd name="connsiteY73" fmla="*/ 0 h 10000"/>
                <a:gd name="connsiteX74" fmla="*/ 7813 w 9819"/>
                <a:gd name="connsiteY74" fmla="*/ 161 h 10000"/>
                <a:gd name="connsiteX75" fmla="*/ 7633 w 9819"/>
                <a:gd name="connsiteY75" fmla="*/ 129 h 10000"/>
                <a:gd name="connsiteX76" fmla="*/ 7498 w 9819"/>
                <a:gd name="connsiteY76" fmla="*/ 418 h 10000"/>
                <a:gd name="connsiteX77" fmla="*/ 7141 w 9819"/>
                <a:gd name="connsiteY77" fmla="*/ 482 h 10000"/>
                <a:gd name="connsiteX78" fmla="*/ 7053 w 9819"/>
                <a:gd name="connsiteY78" fmla="*/ 707 h 10000"/>
                <a:gd name="connsiteX79" fmla="*/ 6740 w 9819"/>
                <a:gd name="connsiteY79" fmla="*/ 707 h 10000"/>
                <a:gd name="connsiteX80" fmla="*/ 6473 w 9819"/>
                <a:gd name="connsiteY80" fmla="*/ 611 h 10000"/>
                <a:gd name="connsiteX81" fmla="*/ 5892 w 9819"/>
                <a:gd name="connsiteY81" fmla="*/ 611 h 10000"/>
                <a:gd name="connsiteX82" fmla="*/ 5312 w 9819"/>
                <a:gd name="connsiteY82" fmla="*/ 611 h 10000"/>
                <a:gd name="connsiteX83" fmla="*/ 5356 w 9819"/>
                <a:gd name="connsiteY83" fmla="*/ 482 h 10000"/>
                <a:gd name="connsiteX84" fmla="*/ 5268 w 9819"/>
                <a:gd name="connsiteY84" fmla="*/ 482 h 10000"/>
                <a:gd name="connsiteX85" fmla="*/ 5223 w 9819"/>
                <a:gd name="connsiteY85" fmla="*/ 611 h 10000"/>
                <a:gd name="connsiteX86" fmla="*/ 4687 w 9819"/>
                <a:gd name="connsiteY86" fmla="*/ 611 h 10000"/>
                <a:gd name="connsiteX87" fmla="*/ 4152 w 9819"/>
                <a:gd name="connsiteY87" fmla="*/ 611 h 10000"/>
                <a:gd name="connsiteX88" fmla="*/ 3618 w 9819"/>
                <a:gd name="connsiteY88" fmla="*/ 611 h 10000"/>
                <a:gd name="connsiteX89" fmla="*/ 3080 w 9819"/>
                <a:gd name="connsiteY89" fmla="*/ 611 h 10000"/>
                <a:gd name="connsiteX90" fmla="*/ 2591 w 9819"/>
                <a:gd name="connsiteY90" fmla="*/ 611 h 10000"/>
                <a:gd name="connsiteX91" fmla="*/ 2055 w 9819"/>
                <a:gd name="connsiteY91" fmla="*/ 611 h 10000"/>
                <a:gd name="connsiteX92" fmla="*/ 1563 w 9819"/>
                <a:gd name="connsiteY92" fmla="*/ 611 h 10000"/>
                <a:gd name="connsiteX93" fmla="*/ 1028 w 9819"/>
                <a:gd name="connsiteY93" fmla="*/ 611 h 10000"/>
                <a:gd name="connsiteX94" fmla="*/ 1028 w 9819"/>
                <a:gd name="connsiteY94" fmla="*/ 1061 h 10000"/>
                <a:gd name="connsiteX95" fmla="*/ 1028 w 9819"/>
                <a:gd name="connsiteY95" fmla="*/ 1640 h 10000"/>
                <a:gd name="connsiteX96" fmla="*/ 358 w 9819"/>
                <a:gd name="connsiteY96" fmla="*/ 1640 h 10000"/>
                <a:gd name="connsiteX97" fmla="*/ 358 w 9819"/>
                <a:gd name="connsiteY97" fmla="*/ 1897 h 10000"/>
                <a:gd name="connsiteX0" fmla="*/ 365 w 9865"/>
                <a:gd name="connsiteY0" fmla="*/ 1897 h 10000"/>
                <a:gd name="connsiteX1" fmla="*/ 5646 w 9865"/>
                <a:gd name="connsiteY1" fmla="*/ 6915 h 10000"/>
                <a:gd name="connsiteX2" fmla="*/ 5272 w 9865"/>
                <a:gd name="connsiteY2" fmla="*/ 7114 h 10000"/>
                <a:gd name="connsiteX3" fmla="*/ 4959 w 9865"/>
                <a:gd name="connsiteY3" fmla="*/ 6907 h 10000"/>
                <a:gd name="connsiteX4" fmla="*/ 4504 w 9865"/>
                <a:gd name="connsiteY4" fmla="*/ 6781 h 10000"/>
                <a:gd name="connsiteX5" fmla="*/ 4277 w 9865"/>
                <a:gd name="connsiteY5" fmla="*/ 7064 h 10000"/>
                <a:gd name="connsiteX6" fmla="*/ 3718 w 9865"/>
                <a:gd name="connsiteY6" fmla="*/ 7281 h 10000"/>
                <a:gd name="connsiteX7" fmla="*/ 3359 w 9865"/>
                <a:gd name="connsiteY7" fmla="*/ 7279 h 10000"/>
                <a:gd name="connsiteX8" fmla="*/ 2575 w 9865"/>
                <a:gd name="connsiteY8" fmla="*/ 7095 h 10000"/>
                <a:gd name="connsiteX9" fmla="*/ 2365 w 9865"/>
                <a:gd name="connsiteY9" fmla="*/ 7195 h 10000"/>
                <a:gd name="connsiteX10" fmla="*/ 1841 w 9865"/>
                <a:gd name="connsiteY10" fmla="*/ 6973 h 10000"/>
                <a:gd name="connsiteX11" fmla="*/ 1610 w 9865"/>
                <a:gd name="connsiteY11" fmla="*/ 6638 h 10000"/>
                <a:gd name="connsiteX12" fmla="*/ 1225 w 9865"/>
                <a:gd name="connsiteY12" fmla="*/ 6729 h 10000"/>
                <a:gd name="connsiteX13" fmla="*/ 1121 w 9865"/>
                <a:gd name="connsiteY13" fmla="*/ 6927 h 10000"/>
                <a:gd name="connsiteX14" fmla="*/ 714 w 9865"/>
                <a:gd name="connsiteY14" fmla="*/ 7011 h 10000"/>
                <a:gd name="connsiteX15" fmla="*/ 446 w 9865"/>
                <a:gd name="connsiteY15" fmla="*/ 7004 h 10000"/>
                <a:gd name="connsiteX16" fmla="*/ 298 w 9865"/>
                <a:gd name="connsiteY16" fmla="*/ 7161 h 10000"/>
                <a:gd name="connsiteX17" fmla="*/ 48 w 9865"/>
                <a:gd name="connsiteY17" fmla="*/ 6913 h 10000"/>
                <a:gd name="connsiteX18" fmla="*/ 0 w 9865"/>
                <a:gd name="connsiteY18" fmla="*/ 7363 h 10000"/>
                <a:gd name="connsiteX19" fmla="*/ 91 w 9865"/>
                <a:gd name="connsiteY19" fmla="*/ 7428 h 10000"/>
                <a:gd name="connsiteX20" fmla="*/ 456 w 9865"/>
                <a:gd name="connsiteY20" fmla="*/ 7460 h 10000"/>
                <a:gd name="connsiteX21" fmla="*/ 502 w 9865"/>
                <a:gd name="connsiteY21" fmla="*/ 7588 h 10000"/>
                <a:gd name="connsiteX22" fmla="*/ 910 w 9865"/>
                <a:gd name="connsiteY22" fmla="*/ 7621 h 10000"/>
                <a:gd name="connsiteX23" fmla="*/ 1138 w 9865"/>
                <a:gd name="connsiteY23" fmla="*/ 7749 h 10000"/>
                <a:gd name="connsiteX24" fmla="*/ 1182 w 9865"/>
                <a:gd name="connsiteY24" fmla="*/ 7974 h 10000"/>
                <a:gd name="connsiteX25" fmla="*/ 1912 w 9865"/>
                <a:gd name="connsiteY25" fmla="*/ 8360 h 10000"/>
                <a:gd name="connsiteX26" fmla="*/ 2093 w 9865"/>
                <a:gd name="connsiteY26" fmla="*/ 8746 h 10000"/>
                <a:gd name="connsiteX27" fmla="*/ 2592 w 9865"/>
                <a:gd name="connsiteY27" fmla="*/ 8939 h 10000"/>
                <a:gd name="connsiteX28" fmla="*/ 2774 w 9865"/>
                <a:gd name="connsiteY28" fmla="*/ 9196 h 10000"/>
                <a:gd name="connsiteX29" fmla="*/ 3137 w 9865"/>
                <a:gd name="connsiteY29" fmla="*/ 9518 h 10000"/>
                <a:gd name="connsiteX30" fmla="*/ 3411 w 9865"/>
                <a:gd name="connsiteY30" fmla="*/ 9614 h 10000"/>
                <a:gd name="connsiteX31" fmla="*/ 3593 w 9865"/>
                <a:gd name="connsiteY31" fmla="*/ 9518 h 10000"/>
                <a:gd name="connsiteX32" fmla="*/ 4047 w 9865"/>
                <a:gd name="connsiteY32" fmla="*/ 9550 h 10000"/>
                <a:gd name="connsiteX33" fmla="*/ 4229 w 9865"/>
                <a:gd name="connsiteY33" fmla="*/ 9486 h 10000"/>
                <a:gd name="connsiteX34" fmla="*/ 5046 w 9865"/>
                <a:gd name="connsiteY34" fmla="*/ 9968 h 10000"/>
                <a:gd name="connsiteX35" fmla="*/ 5093 w 9865"/>
                <a:gd name="connsiteY35" fmla="*/ 9968 h 10000"/>
                <a:gd name="connsiteX36" fmla="*/ 5183 w 9865"/>
                <a:gd name="connsiteY36" fmla="*/ 9904 h 10000"/>
                <a:gd name="connsiteX37" fmla="*/ 5771 w 9865"/>
                <a:gd name="connsiteY37" fmla="*/ 9904 h 10000"/>
                <a:gd name="connsiteX38" fmla="*/ 5865 w 9865"/>
                <a:gd name="connsiteY38" fmla="*/ 10000 h 10000"/>
                <a:gd name="connsiteX39" fmla="*/ 6365 w 9865"/>
                <a:gd name="connsiteY39" fmla="*/ 9871 h 10000"/>
                <a:gd name="connsiteX40" fmla="*/ 6818 w 9865"/>
                <a:gd name="connsiteY40" fmla="*/ 9871 h 10000"/>
                <a:gd name="connsiteX41" fmla="*/ 7137 w 9865"/>
                <a:gd name="connsiteY41" fmla="*/ 9743 h 10000"/>
                <a:gd name="connsiteX42" fmla="*/ 7502 w 9865"/>
                <a:gd name="connsiteY42" fmla="*/ 9486 h 10000"/>
                <a:gd name="connsiteX43" fmla="*/ 8456 w 9865"/>
                <a:gd name="connsiteY43" fmla="*/ 9486 h 10000"/>
                <a:gd name="connsiteX44" fmla="*/ 8456 w 9865"/>
                <a:gd name="connsiteY44" fmla="*/ 9132 h 10000"/>
                <a:gd name="connsiteX45" fmla="*/ 7957 w 9865"/>
                <a:gd name="connsiteY45" fmla="*/ 8971 h 10000"/>
                <a:gd name="connsiteX46" fmla="*/ 7683 w 9865"/>
                <a:gd name="connsiteY46" fmla="*/ 8457 h 10000"/>
                <a:gd name="connsiteX47" fmla="*/ 7321 w 9865"/>
                <a:gd name="connsiteY47" fmla="*/ 8264 h 10000"/>
                <a:gd name="connsiteX48" fmla="*/ 7091 w 9865"/>
                <a:gd name="connsiteY48" fmla="*/ 8006 h 10000"/>
                <a:gd name="connsiteX49" fmla="*/ 6501 w 9865"/>
                <a:gd name="connsiteY49" fmla="*/ 7814 h 10000"/>
                <a:gd name="connsiteX50" fmla="*/ 6637 w 9865"/>
                <a:gd name="connsiteY50" fmla="*/ 7749 h 10000"/>
                <a:gd name="connsiteX51" fmla="*/ 6637 w 9865"/>
                <a:gd name="connsiteY51" fmla="*/ 7588 h 10000"/>
                <a:gd name="connsiteX52" fmla="*/ 7048 w 9865"/>
                <a:gd name="connsiteY52" fmla="*/ 7588 h 10000"/>
                <a:gd name="connsiteX53" fmla="*/ 7273 w 9865"/>
                <a:gd name="connsiteY53" fmla="*/ 7460 h 10000"/>
                <a:gd name="connsiteX54" fmla="*/ 7321 w 9865"/>
                <a:gd name="connsiteY54" fmla="*/ 6527 h 10000"/>
                <a:gd name="connsiteX55" fmla="*/ 7364 w 9865"/>
                <a:gd name="connsiteY55" fmla="*/ 6559 h 10000"/>
                <a:gd name="connsiteX56" fmla="*/ 7202 w 9865"/>
                <a:gd name="connsiteY56" fmla="*/ 6618 h 10000"/>
                <a:gd name="connsiteX57" fmla="*/ 7139 w 9865"/>
                <a:gd name="connsiteY57" fmla="*/ 6745 h 10000"/>
                <a:gd name="connsiteX58" fmla="*/ 6733 w 9865"/>
                <a:gd name="connsiteY58" fmla="*/ 6497 h 10000"/>
                <a:gd name="connsiteX59" fmla="*/ 6660 w 9865"/>
                <a:gd name="connsiteY59" fmla="*/ 5828 h 10000"/>
                <a:gd name="connsiteX60" fmla="*/ 6225 w 9865"/>
                <a:gd name="connsiteY60" fmla="*/ 6118 h 10000"/>
                <a:gd name="connsiteX61" fmla="*/ 6232 w 9865"/>
                <a:gd name="connsiteY61" fmla="*/ 6462 h 10000"/>
                <a:gd name="connsiteX62" fmla="*/ 5882 w 9865"/>
                <a:gd name="connsiteY62" fmla="*/ 6670 h 10000"/>
                <a:gd name="connsiteX63" fmla="*/ 9865 w 9865"/>
                <a:gd name="connsiteY63" fmla="*/ 2412 h 10000"/>
                <a:gd name="connsiteX64" fmla="*/ 9592 w 9865"/>
                <a:gd name="connsiteY64" fmla="*/ 2347 h 10000"/>
                <a:gd name="connsiteX65" fmla="*/ 9455 w 9865"/>
                <a:gd name="connsiteY65" fmla="*/ 2219 h 10000"/>
                <a:gd name="connsiteX66" fmla="*/ 9367 w 9865"/>
                <a:gd name="connsiteY66" fmla="*/ 1736 h 10000"/>
                <a:gd name="connsiteX67" fmla="*/ 9367 w 9865"/>
                <a:gd name="connsiteY67" fmla="*/ 1061 h 10000"/>
                <a:gd name="connsiteX68" fmla="*/ 9137 w 9865"/>
                <a:gd name="connsiteY68" fmla="*/ 836 h 10000"/>
                <a:gd name="connsiteX69" fmla="*/ 9092 w 9865"/>
                <a:gd name="connsiteY69" fmla="*/ 611 h 10000"/>
                <a:gd name="connsiteX70" fmla="*/ 8729 w 9865"/>
                <a:gd name="connsiteY70" fmla="*/ 289 h 10000"/>
                <a:gd name="connsiteX71" fmla="*/ 8410 w 9865"/>
                <a:gd name="connsiteY71" fmla="*/ 161 h 10000"/>
                <a:gd name="connsiteX72" fmla="*/ 8229 w 9865"/>
                <a:gd name="connsiteY72" fmla="*/ 0 h 10000"/>
                <a:gd name="connsiteX73" fmla="*/ 7957 w 9865"/>
                <a:gd name="connsiteY73" fmla="*/ 161 h 10000"/>
                <a:gd name="connsiteX74" fmla="*/ 7774 w 9865"/>
                <a:gd name="connsiteY74" fmla="*/ 129 h 10000"/>
                <a:gd name="connsiteX75" fmla="*/ 7636 w 9865"/>
                <a:gd name="connsiteY75" fmla="*/ 418 h 10000"/>
                <a:gd name="connsiteX76" fmla="*/ 7273 w 9865"/>
                <a:gd name="connsiteY76" fmla="*/ 482 h 10000"/>
                <a:gd name="connsiteX77" fmla="*/ 7183 w 9865"/>
                <a:gd name="connsiteY77" fmla="*/ 707 h 10000"/>
                <a:gd name="connsiteX78" fmla="*/ 6864 w 9865"/>
                <a:gd name="connsiteY78" fmla="*/ 707 h 10000"/>
                <a:gd name="connsiteX79" fmla="*/ 6592 w 9865"/>
                <a:gd name="connsiteY79" fmla="*/ 611 h 10000"/>
                <a:gd name="connsiteX80" fmla="*/ 6001 w 9865"/>
                <a:gd name="connsiteY80" fmla="*/ 611 h 10000"/>
                <a:gd name="connsiteX81" fmla="*/ 5410 w 9865"/>
                <a:gd name="connsiteY81" fmla="*/ 611 h 10000"/>
                <a:gd name="connsiteX82" fmla="*/ 5455 w 9865"/>
                <a:gd name="connsiteY82" fmla="*/ 482 h 10000"/>
                <a:gd name="connsiteX83" fmla="*/ 5365 w 9865"/>
                <a:gd name="connsiteY83" fmla="*/ 482 h 10000"/>
                <a:gd name="connsiteX84" fmla="*/ 5319 w 9865"/>
                <a:gd name="connsiteY84" fmla="*/ 611 h 10000"/>
                <a:gd name="connsiteX85" fmla="*/ 4773 w 9865"/>
                <a:gd name="connsiteY85" fmla="*/ 611 h 10000"/>
                <a:gd name="connsiteX86" fmla="*/ 4229 w 9865"/>
                <a:gd name="connsiteY86" fmla="*/ 611 h 10000"/>
                <a:gd name="connsiteX87" fmla="*/ 3685 w 9865"/>
                <a:gd name="connsiteY87" fmla="*/ 611 h 10000"/>
                <a:gd name="connsiteX88" fmla="*/ 3137 w 9865"/>
                <a:gd name="connsiteY88" fmla="*/ 611 h 10000"/>
                <a:gd name="connsiteX89" fmla="*/ 2639 w 9865"/>
                <a:gd name="connsiteY89" fmla="*/ 611 h 10000"/>
                <a:gd name="connsiteX90" fmla="*/ 2093 w 9865"/>
                <a:gd name="connsiteY90" fmla="*/ 611 h 10000"/>
                <a:gd name="connsiteX91" fmla="*/ 1592 w 9865"/>
                <a:gd name="connsiteY91" fmla="*/ 611 h 10000"/>
                <a:gd name="connsiteX92" fmla="*/ 1047 w 9865"/>
                <a:gd name="connsiteY92" fmla="*/ 611 h 10000"/>
                <a:gd name="connsiteX93" fmla="*/ 1047 w 9865"/>
                <a:gd name="connsiteY93" fmla="*/ 1061 h 10000"/>
                <a:gd name="connsiteX94" fmla="*/ 1047 w 9865"/>
                <a:gd name="connsiteY94" fmla="*/ 1640 h 10000"/>
                <a:gd name="connsiteX95" fmla="*/ 365 w 9865"/>
                <a:gd name="connsiteY95" fmla="*/ 1640 h 10000"/>
                <a:gd name="connsiteX96" fmla="*/ 365 w 9865"/>
                <a:gd name="connsiteY96" fmla="*/ 1897 h 10000"/>
                <a:gd name="connsiteX0" fmla="*/ 370 w 9723"/>
                <a:gd name="connsiteY0" fmla="*/ 1897 h 10000"/>
                <a:gd name="connsiteX1" fmla="*/ 5723 w 9723"/>
                <a:gd name="connsiteY1" fmla="*/ 6915 h 10000"/>
                <a:gd name="connsiteX2" fmla="*/ 5344 w 9723"/>
                <a:gd name="connsiteY2" fmla="*/ 7114 h 10000"/>
                <a:gd name="connsiteX3" fmla="*/ 5027 w 9723"/>
                <a:gd name="connsiteY3" fmla="*/ 6907 h 10000"/>
                <a:gd name="connsiteX4" fmla="*/ 4566 w 9723"/>
                <a:gd name="connsiteY4" fmla="*/ 6781 h 10000"/>
                <a:gd name="connsiteX5" fmla="*/ 4336 w 9723"/>
                <a:gd name="connsiteY5" fmla="*/ 7064 h 10000"/>
                <a:gd name="connsiteX6" fmla="*/ 3769 w 9723"/>
                <a:gd name="connsiteY6" fmla="*/ 7281 h 10000"/>
                <a:gd name="connsiteX7" fmla="*/ 3405 w 9723"/>
                <a:gd name="connsiteY7" fmla="*/ 7279 h 10000"/>
                <a:gd name="connsiteX8" fmla="*/ 2610 w 9723"/>
                <a:gd name="connsiteY8" fmla="*/ 7095 h 10000"/>
                <a:gd name="connsiteX9" fmla="*/ 2397 w 9723"/>
                <a:gd name="connsiteY9" fmla="*/ 7195 h 10000"/>
                <a:gd name="connsiteX10" fmla="*/ 1866 w 9723"/>
                <a:gd name="connsiteY10" fmla="*/ 6973 h 10000"/>
                <a:gd name="connsiteX11" fmla="*/ 1632 w 9723"/>
                <a:gd name="connsiteY11" fmla="*/ 6638 h 10000"/>
                <a:gd name="connsiteX12" fmla="*/ 1242 w 9723"/>
                <a:gd name="connsiteY12" fmla="*/ 6729 h 10000"/>
                <a:gd name="connsiteX13" fmla="*/ 1136 w 9723"/>
                <a:gd name="connsiteY13" fmla="*/ 6927 h 10000"/>
                <a:gd name="connsiteX14" fmla="*/ 724 w 9723"/>
                <a:gd name="connsiteY14" fmla="*/ 7011 h 10000"/>
                <a:gd name="connsiteX15" fmla="*/ 452 w 9723"/>
                <a:gd name="connsiteY15" fmla="*/ 7004 h 10000"/>
                <a:gd name="connsiteX16" fmla="*/ 302 w 9723"/>
                <a:gd name="connsiteY16" fmla="*/ 7161 h 10000"/>
                <a:gd name="connsiteX17" fmla="*/ 49 w 9723"/>
                <a:gd name="connsiteY17" fmla="*/ 6913 h 10000"/>
                <a:gd name="connsiteX18" fmla="*/ 0 w 9723"/>
                <a:gd name="connsiteY18" fmla="*/ 7363 h 10000"/>
                <a:gd name="connsiteX19" fmla="*/ 92 w 9723"/>
                <a:gd name="connsiteY19" fmla="*/ 7428 h 10000"/>
                <a:gd name="connsiteX20" fmla="*/ 462 w 9723"/>
                <a:gd name="connsiteY20" fmla="*/ 7460 h 10000"/>
                <a:gd name="connsiteX21" fmla="*/ 509 w 9723"/>
                <a:gd name="connsiteY21" fmla="*/ 7588 h 10000"/>
                <a:gd name="connsiteX22" fmla="*/ 922 w 9723"/>
                <a:gd name="connsiteY22" fmla="*/ 7621 h 10000"/>
                <a:gd name="connsiteX23" fmla="*/ 1154 w 9723"/>
                <a:gd name="connsiteY23" fmla="*/ 7749 h 10000"/>
                <a:gd name="connsiteX24" fmla="*/ 1198 w 9723"/>
                <a:gd name="connsiteY24" fmla="*/ 7974 h 10000"/>
                <a:gd name="connsiteX25" fmla="*/ 1938 w 9723"/>
                <a:gd name="connsiteY25" fmla="*/ 8360 h 10000"/>
                <a:gd name="connsiteX26" fmla="*/ 2122 w 9723"/>
                <a:gd name="connsiteY26" fmla="*/ 8746 h 10000"/>
                <a:gd name="connsiteX27" fmla="*/ 2627 w 9723"/>
                <a:gd name="connsiteY27" fmla="*/ 8939 h 10000"/>
                <a:gd name="connsiteX28" fmla="*/ 2812 w 9723"/>
                <a:gd name="connsiteY28" fmla="*/ 9196 h 10000"/>
                <a:gd name="connsiteX29" fmla="*/ 3180 w 9723"/>
                <a:gd name="connsiteY29" fmla="*/ 9518 h 10000"/>
                <a:gd name="connsiteX30" fmla="*/ 3458 w 9723"/>
                <a:gd name="connsiteY30" fmla="*/ 9614 h 10000"/>
                <a:gd name="connsiteX31" fmla="*/ 3642 w 9723"/>
                <a:gd name="connsiteY31" fmla="*/ 9518 h 10000"/>
                <a:gd name="connsiteX32" fmla="*/ 4102 w 9723"/>
                <a:gd name="connsiteY32" fmla="*/ 9550 h 10000"/>
                <a:gd name="connsiteX33" fmla="*/ 4287 w 9723"/>
                <a:gd name="connsiteY33" fmla="*/ 9486 h 10000"/>
                <a:gd name="connsiteX34" fmla="*/ 5115 w 9723"/>
                <a:gd name="connsiteY34" fmla="*/ 9968 h 10000"/>
                <a:gd name="connsiteX35" fmla="*/ 5163 w 9723"/>
                <a:gd name="connsiteY35" fmla="*/ 9968 h 10000"/>
                <a:gd name="connsiteX36" fmla="*/ 5254 w 9723"/>
                <a:gd name="connsiteY36" fmla="*/ 9904 h 10000"/>
                <a:gd name="connsiteX37" fmla="*/ 5850 w 9723"/>
                <a:gd name="connsiteY37" fmla="*/ 9904 h 10000"/>
                <a:gd name="connsiteX38" fmla="*/ 5945 w 9723"/>
                <a:gd name="connsiteY38" fmla="*/ 10000 h 10000"/>
                <a:gd name="connsiteX39" fmla="*/ 6452 w 9723"/>
                <a:gd name="connsiteY39" fmla="*/ 9871 h 10000"/>
                <a:gd name="connsiteX40" fmla="*/ 6911 w 9723"/>
                <a:gd name="connsiteY40" fmla="*/ 9871 h 10000"/>
                <a:gd name="connsiteX41" fmla="*/ 7235 w 9723"/>
                <a:gd name="connsiteY41" fmla="*/ 9743 h 10000"/>
                <a:gd name="connsiteX42" fmla="*/ 7605 w 9723"/>
                <a:gd name="connsiteY42" fmla="*/ 9486 h 10000"/>
                <a:gd name="connsiteX43" fmla="*/ 8572 w 9723"/>
                <a:gd name="connsiteY43" fmla="*/ 9486 h 10000"/>
                <a:gd name="connsiteX44" fmla="*/ 8572 w 9723"/>
                <a:gd name="connsiteY44" fmla="*/ 9132 h 10000"/>
                <a:gd name="connsiteX45" fmla="*/ 8066 w 9723"/>
                <a:gd name="connsiteY45" fmla="*/ 8971 h 10000"/>
                <a:gd name="connsiteX46" fmla="*/ 7788 w 9723"/>
                <a:gd name="connsiteY46" fmla="*/ 8457 h 10000"/>
                <a:gd name="connsiteX47" fmla="*/ 7421 w 9723"/>
                <a:gd name="connsiteY47" fmla="*/ 8264 h 10000"/>
                <a:gd name="connsiteX48" fmla="*/ 7188 w 9723"/>
                <a:gd name="connsiteY48" fmla="*/ 8006 h 10000"/>
                <a:gd name="connsiteX49" fmla="*/ 6590 w 9723"/>
                <a:gd name="connsiteY49" fmla="*/ 7814 h 10000"/>
                <a:gd name="connsiteX50" fmla="*/ 6728 w 9723"/>
                <a:gd name="connsiteY50" fmla="*/ 7749 h 10000"/>
                <a:gd name="connsiteX51" fmla="*/ 6728 w 9723"/>
                <a:gd name="connsiteY51" fmla="*/ 7588 h 10000"/>
                <a:gd name="connsiteX52" fmla="*/ 7144 w 9723"/>
                <a:gd name="connsiteY52" fmla="*/ 7588 h 10000"/>
                <a:gd name="connsiteX53" fmla="*/ 7373 w 9723"/>
                <a:gd name="connsiteY53" fmla="*/ 7460 h 10000"/>
                <a:gd name="connsiteX54" fmla="*/ 7421 w 9723"/>
                <a:gd name="connsiteY54" fmla="*/ 6527 h 10000"/>
                <a:gd name="connsiteX55" fmla="*/ 7465 w 9723"/>
                <a:gd name="connsiteY55" fmla="*/ 6559 h 10000"/>
                <a:gd name="connsiteX56" fmla="*/ 7301 w 9723"/>
                <a:gd name="connsiteY56" fmla="*/ 6618 h 10000"/>
                <a:gd name="connsiteX57" fmla="*/ 7237 w 9723"/>
                <a:gd name="connsiteY57" fmla="*/ 6745 h 10000"/>
                <a:gd name="connsiteX58" fmla="*/ 6825 w 9723"/>
                <a:gd name="connsiteY58" fmla="*/ 6497 h 10000"/>
                <a:gd name="connsiteX59" fmla="*/ 6751 w 9723"/>
                <a:gd name="connsiteY59" fmla="*/ 5828 h 10000"/>
                <a:gd name="connsiteX60" fmla="*/ 6310 w 9723"/>
                <a:gd name="connsiteY60" fmla="*/ 6118 h 10000"/>
                <a:gd name="connsiteX61" fmla="*/ 6317 w 9723"/>
                <a:gd name="connsiteY61" fmla="*/ 6462 h 10000"/>
                <a:gd name="connsiteX62" fmla="*/ 5962 w 9723"/>
                <a:gd name="connsiteY62" fmla="*/ 6670 h 10000"/>
                <a:gd name="connsiteX63" fmla="*/ 9723 w 9723"/>
                <a:gd name="connsiteY63" fmla="*/ 2347 h 10000"/>
                <a:gd name="connsiteX64" fmla="*/ 9584 w 9723"/>
                <a:gd name="connsiteY64" fmla="*/ 2219 h 10000"/>
                <a:gd name="connsiteX65" fmla="*/ 9495 w 9723"/>
                <a:gd name="connsiteY65" fmla="*/ 1736 h 10000"/>
                <a:gd name="connsiteX66" fmla="*/ 9495 w 9723"/>
                <a:gd name="connsiteY66" fmla="*/ 1061 h 10000"/>
                <a:gd name="connsiteX67" fmla="*/ 9262 w 9723"/>
                <a:gd name="connsiteY67" fmla="*/ 836 h 10000"/>
                <a:gd name="connsiteX68" fmla="*/ 9216 w 9723"/>
                <a:gd name="connsiteY68" fmla="*/ 611 h 10000"/>
                <a:gd name="connsiteX69" fmla="*/ 8848 w 9723"/>
                <a:gd name="connsiteY69" fmla="*/ 289 h 10000"/>
                <a:gd name="connsiteX70" fmla="*/ 8525 w 9723"/>
                <a:gd name="connsiteY70" fmla="*/ 161 h 10000"/>
                <a:gd name="connsiteX71" fmla="*/ 8342 w 9723"/>
                <a:gd name="connsiteY71" fmla="*/ 0 h 10000"/>
                <a:gd name="connsiteX72" fmla="*/ 8066 w 9723"/>
                <a:gd name="connsiteY72" fmla="*/ 161 h 10000"/>
                <a:gd name="connsiteX73" fmla="*/ 7880 w 9723"/>
                <a:gd name="connsiteY73" fmla="*/ 129 h 10000"/>
                <a:gd name="connsiteX74" fmla="*/ 7740 w 9723"/>
                <a:gd name="connsiteY74" fmla="*/ 418 h 10000"/>
                <a:gd name="connsiteX75" fmla="*/ 7373 w 9723"/>
                <a:gd name="connsiteY75" fmla="*/ 482 h 10000"/>
                <a:gd name="connsiteX76" fmla="*/ 7281 w 9723"/>
                <a:gd name="connsiteY76" fmla="*/ 707 h 10000"/>
                <a:gd name="connsiteX77" fmla="*/ 6958 w 9723"/>
                <a:gd name="connsiteY77" fmla="*/ 707 h 10000"/>
                <a:gd name="connsiteX78" fmla="*/ 6682 w 9723"/>
                <a:gd name="connsiteY78" fmla="*/ 611 h 10000"/>
                <a:gd name="connsiteX79" fmla="*/ 6083 w 9723"/>
                <a:gd name="connsiteY79" fmla="*/ 611 h 10000"/>
                <a:gd name="connsiteX80" fmla="*/ 5484 w 9723"/>
                <a:gd name="connsiteY80" fmla="*/ 611 h 10000"/>
                <a:gd name="connsiteX81" fmla="*/ 5530 w 9723"/>
                <a:gd name="connsiteY81" fmla="*/ 482 h 10000"/>
                <a:gd name="connsiteX82" fmla="*/ 5438 w 9723"/>
                <a:gd name="connsiteY82" fmla="*/ 482 h 10000"/>
                <a:gd name="connsiteX83" fmla="*/ 5392 w 9723"/>
                <a:gd name="connsiteY83" fmla="*/ 611 h 10000"/>
                <a:gd name="connsiteX84" fmla="*/ 4838 w 9723"/>
                <a:gd name="connsiteY84" fmla="*/ 611 h 10000"/>
                <a:gd name="connsiteX85" fmla="*/ 4287 w 9723"/>
                <a:gd name="connsiteY85" fmla="*/ 611 h 10000"/>
                <a:gd name="connsiteX86" fmla="*/ 3735 w 9723"/>
                <a:gd name="connsiteY86" fmla="*/ 611 h 10000"/>
                <a:gd name="connsiteX87" fmla="*/ 3180 w 9723"/>
                <a:gd name="connsiteY87" fmla="*/ 611 h 10000"/>
                <a:gd name="connsiteX88" fmla="*/ 2675 w 9723"/>
                <a:gd name="connsiteY88" fmla="*/ 611 h 10000"/>
                <a:gd name="connsiteX89" fmla="*/ 2122 w 9723"/>
                <a:gd name="connsiteY89" fmla="*/ 611 h 10000"/>
                <a:gd name="connsiteX90" fmla="*/ 1614 w 9723"/>
                <a:gd name="connsiteY90" fmla="*/ 611 h 10000"/>
                <a:gd name="connsiteX91" fmla="*/ 1061 w 9723"/>
                <a:gd name="connsiteY91" fmla="*/ 611 h 10000"/>
                <a:gd name="connsiteX92" fmla="*/ 1061 w 9723"/>
                <a:gd name="connsiteY92" fmla="*/ 1061 h 10000"/>
                <a:gd name="connsiteX93" fmla="*/ 1061 w 9723"/>
                <a:gd name="connsiteY93" fmla="*/ 1640 h 10000"/>
                <a:gd name="connsiteX94" fmla="*/ 370 w 9723"/>
                <a:gd name="connsiteY94" fmla="*/ 1640 h 10000"/>
                <a:gd name="connsiteX95" fmla="*/ 370 w 9723"/>
                <a:gd name="connsiteY95" fmla="*/ 1897 h 10000"/>
                <a:gd name="connsiteX0" fmla="*/ 381 w 9857"/>
                <a:gd name="connsiteY0" fmla="*/ 1897 h 10000"/>
                <a:gd name="connsiteX1" fmla="*/ 5886 w 9857"/>
                <a:gd name="connsiteY1" fmla="*/ 6915 h 10000"/>
                <a:gd name="connsiteX2" fmla="*/ 5496 w 9857"/>
                <a:gd name="connsiteY2" fmla="*/ 7114 h 10000"/>
                <a:gd name="connsiteX3" fmla="*/ 5170 w 9857"/>
                <a:gd name="connsiteY3" fmla="*/ 6907 h 10000"/>
                <a:gd name="connsiteX4" fmla="*/ 4696 w 9857"/>
                <a:gd name="connsiteY4" fmla="*/ 6781 h 10000"/>
                <a:gd name="connsiteX5" fmla="*/ 4460 w 9857"/>
                <a:gd name="connsiteY5" fmla="*/ 7064 h 10000"/>
                <a:gd name="connsiteX6" fmla="*/ 3876 w 9857"/>
                <a:gd name="connsiteY6" fmla="*/ 7281 h 10000"/>
                <a:gd name="connsiteX7" fmla="*/ 3502 w 9857"/>
                <a:gd name="connsiteY7" fmla="*/ 7279 h 10000"/>
                <a:gd name="connsiteX8" fmla="*/ 2684 w 9857"/>
                <a:gd name="connsiteY8" fmla="*/ 7095 h 10000"/>
                <a:gd name="connsiteX9" fmla="*/ 2465 w 9857"/>
                <a:gd name="connsiteY9" fmla="*/ 7195 h 10000"/>
                <a:gd name="connsiteX10" fmla="*/ 1919 w 9857"/>
                <a:gd name="connsiteY10" fmla="*/ 6973 h 10000"/>
                <a:gd name="connsiteX11" fmla="*/ 1678 w 9857"/>
                <a:gd name="connsiteY11" fmla="*/ 6638 h 10000"/>
                <a:gd name="connsiteX12" fmla="*/ 1277 w 9857"/>
                <a:gd name="connsiteY12" fmla="*/ 6729 h 10000"/>
                <a:gd name="connsiteX13" fmla="*/ 1168 w 9857"/>
                <a:gd name="connsiteY13" fmla="*/ 6927 h 10000"/>
                <a:gd name="connsiteX14" fmla="*/ 745 w 9857"/>
                <a:gd name="connsiteY14" fmla="*/ 7011 h 10000"/>
                <a:gd name="connsiteX15" fmla="*/ 465 w 9857"/>
                <a:gd name="connsiteY15" fmla="*/ 7004 h 10000"/>
                <a:gd name="connsiteX16" fmla="*/ 311 w 9857"/>
                <a:gd name="connsiteY16" fmla="*/ 7161 h 10000"/>
                <a:gd name="connsiteX17" fmla="*/ 50 w 9857"/>
                <a:gd name="connsiteY17" fmla="*/ 6913 h 10000"/>
                <a:gd name="connsiteX18" fmla="*/ 0 w 9857"/>
                <a:gd name="connsiteY18" fmla="*/ 7363 h 10000"/>
                <a:gd name="connsiteX19" fmla="*/ 95 w 9857"/>
                <a:gd name="connsiteY19" fmla="*/ 7428 h 10000"/>
                <a:gd name="connsiteX20" fmla="*/ 475 w 9857"/>
                <a:gd name="connsiteY20" fmla="*/ 7460 h 10000"/>
                <a:gd name="connsiteX21" fmla="*/ 524 w 9857"/>
                <a:gd name="connsiteY21" fmla="*/ 7588 h 10000"/>
                <a:gd name="connsiteX22" fmla="*/ 948 w 9857"/>
                <a:gd name="connsiteY22" fmla="*/ 7621 h 10000"/>
                <a:gd name="connsiteX23" fmla="*/ 1187 w 9857"/>
                <a:gd name="connsiteY23" fmla="*/ 7749 h 10000"/>
                <a:gd name="connsiteX24" fmla="*/ 1232 w 9857"/>
                <a:gd name="connsiteY24" fmla="*/ 7974 h 10000"/>
                <a:gd name="connsiteX25" fmla="*/ 1993 w 9857"/>
                <a:gd name="connsiteY25" fmla="*/ 8360 h 10000"/>
                <a:gd name="connsiteX26" fmla="*/ 2182 w 9857"/>
                <a:gd name="connsiteY26" fmla="*/ 8746 h 10000"/>
                <a:gd name="connsiteX27" fmla="*/ 2702 w 9857"/>
                <a:gd name="connsiteY27" fmla="*/ 8939 h 10000"/>
                <a:gd name="connsiteX28" fmla="*/ 2892 w 9857"/>
                <a:gd name="connsiteY28" fmla="*/ 9196 h 10000"/>
                <a:gd name="connsiteX29" fmla="*/ 3271 w 9857"/>
                <a:gd name="connsiteY29" fmla="*/ 9518 h 10000"/>
                <a:gd name="connsiteX30" fmla="*/ 3557 w 9857"/>
                <a:gd name="connsiteY30" fmla="*/ 9614 h 10000"/>
                <a:gd name="connsiteX31" fmla="*/ 3746 w 9857"/>
                <a:gd name="connsiteY31" fmla="*/ 9518 h 10000"/>
                <a:gd name="connsiteX32" fmla="*/ 4219 w 9857"/>
                <a:gd name="connsiteY32" fmla="*/ 9550 h 10000"/>
                <a:gd name="connsiteX33" fmla="*/ 4409 w 9857"/>
                <a:gd name="connsiteY33" fmla="*/ 9486 h 10000"/>
                <a:gd name="connsiteX34" fmla="*/ 5261 w 9857"/>
                <a:gd name="connsiteY34" fmla="*/ 9968 h 10000"/>
                <a:gd name="connsiteX35" fmla="*/ 5310 w 9857"/>
                <a:gd name="connsiteY35" fmla="*/ 9968 h 10000"/>
                <a:gd name="connsiteX36" fmla="*/ 5404 w 9857"/>
                <a:gd name="connsiteY36" fmla="*/ 9904 h 10000"/>
                <a:gd name="connsiteX37" fmla="*/ 6017 w 9857"/>
                <a:gd name="connsiteY37" fmla="*/ 9904 h 10000"/>
                <a:gd name="connsiteX38" fmla="*/ 6114 w 9857"/>
                <a:gd name="connsiteY38" fmla="*/ 10000 h 10000"/>
                <a:gd name="connsiteX39" fmla="*/ 6636 w 9857"/>
                <a:gd name="connsiteY39" fmla="*/ 9871 h 10000"/>
                <a:gd name="connsiteX40" fmla="*/ 7108 w 9857"/>
                <a:gd name="connsiteY40" fmla="*/ 9871 h 10000"/>
                <a:gd name="connsiteX41" fmla="*/ 7441 w 9857"/>
                <a:gd name="connsiteY41" fmla="*/ 9743 h 10000"/>
                <a:gd name="connsiteX42" fmla="*/ 7822 w 9857"/>
                <a:gd name="connsiteY42" fmla="*/ 9486 h 10000"/>
                <a:gd name="connsiteX43" fmla="*/ 8816 w 9857"/>
                <a:gd name="connsiteY43" fmla="*/ 9486 h 10000"/>
                <a:gd name="connsiteX44" fmla="*/ 8816 w 9857"/>
                <a:gd name="connsiteY44" fmla="*/ 9132 h 10000"/>
                <a:gd name="connsiteX45" fmla="*/ 8296 w 9857"/>
                <a:gd name="connsiteY45" fmla="*/ 8971 h 10000"/>
                <a:gd name="connsiteX46" fmla="*/ 8010 w 9857"/>
                <a:gd name="connsiteY46" fmla="*/ 8457 h 10000"/>
                <a:gd name="connsiteX47" fmla="*/ 7632 w 9857"/>
                <a:gd name="connsiteY47" fmla="*/ 8264 h 10000"/>
                <a:gd name="connsiteX48" fmla="*/ 7393 w 9857"/>
                <a:gd name="connsiteY48" fmla="*/ 8006 h 10000"/>
                <a:gd name="connsiteX49" fmla="*/ 6778 w 9857"/>
                <a:gd name="connsiteY49" fmla="*/ 7814 h 10000"/>
                <a:gd name="connsiteX50" fmla="*/ 6920 w 9857"/>
                <a:gd name="connsiteY50" fmla="*/ 7749 h 10000"/>
                <a:gd name="connsiteX51" fmla="*/ 6920 w 9857"/>
                <a:gd name="connsiteY51" fmla="*/ 7588 h 10000"/>
                <a:gd name="connsiteX52" fmla="*/ 7348 w 9857"/>
                <a:gd name="connsiteY52" fmla="*/ 7588 h 10000"/>
                <a:gd name="connsiteX53" fmla="*/ 7583 w 9857"/>
                <a:gd name="connsiteY53" fmla="*/ 7460 h 10000"/>
                <a:gd name="connsiteX54" fmla="*/ 7632 w 9857"/>
                <a:gd name="connsiteY54" fmla="*/ 6527 h 10000"/>
                <a:gd name="connsiteX55" fmla="*/ 7678 w 9857"/>
                <a:gd name="connsiteY55" fmla="*/ 6559 h 10000"/>
                <a:gd name="connsiteX56" fmla="*/ 7509 w 9857"/>
                <a:gd name="connsiteY56" fmla="*/ 6618 h 10000"/>
                <a:gd name="connsiteX57" fmla="*/ 7443 w 9857"/>
                <a:gd name="connsiteY57" fmla="*/ 6745 h 10000"/>
                <a:gd name="connsiteX58" fmla="*/ 7019 w 9857"/>
                <a:gd name="connsiteY58" fmla="*/ 6497 h 10000"/>
                <a:gd name="connsiteX59" fmla="*/ 6943 w 9857"/>
                <a:gd name="connsiteY59" fmla="*/ 5828 h 10000"/>
                <a:gd name="connsiteX60" fmla="*/ 6490 w 9857"/>
                <a:gd name="connsiteY60" fmla="*/ 6118 h 10000"/>
                <a:gd name="connsiteX61" fmla="*/ 6497 w 9857"/>
                <a:gd name="connsiteY61" fmla="*/ 6462 h 10000"/>
                <a:gd name="connsiteX62" fmla="*/ 6132 w 9857"/>
                <a:gd name="connsiteY62" fmla="*/ 6670 h 10000"/>
                <a:gd name="connsiteX63" fmla="*/ 9857 w 9857"/>
                <a:gd name="connsiteY63" fmla="*/ 2219 h 10000"/>
                <a:gd name="connsiteX64" fmla="*/ 9766 w 9857"/>
                <a:gd name="connsiteY64" fmla="*/ 1736 h 10000"/>
                <a:gd name="connsiteX65" fmla="*/ 9766 w 9857"/>
                <a:gd name="connsiteY65" fmla="*/ 1061 h 10000"/>
                <a:gd name="connsiteX66" fmla="*/ 9526 w 9857"/>
                <a:gd name="connsiteY66" fmla="*/ 836 h 10000"/>
                <a:gd name="connsiteX67" fmla="*/ 9479 w 9857"/>
                <a:gd name="connsiteY67" fmla="*/ 611 h 10000"/>
                <a:gd name="connsiteX68" fmla="*/ 9100 w 9857"/>
                <a:gd name="connsiteY68" fmla="*/ 289 h 10000"/>
                <a:gd name="connsiteX69" fmla="*/ 8768 w 9857"/>
                <a:gd name="connsiteY69" fmla="*/ 161 h 10000"/>
                <a:gd name="connsiteX70" fmla="*/ 8580 w 9857"/>
                <a:gd name="connsiteY70" fmla="*/ 0 h 10000"/>
                <a:gd name="connsiteX71" fmla="*/ 8296 w 9857"/>
                <a:gd name="connsiteY71" fmla="*/ 161 h 10000"/>
                <a:gd name="connsiteX72" fmla="*/ 8104 w 9857"/>
                <a:gd name="connsiteY72" fmla="*/ 129 h 10000"/>
                <a:gd name="connsiteX73" fmla="*/ 7961 w 9857"/>
                <a:gd name="connsiteY73" fmla="*/ 418 h 10000"/>
                <a:gd name="connsiteX74" fmla="*/ 7583 w 9857"/>
                <a:gd name="connsiteY74" fmla="*/ 482 h 10000"/>
                <a:gd name="connsiteX75" fmla="*/ 7488 w 9857"/>
                <a:gd name="connsiteY75" fmla="*/ 707 h 10000"/>
                <a:gd name="connsiteX76" fmla="*/ 7156 w 9857"/>
                <a:gd name="connsiteY76" fmla="*/ 707 h 10000"/>
                <a:gd name="connsiteX77" fmla="*/ 6872 w 9857"/>
                <a:gd name="connsiteY77" fmla="*/ 611 h 10000"/>
                <a:gd name="connsiteX78" fmla="*/ 6256 w 9857"/>
                <a:gd name="connsiteY78" fmla="*/ 611 h 10000"/>
                <a:gd name="connsiteX79" fmla="*/ 5640 w 9857"/>
                <a:gd name="connsiteY79" fmla="*/ 611 h 10000"/>
                <a:gd name="connsiteX80" fmla="*/ 5688 w 9857"/>
                <a:gd name="connsiteY80" fmla="*/ 482 h 10000"/>
                <a:gd name="connsiteX81" fmla="*/ 5593 w 9857"/>
                <a:gd name="connsiteY81" fmla="*/ 482 h 10000"/>
                <a:gd name="connsiteX82" fmla="*/ 5546 w 9857"/>
                <a:gd name="connsiteY82" fmla="*/ 611 h 10000"/>
                <a:gd name="connsiteX83" fmla="*/ 4976 w 9857"/>
                <a:gd name="connsiteY83" fmla="*/ 611 h 10000"/>
                <a:gd name="connsiteX84" fmla="*/ 4409 w 9857"/>
                <a:gd name="connsiteY84" fmla="*/ 611 h 10000"/>
                <a:gd name="connsiteX85" fmla="*/ 3841 w 9857"/>
                <a:gd name="connsiteY85" fmla="*/ 611 h 10000"/>
                <a:gd name="connsiteX86" fmla="*/ 3271 w 9857"/>
                <a:gd name="connsiteY86" fmla="*/ 611 h 10000"/>
                <a:gd name="connsiteX87" fmla="*/ 2751 w 9857"/>
                <a:gd name="connsiteY87" fmla="*/ 611 h 10000"/>
                <a:gd name="connsiteX88" fmla="*/ 2182 w 9857"/>
                <a:gd name="connsiteY88" fmla="*/ 611 h 10000"/>
                <a:gd name="connsiteX89" fmla="*/ 1660 w 9857"/>
                <a:gd name="connsiteY89" fmla="*/ 611 h 10000"/>
                <a:gd name="connsiteX90" fmla="*/ 1091 w 9857"/>
                <a:gd name="connsiteY90" fmla="*/ 611 h 10000"/>
                <a:gd name="connsiteX91" fmla="*/ 1091 w 9857"/>
                <a:gd name="connsiteY91" fmla="*/ 1061 h 10000"/>
                <a:gd name="connsiteX92" fmla="*/ 1091 w 9857"/>
                <a:gd name="connsiteY92" fmla="*/ 1640 h 10000"/>
                <a:gd name="connsiteX93" fmla="*/ 381 w 9857"/>
                <a:gd name="connsiteY93" fmla="*/ 1640 h 10000"/>
                <a:gd name="connsiteX94" fmla="*/ 381 w 9857"/>
                <a:gd name="connsiteY94" fmla="*/ 1897 h 10000"/>
                <a:gd name="connsiteX0" fmla="*/ 387 w 9908"/>
                <a:gd name="connsiteY0" fmla="*/ 1897 h 10000"/>
                <a:gd name="connsiteX1" fmla="*/ 5971 w 9908"/>
                <a:gd name="connsiteY1" fmla="*/ 6915 h 10000"/>
                <a:gd name="connsiteX2" fmla="*/ 5576 w 9908"/>
                <a:gd name="connsiteY2" fmla="*/ 7114 h 10000"/>
                <a:gd name="connsiteX3" fmla="*/ 5245 w 9908"/>
                <a:gd name="connsiteY3" fmla="*/ 6907 h 10000"/>
                <a:gd name="connsiteX4" fmla="*/ 4764 w 9908"/>
                <a:gd name="connsiteY4" fmla="*/ 6781 h 10000"/>
                <a:gd name="connsiteX5" fmla="*/ 4525 w 9908"/>
                <a:gd name="connsiteY5" fmla="*/ 7064 h 10000"/>
                <a:gd name="connsiteX6" fmla="*/ 3932 w 9908"/>
                <a:gd name="connsiteY6" fmla="*/ 7281 h 10000"/>
                <a:gd name="connsiteX7" fmla="*/ 3553 w 9908"/>
                <a:gd name="connsiteY7" fmla="*/ 7279 h 10000"/>
                <a:gd name="connsiteX8" fmla="*/ 2723 w 9908"/>
                <a:gd name="connsiteY8" fmla="*/ 7095 h 10000"/>
                <a:gd name="connsiteX9" fmla="*/ 2501 w 9908"/>
                <a:gd name="connsiteY9" fmla="*/ 7195 h 10000"/>
                <a:gd name="connsiteX10" fmla="*/ 1947 w 9908"/>
                <a:gd name="connsiteY10" fmla="*/ 6973 h 10000"/>
                <a:gd name="connsiteX11" fmla="*/ 1702 w 9908"/>
                <a:gd name="connsiteY11" fmla="*/ 6638 h 10000"/>
                <a:gd name="connsiteX12" fmla="*/ 1296 w 9908"/>
                <a:gd name="connsiteY12" fmla="*/ 6729 h 10000"/>
                <a:gd name="connsiteX13" fmla="*/ 1185 w 9908"/>
                <a:gd name="connsiteY13" fmla="*/ 6927 h 10000"/>
                <a:gd name="connsiteX14" fmla="*/ 756 w 9908"/>
                <a:gd name="connsiteY14" fmla="*/ 7011 h 10000"/>
                <a:gd name="connsiteX15" fmla="*/ 472 w 9908"/>
                <a:gd name="connsiteY15" fmla="*/ 7004 h 10000"/>
                <a:gd name="connsiteX16" fmla="*/ 316 w 9908"/>
                <a:gd name="connsiteY16" fmla="*/ 7161 h 10000"/>
                <a:gd name="connsiteX17" fmla="*/ 51 w 9908"/>
                <a:gd name="connsiteY17" fmla="*/ 6913 h 10000"/>
                <a:gd name="connsiteX18" fmla="*/ 0 w 9908"/>
                <a:gd name="connsiteY18" fmla="*/ 7363 h 10000"/>
                <a:gd name="connsiteX19" fmla="*/ 96 w 9908"/>
                <a:gd name="connsiteY19" fmla="*/ 7428 h 10000"/>
                <a:gd name="connsiteX20" fmla="*/ 482 w 9908"/>
                <a:gd name="connsiteY20" fmla="*/ 7460 h 10000"/>
                <a:gd name="connsiteX21" fmla="*/ 532 w 9908"/>
                <a:gd name="connsiteY21" fmla="*/ 7588 h 10000"/>
                <a:gd name="connsiteX22" fmla="*/ 962 w 9908"/>
                <a:gd name="connsiteY22" fmla="*/ 7621 h 10000"/>
                <a:gd name="connsiteX23" fmla="*/ 1204 w 9908"/>
                <a:gd name="connsiteY23" fmla="*/ 7749 h 10000"/>
                <a:gd name="connsiteX24" fmla="*/ 1250 w 9908"/>
                <a:gd name="connsiteY24" fmla="*/ 7974 h 10000"/>
                <a:gd name="connsiteX25" fmla="*/ 2022 w 9908"/>
                <a:gd name="connsiteY25" fmla="*/ 8360 h 10000"/>
                <a:gd name="connsiteX26" fmla="*/ 2214 w 9908"/>
                <a:gd name="connsiteY26" fmla="*/ 8746 h 10000"/>
                <a:gd name="connsiteX27" fmla="*/ 2741 w 9908"/>
                <a:gd name="connsiteY27" fmla="*/ 8939 h 10000"/>
                <a:gd name="connsiteX28" fmla="*/ 2934 w 9908"/>
                <a:gd name="connsiteY28" fmla="*/ 9196 h 10000"/>
                <a:gd name="connsiteX29" fmla="*/ 3318 w 9908"/>
                <a:gd name="connsiteY29" fmla="*/ 9518 h 10000"/>
                <a:gd name="connsiteX30" fmla="*/ 3609 w 9908"/>
                <a:gd name="connsiteY30" fmla="*/ 9614 h 10000"/>
                <a:gd name="connsiteX31" fmla="*/ 3800 w 9908"/>
                <a:gd name="connsiteY31" fmla="*/ 9518 h 10000"/>
                <a:gd name="connsiteX32" fmla="*/ 4280 w 9908"/>
                <a:gd name="connsiteY32" fmla="*/ 9550 h 10000"/>
                <a:gd name="connsiteX33" fmla="*/ 4473 w 9908"/>
                <a:gd name="connsiteY33" fmla="*/ 9486 h 10000"/>
                <a:gd name="connsiteX34" fmla="*/ 5337 w 9908"/>
                <a:gd name="connsiteY34" fmla="*/ 9968 h 10000"/>
                <a:gd name="connsiteX35" fmla="*/ 5387 w 9908"/>
                <a:gd name="connsiteY35" fmla="*/ 9968 h 10000"/>
                <a:gd name="connsiteX36" fmla="*/ 5482 w 9908"/>
                <a:gd name="connsiteY36" fmla="*/ 9904 h 10000"/>
                <a:gd name="connsiteX37" fmla="*/ 6104 w 9908"/>
                <a:gd name="connsiteY37" fmla="*/ 9904 h 10000"/>
                <a:gd name="connsiteX38" fmla="*/ 6203 w 9908"/>
                <a:gd name="connsiteY38" fmla="*/ 10000 h 10000"/>
                <a:gd name="connsiteX39" fmla="*/ 6732 w 9908"/>
                <a:gd name="connsiteY39" fmla="*/ 9871 h 10000"/>
                <a:gd name="connsiteX40" fmla="*/ 7211 w 9908"/>
                <a:gd name="connsiteY40" fmla="*/ 9871 h 10000"/>
                <a:gd name="connsiteX41" fmla="*/ 7549 w 9908"/>
                <a:gd name="connsiteY41" fmla="*/ 9743 h 10000"/>
                <a:gd name="connsiteX42" fmla="*/ 7935 w 9908"/>
                <a:gd name="connsiteY42" fmla="*/ 9486 h 10000"/>
                <a:gd name="connsiteX43" fmla="*/ 8944 w 9908"/>
                <a:gd name="connsiteY43" fmla="*/ 9486 h 10000"/>
                <a:gd name="connsiteX44" fmla="*/ 8944 w 9908"/>
                <a:gd name="connsiteY44" fmla="*/ 9132 h 10000"/>
                <a:gd name="connsiteX45" fmla="*/ 8416 w 9908"/>
                <a:gd name="connsiteY45" fmla="*/ 8971 h 10000"/>
                <a:gd name="connsiteX46" fmla="*/ 8126 w 9908"/>
                <a:gd name="connsiteY46" fmla="*/ 8457 h 10000"/>
                <a:gd name="connsiteX47" fmla="*/ 7743 w 9908"/>
                <a:gd name="connsiteY47" fmla="*/ 8264 h 10000"/>
                <a:gd name="connsiteX48" fmla="*/ 7500 w 9908"/>
                <a:gd name="connsiteY48" fmla="*/ 8006 h 10000"/>
                <a:gd name="connsiteX49" fmla="*/ 6876 w 9908"/>
                <a:gd name="connsiteY49" fmla="*/ 7814 h 10000"/>
                <a:gd name="connsiteX50" fmla="*/ 7020 w 9908"/>
                <a:gd name="connsiteY50" fmla="*/ 7749 h 10000"/>
                <a:gd name="connsiteX51" fmla="*/ 7020 w 9908"/>
                <a:gd name="connsiteY51" fmla="*/ 7588 h 10000"/>
                <a:gd name="connsiteX52" fmla="*/ 7455 w 9908"/>
                <a:gd name="connsiteY52" fmla="*/ 7588 h 10000"/>
                <a:gd name="connsiteX53" fmla="*/ 7693 w 9908"/>
                <a:gd name="connsiteY53" fmla="*/ 7460 h 10000"/>
                <a:gd name="connsiteX54" fmla="*/ 7743 w 9908"/>
                <a:gd name="connsiteY54" fmla="*/ 6527 h 10000"/>
                <a:gd name="connsiteX55" fmla="*/ 7789 w 9908"/>
                <a:gd name="connsiteY55" fmla="*/ 6559 h 10000"/>
                <a:gd name="connsiteX56" fmla="*/ 7618 w 9908"/>
                <a:gd name="connsiteY56" fmla="*/ 6618 h 10000"/>
                <a:gd name="connsiteX57" fmla="*/ 7551 w 9908"/>
                <a:gd name="connsiteY57" fmla="*/ 6745 h 10000"/>
                <a:gd name="connsiteX58" fmla="*/ 7121 w 9908"/>
                <a:gd name="connsiteY58" fmla="*/ 6497 h 10000"/>
                <a:gd name="connsiteX59" fmla="*/ 7044 w 9908"/>
                <a:gd name="connsiteY59" fmla="*/ 5828 h 10000"/>
                <a:gd name="connsiteX60" fmla="*/ 6584 w 9908"/>
                <a:gd name="connsiteY60" fmla="*/ 6118 h 10000"/>
                <a:gd name="connsiteX61" fmla="*/ 6591 w 9908"/>
                <a:gd name="connsiteY61" fmla="*/ 6462 h 10000"/>
                <a:gd name="connsiteX62" fmla="*/ 6221 w 9908"/>
                <a:gd name="connsiteY62" fmla="*/ 6670 h 10000"/>
                <a:gd name="connsiteX63" fmla="*/ 9908 w 9908"/>
                <a:gd name="connsiteY63" fmla="*/ 1736 h 10000"/>
                <a:gd name="connsiteX64" fmla="*/ 9908 w 9908"/>
                <a:gd name="connsiteY64" fmla="*/ 1061 h 10000"/>
                <a:gd name="connsiteX65" fmla="*/ 9664 w 9908"/>
                <a:gd name="connsiteY65" fmla="*/ 836 h 10000"/>
                <a:gd name="connsiteX66" fmla="*/ 9617 w 9908"/>
                <a:gd name="connsiteY66" fmla="*/ 611 h 10000"/>
                <a:gd name="connsiteX67" fmla="*/ 9232 w 9908"/>
                <a:gd name="connsiteY67" fmla="*/ 289 h 10000"/>
                <a:gd name="connsiteX68" fmla="*/ 8895 w 9908"/>
                <a:gd name="connsiteY68" fmla="*/ 161 h 10000"/>
                <a:gd name="connsiteX69" fmla="*/ 8704 w 9908"/>
                <a:gd name="connsiteY69" fmla="*/ 0 h 10000"/>
                <a:gd name="connsiteX70" fmla="*/ 8416 w 9908"/>
                <a:gd name="connsiteY70" fmla="*/ 161 h 10000"/>
                <a:gd name="connsiteX71" fmla="*/ 8222 w 9908"/>
                <a:gd name="connsiteY71" fmla="*/ 129 h 10000"/>
                <a:gd name="connsiteX72" fmla="*/ 8076 w 9908"/>
                <a:gd name="connsiteY72" fmla="*/ 418 h 10000"/>
                <a:gd name="connsiteX73" fmla="*/ 7693 w 9908"/>
                <a:gd name="connsiteY73" fmla="*/ 482 h 10000"/>
                <a:gd name="connsiteX74" fmla="*/ 7597 w 9908"/>
                <a:gd name="connsiteY74" fmla="*/ 707 h 10000"/>
                <a:gd name="connsiteX75" fmla="*/ 7260 w 9908"/>
                <a:gd name="connsiteY75" fmla="*/ 707 h 10000"/>
                <a:gd name="connsiteX76" fmla="*/ 6972 w 9908"/>
                <a:gd name="connsiteY76" fmla="*/ 611 h 10000"/>
                <a:gd name="connsiteX77" fmla="*/ 6347 w 9908"/>
                <a:gd name="connsiteY77" fmla="*/ 611 h 10000"/>
                <a:gd name="connsiteX78" fmla="*/ 5722 w 9908"/>
                <a:gd name="connsiteY78" fmla="*/ 611 h 10000"/>
                <a:gd name="connsiteX79" fmla="*/ 5771 w 9908"/>
                <a:gd name="connsiteY79" fmla="*/ 482 h 10000"/>
                <a:gd name="connsiteX80" fmla="*/ 5674 w 9908"/>
                <a:gd name="connsiteY80" fmla="*/ 482 h 10000"/>
                <a:gd name="connsiteX81" fmla="*/ 5626 w 9908"/>
                <a:gd name="connsiteY81" fmla="*/ 611 h 10000"/>
                <a:gd name="connsiteX82" fmla="*/ 5048 w 9908"/>
                <a:gd name="connsiteY82" fmla="*/ 611 h 10000"/>
                <a:gd name="connsiteX83" fmla="*/ 4473 w 9908"/>
                <a:gd name="connsiteY83" fmla="*/ 611 h 10000"/>
                <a:gd name="connsiteX84" fmla="*/ 3897 w 9908"/>
                <a:gd name="connsiteY84" fmla="*/ 611 h 10000"/>
                <a:gd name="connsiteX85" fmla="*/ 3318 w 9908"/>
                <a:gd name="connsiteY85" fmla="*/ 611 h 10000"/>
                <a:gd name="connsiteX86" fmla="*/ 2791 w 9908"/>
                <a:gd name="connsiteY86" fmla="*/ 611 h 10000"/>
                <a:gd name="connsiteX87" fmla="*/ 2214 w 9908"/>
                <a:gd name="connsiteY87" fmla="*/ 611 h 10000"/>
                <a:gd name="connsiteX88" fmla="*/ 1684 w 9908"/>
                <a:gd name="connsiteY88" fmla="*/ 611 h 10000"/>
                <a:gd name="connsiteX89" fmla="*/ 1107 w 9908"/>
                <a:gd name="connsiteY89" fmla="*/ 611 h 10000"/>
                <a:gd name="connsiteX90" fmla="*/ 1107 w 9908"/>
                <a:gd name="connsiteY90" fmla="*/ 1061 h 10000"/>
                <a:gd name="connsiteX91" fmla="*/ 1107 w 9908"/>
                <a:gd name="connsiteY91" fmla="*/ 1640 h 10000"/>
                <a:gd name="connsiteX92" fmla="*/ 387 w 9908"/>
                <a:gd name="connsiteY92" fmla="*/ 1640 h 10000"/>
                <a:gd name="connsiteX93" fmla="*/ 387 w 9908"/>
                <a:gd name="connsiteY93" fmla="*/ 1897 h 10000"/>
                <a:gd name="connsiteX0" fmla="*/ 391 w 10000"/>
                <a:gd name="connsiteY0" fmla="*/ 1897 h 10000"/>
                <a:gd name="connsiteX1" fmla="*/ 6026 w 10000"/>
                <a:gd name="connsiteY1" fmla="*/ 6915 h 10000"/>
                <a:gd name="connsiteX2" fmla="*/ 5628 w 10000"/>
                <a:gd name="connsiteY2" fmla="*/ 7114 h 10000"/>
                <a:gd name="connsiteX3" fmla="*/ 5294 w 10000"/>
                <a:gd name="connsiteY3" fmla="*/ 6907 h 10000"/>
                <a:gd name="connsiteX4" fmla="*/ 4808 w 10000"/>
                <a:gd name="connsiteY4" fmla="*/ 6781 h 10000"/>
                <a:gd name="connsiteX5" fmla="*/ 4567 w 10000"/>
                <a:gd name="connsiteY5" fmla="*/ 7064 h 10000"/>
                <a:gd name="connsiteX6" fmla="*/ 3969 w 10000"/>
                <a:gd name="connsiteY6" fmla="*/ 7281 h 10000"/>
                <a:gd name="connsiteX7" fmla="*/ 3586 w 10000"/>
                <a:gd name="connsiteY7" fmla="*/ 7279 h 10000"/>
                <a:gd name="connsiteX8" fmla="*/ 2748 w 10000"/>
                <a:gd name="connsiteY8" fmla="*/ 7095 h 10000"/>
                <a:gd name="connsiteX9" fmla="*/ 2524 w 10000"/>
                <a:gd name="connsiteY9" fmla="*/ 7195 h 10000"/>
                <a:gd name="connsiteX10" fmla="*/ 1965 w 10000"/>
                <a:gd name="connsiteY10" fmla="*/ 6973 h 10000"/>
                <a:gd name="connsiteX11" fmla="*/ 1718 w 10000"/>
                <a:gd name="connsiteY11" fmla="*/ 6638 h 10000"/>
                <a:gd name="connsiteX12" fmla="*/ 1308 w 10000"/>
                <a:gd name="connsiteY12" fmla="*/ 6729 h 10000"/>
                <a:gd name="connsiteX13" fmla="*/ 1196 w 10000"/>
                <a:gd name="connsiteY13" fmla="*/ 6927 h 10000"/>
                <a:gd name="connsiteX14" fmla="*/ 763 w 10000"/>
                <a:gd name="connsiteY14" fmla="*/ 7011 h 10000"/>
                <a:gd name="connsiteX15" fmla="*/ 476 w 10000"/>
                <a:gd name="connsiteY15" fmla="*/ 7004 h 10000"/>
                <a:gd name="connsiteX16" fmla="*/ 319 w 10000"/>
                <a:gd name="connsiteY16" fmla="*/ 7161 h 10000"/>
                <a:gd name="connsiteX17" fmla="*/ 51 w 10000"/>
                <a:gd name="connsiteY17" fmla="*/ 6913 h 10000"/>
                <a:gd name="connsiteX18" fmla="*/ 0 w 10000"/>
                <a:gd name="connsiteY18" fmla="*/ 7363 h 10000"/>
                <a:gd name="connsiteX19" fmla="*/ 97 w 10000"/>
                <a:gd name="connsiteY19" fmla="*/ 7428 h 10000"/>
                <a:gd name="connsiteX20" fmla="*/ 486 w 10000"/>
                <a:gd name="connsiteY20" fmla="*/ 7460 h 10000"/>
                <a:gd name="connsiteX21" fmla="*/ 537 w 10000"/>
                <a:gd name="connsiteY21" fmla="*/ 7588 h 10000"/>
                <a:gd name="connsiteX22" fmla="*/ 971 w 10000"/>
                <a:gd name="connsiteY22" fmla="*/ 7621 h 10000"/>
                <a:gd name="connsiteX23" fmla="*/ 1215 w 10000"/>
                <a:gd name="connsiteY23" fmla="*/ 7749 h 10000"/>
                <a:gd name="connsiteX24" fmla="*/ 1262 w 10000"/>
                <a:gd name="connsiteY24" fmla="*/ 7974 h 10000"/>
                <a:gd name="connsiteX25" fmla="*/ 2041 w 10000"/>
                <a:gd name="connsiteY25" fmla="*/ 8360 h 10000"/>
                <a:gd name="connsiteX26" fmla="*/ 2235 w 10000"/>
                <a:gd name="connsiteY26" fmla="*/ 8746 h 10000"/>
                <a:gd name="connsiteX27" fmla="*/ 2766 w 10000"/>
                <a:gd name="connsiteY27" fmla="*/ 8939 h 10000"/>
                <a:gd name="connsiteX28" fmla="*/ 2961 w 10000"/>
                <a:gd name="connsiteY28" fmla="*/ 9196 h 10000"/>
                <a:gd name="connsiteX29" fmla="*/ 3349 w 10000"/>
                <a:gd name="connsiteY29" fmla="*/ 9518 h 10000"/>
                <a:gd name="connsiteX30" fmla="*/ 3643 w 10000"/>
                <a:gd name="connsiteY30" fmla="*/ 9614 h 10000"/>
                <a:gd name="connsiteX31" fmla="*/ 3835 w 10000"/>
                <a:gd name="connsiteY31" fmla="*/ 9518 h 10000"/>
                <a:gd name="connsiteX32" fmla="*/ 4320 w 10000"/>
                <a:gd name="connsiteY32" fmla="*/ 9550 h 10000"/>
                <a:gd name="connsiteX33" fmla="*/ 4515 w 10000"/>
                <a:gd name="connsiteY33" fmla="*/ 9486 h 10000"/>
                <a:gd name="connsiteX34" fmla="*/ 5387 w 10000"/>
                <a:gd name="connsiteY34" fmla="*/ 9968 h 10000"/>
                <a:gd name="connsiteX35" fmla="*/ 5437 w 10000"/>
                <a:gd name="connsiteY35" fmla="*/ 9968 h 10000"/>
                <a:gd name="connsiteX36" fmla="*/ 5533 w 10000"/>
                <a:gd name="connsiteY36" fmla="*/ 9904 h 10000"/>
                <a:gd name="connsiteX37" fmla="*/ 6161 w 10000"/>
                <a:gd name="connsiteY37" fmla="*/ 9904 h 10000"/>
                <a:gd name="connsiteX38" fmla="*/ 6261 w 10000"/>
                <a:gd name="connsiteY38" fmla="*/ 10000 h 10000"/>
                <a:gd name="connsiteX39" fmla="*/ 6795 w 10000"/>
                <a:gd name="connsiteY39" fmla="*/ 9871 h 10000"/>
                <a:gd name="connsiteX40" fmla="*/ 7278 w 10000"/>
                <a:gd name="connsiteY40" fmla="*/ 9871 h 10000"/>
                <a:gd name="connsiteX41" fmla="*/ 7619 w 10000"/>
                <a:gd name="connsiteY41" fmla="*/ 9743 h 10000"/>
                <a:gd name="connsiteX42" fmla="*/ 8009 w 10000"/>
                <a:gd name="connsiteY42" fmla="*/ 9486 h 10000"/>
                <a:gd name="connsiteX43" fmla="*/ 9027 w 10000"/>
                <a:gd name="connsiteY43" fmla="*/ 9486 h 10000"/>
                <a:gd name="connsiteX44" fmla="*/ 9027 w 10000"/>
                <a:gd name="connsiteY44" fmla="*/ 9132 h 10000"/>
                <a:gd name="connsiteX45" fmla="*/ 8494 w 10000"/>
                <a:gd name="connsiteY45" fmla="*/ 8971 h 10000"/>
                <a:gd name="connsiteX46" fmla="*/ 8201 w 10000"/>
                <a:gd name="connsiteY46" fmla="*/ 8457 h 10000"/>
                <a:gd name="connsiteX47" fmla="*/ 7815 w 10000"/>
                <a:gd name="connsiteY47" fmla="*/ 8264 h 10000"/>
                <a:gd name="connsiteX48" fmla="*/ 7570 w 10000"/>
                <a:gd name="connsiteY48" fmla="*/ 8006 h 10000"/>
                <a:gd name="connsiteX49" fmla="*/ 6940 w 10000"/>
                <a:gd name="connsiteY49" fmla="*/ 7814 h 10000"/>
                <a:gd name="connsiteX50" fmla="*/ 7085 w 10000"/>
                <a:gd name="connsiteY50" fmla="*/ 7749 h 10000"/>
                <a:gd name="connsiteX51" fmla="*/ 7085 w 10000"/>
                <a:gd name="connsiteY51" fmla="*/ 7588 h 10000"/>
                <a:gd name="connsiteX52" fmla="*/ 7524 w 10000"/>
                <a:gd name="connsiteY52" fmla="*/ 7588 h 10000"/>
                <a:gd name="connsiteX53" fmla="*/ 7764 w 10000"/>
                <a:gd name="connsiteY53" fmla="*/ 7460 h 10000"/>
                <a:gd name="connsiteX54" fmla="*/ 7815 w 10000"/>
                <a:gd name="connsiteY54" fmla="*/ 6527 h 10000"/>
                <a:gd name="connsiteX55" fmla="*/ 7861 w 10000"/>
                <a:gd name="connsiteY55" fmla="*/ 6559 h 10000"/>
                <a:gd name="connsiteX56" fmla="*/ 7689 w 10000"/>
                <a:gd name="connsiteY56" fmla="*/ 6618 h 10000"/>
                <a:gd name="connsiteX57" fmla="*/ 7621 w 10000"/>
                <a:gd name="connsiteY57" fmla="*/ 6745 h 10000"/>
                <a:gd name="connsiteX58" fmla="*/ 7187 w 10000"/>
                <a:gd name="connsiteY58" fmla="*/ 6497 h 10000"/>
                <a:gd name="connsiteX59" fmla="*/ 7109 w 10000"/>
                <a:gd name="connsiteY59" fmla="*/ 5828 h 10000"/>
                <a:gd name="connsiteX60" fmla="*/ 6645 w 10000"/>
                <a:gd name="connsiteY60" fmla="*/ 6118 h 10000"/>
                <a:gd name="connsiteX61" fmla="*/ 6652 w 10000"/>
                <a:gd name="connsiteY61" fmla="*/ 6462 h 10000"/>
                <a:gd name="connsiteX62" fmla="*/ 6279 w 10000"/>
                <a:gd name="connsiteY62" fmla="*/ 6670 h 10000"/>
                <a:gd name="connsiteX63" fmla="*/ 10000 w 10000"/>
                <a:gd name="connsiteY63" fmla="*/ 1061 h 10000"/>
                <a:gd name="connsiteX64" fmla="*/ 9754 w 10000"/>
                <a:gd name="connsiteY64" fmla="*/ 836 h 10000"/>
                <a:gd name="connsiteX65" fmla="*/ 9706 w 10000"/>
                <a:gd name="connsiteY65" fmla="*/ 611 h 10000"/>
                <a:gd name="connsiteX66" fmla="*/ 9318 w 10000"/>
                <a:gd name="connsiteY66" fmla="*/ 289 h 10000"/>
                <a:gd name="connsiteX67" fmla="*/ 8978 w 10000"/>
                <a:gd name="connsiteY67" fmla="*/ 161 h 10000"/>
                <a:gd name="connsiteX68" fmla="*/ 8785 w 10000"/>
                <a:gd name="connsiteY68" fmla="*/ 0 h 10000"/>
                <a:gd name="connsiteX69" fmla="*/ 8494 w 10000"/>
                <a:gd name="connsiteY69" fmla="*/ 161 h 10000"/>
                <a:gd name="connsiteX70" fmla="*/ 8298 w 10000"/>
                <a:gd name="connsiteY70" fmla="*/ 129 h 10000"/>
                <a:gd name="connsiteX71" fmla="*/ 8151 w 10000"/>
                <a:gd name="connsiteY71" fmla="*/ 418 h 10000"/>
                <a:gd name="connsiteX72" fmla="*/ 7764 w 10000"/>
                <a:gd name="connsiteY72" fmla="*/ 482 h 10000"/>
                <a:gd name="connsiteX73" fmla="*/ 7668 w 10000"/>
                <a:gd name="connsiteY73" fmla="*/ 707 h 10000"/>
                <a:gd name="connsiteX74" fmla="*/ 7327 w 10000"/>
                <a:gd name="connsiteY74" fmla="*/ 707 h 10000"/>
                <a:gd name="connsiteX75" fmla="*/ 7037 w 10000"/>
                <a:gd name="connsiteY75" fmla="*/ 611 h 10000"/>
                <a:gd name="connsiteX76" fmla="*/ 6406 w 10000"/>
                <a:gd name="connsiteY76" fmla="*/ 611 h 10000"/>
                <a:gd name="connsiteX77" fmla="*/ 5775 w 10000"/>
                <a:gd name="connsiteY77" fmla="*/ 611 h 10000"/>
                <a:gd name="connsiteX78" fmla="*/ 5825 w 10000"/>
                <a:gd name="connsiteY78" fmla="*/ 482 h 10000"/>
                <a:gd name="connsiteX79" fmla="*/ 5727 w 10000"/>
                <a:gd name="connsiteY79" fmla="*/ 482 h 10000"/>
                <a:gd name="connsiteX80" fmla="*/ 5678 w 10000"/>
                <a:gd name="connsiteY80" fmla="*/ 611 h 10000"/>
                <a:gd name="connsiteX81" fmla="*/ 5095 w 10000"/>
                <a:gd name="connsiteY81" fmla="*/ 611 h 10000"/>
                <a:gd name="connsiteX82" fmla="*/ 4515 w 10000"/>
                <a:gd name="connsiteY82" fmla="*/ 611 h 10000"/>
                <a:gd name="connsiteX83" fmla="*/ 3933 w 10000"/>
                <a:gd name="connsiteY83" fmla="*/ 611 h 10000"/>
                <a:gd name="connsiteX84" fmla="*/ 3349 w 10000"/>
                <a:gd name="connsiteY84" fmla="*/ 611 h 10000"/>
                <a:gd name="connsiteX85" fmla="*/ 2817 w 10000"/>
                <a:gd name="connsiteY85" fmla="*/ 611 h 10000"/>
                <a:gd name="connsiteX86" fmla="*/ 2235 w 10000"/>
                <a:gd name="connsiteY86" fmla="*/ 611 h 10000"/>
                <a:gd name="connsiteX87" fmla="*/ 1700 w 10000"/>
                <a:gd name="connsiteY87" fmla="*/ 611 h 10000"/>
                <a:gd name="connsiteX88" fmla="*/ 1117 w 10000"/>
                <a:gd name="connsiteY88" fmla="*/ 611 h 10000"/>
                <a:gd name="connsiteX89" fmla="*/ 1117 w 10000"/>
                <a:gd name="connsiteY89" fmla="*/ 1061 h 10000"/>
                <a:gd name="connsiteX90" fmla="*/ 1117 w 10000"/>
                <a:gd name="connsiteY90" fmla="*/ 1640 h 10000"/>
                <a:gd name="connsiteX91" fmla="*/ 391 w 10000"/>
                <a:gd name="connsiteY91" fmla="*/ 1640 h 10000"/>
                <a:gd name="connsiteX92" fmla="*/ 391 w 10000"/>
                <a:gd name="connsiteY92" fmla="*/ 1897 h 10000"/>
                <a:gd name="connsiteX0" fmla="*/ 391 w 9754"/>
                <a:gd name="connsiteY0" fmla="*/ 1897 h 10000"/>
                <a:gd name="connsiteX1" fmla="*/ 6026 w 9754"/>
                <a:gd name="connsiteY1" fmla="*/ 6915 h 10000"/>
                <a:gd name="connsiteX2" fmla="*/ 5628 w 9754"/>
                <a:gd name="connsiteY2" fmla="*/ 7114 h 10000"/>
                <a:gd name="connsiteX3" fmla="*/ 5294 w 9754"/>
                <a:gd name="connsiteY3" fmla="*/ 6907 h 10000"/>
                <a:gd name="connsiteX4" fmla="*/ 4808 w 9754"/>
                <a:gd name="connsiteY4" fmla="*/ 6781 h 10000"/>
                <a:gd name="connsiteX5" fmla="*/ 4567 w 9754"/>
                <a:gd name="connsiteY5" fmla="*/ 7064 h 10000"/>
                <a:gd name="connsiteX6" fmla="*/ 3969 w 9754"/>
                <a:gd name="connsiteY6" fmla="*/ 7281 h 10000"/>
                <a:gd name="connsiteX7" fmla="*/ 3586 w 9754"/>
                <a:gd name="connsiteY7" fmla="*/ 7279 h 10000"/>
                <a:gd name="connsiteX8" fmla="*/ 2748 w 9754"/>
                <a:gd name="connsiteY8" fmla="*/ 7095 h 10000"/>
                <a:gd name="connsiteX9" fmla="*/ 2524 w 9754"/>
                <a:gd name="connsiteY9" fmla="*/ 7195 h 10000"/>
                <a:gd name="connsiteX10" fmla="*/ 1965 w 9754"/>
                <a:gd name="connsiteY10" fmla="*/ 6973 h 10000"/>
                <a:gd name="connsiteX11" fmla="*/ 1718 w 9754"/>
                <a:gd name="connsiteY11" fmla="*/ 6638 h 10000"/>
                <a:gd name="connsiteX12" fmla="*/ 1308 w 9754"/>
                <a:gd name="connsiteY12" fmla="*/ 6729 h 10000"/>
                <a:gd name="connsiteX13" fmla="*/ 1196 w 9754"/>
                <a:gd name="connsiteY13" fmla="*/ 6927 h 10000"/>
                <a:gd name="connsiteX14" fmla="*/ 763 w 9754"/>
                <a:gd name="connsiteY14" fmla="*/ 7011 h 10000"/>
                <a:gd name="connsiteX15" fmla="*/ 476 w 9754"/>
                <a:gd name="connsiteY15" fmla="*/ 7004 h 10000"/>
                <a:gd name="connsiteX16" fmla="*/ 319 w 9754"/>
                <a:gd name="connsiteY16" fmla="*/ 7161 h 10000"/>
                <a:gd name="connsiteX17" fmla="*/ 51 w 9754"/>
                <a:gd name="connsiteY17" fmla="*/ 6913 h 10000"/>
                <a:gd name="connsiteX18" fmla="*/ 0 w 9754"/>
                <a:gd name="connsiteY18" fmla="*/ 7363 h 10000"/>
                <a:gd name="connsiteX19" fmla="*/ 97 w 9754"/>
                <a:gd name="connsiteY19" fmla="*/ 7428 h 10000"/>
                <a:gd name="connsiteX20" fmla="*/ 486 w 9754"/>
                <a:gd name="connsiteY20" fmla="*/ 7460 h 10000"/>
                <a:gd name="connsiteX21" fmla="*/ 537 w 9754"/>
                <a:gd name="connsiteY21" fmla="*/ 7588 h 10000"/>
                <a:gd name="connsiteX22" fmla="*/ 971 w 9754"/>
                <a:gd name="connsiteY22" fmla="*/ 7621 h 10000"/>
                <a:gd name="connsiteX23" fmla="*/ 1215 w 9754"/>
                <a:gd name="connsiteY23" fmla="*/ 7749 h 10000"/>
                <a:gd name="connsiteX24" fmla="*/ 1262 w 9754"/>
                <a:gd name="connsiteY24" fmla="*/ 7974 h 10000"/>
                <a:gd name="connsiteX25" fmla="*/ 2041 w 9754"/>
                <a:gd name="connsiteY25" fmla="*/ 8360 h 10000"/>
                <a:gd name="connsiteX26" fmla="*/ 2235 w 9754"/>
                <a:gd name="connsiteY26" fmla="*/ 8746 h 10000"/>
                <a:gd name="connsiteX27" fmla="*/ 2766 w 9754"/>
                <a:gd name="connsiteY27" fmla="*/ 8939 h 10000"/>
                <a:gd name="connsiteX28" fmla="*/ 2961 w 9754"/>
                <a:gd name="connsiteY28" fmla="*/ 9196 h 10000"/>
                <a:gd name="connsiteX29" fmla="*/ 3349 w 9754"/>
                <a:gd name="connsiteY29" fmla="*/ 9518 h 10000"/>
                <a:gd name="connsiteX30" fmla="*/ 3643 w 9754"/>
                <a:gd name="connsiteY30" fmla="*/ 9614 h 10000"/>
                <a:gd name="connsiteX31" fmla="*/ 3835 w 9754"/>
                <a:gd name="connsiteY31" fmla="*/ 9518 h 10000"/>
                <a:gd name="connsiteX32" fmla="*/ 4320 w 9754"/>
                <a:gd name="connsiteY32" fmla="*/ 9550 h 10000"/>
                <a:gd name="connsiteX33" fmla="*/ 4515 w 9754"/>
                <a:gd name="connsiteY33" fmla="*/ 9486 h 10000"/>
                <a:gd name="connsiteX34" fmla="*/ 5387 w 9754"/>
                <a:gd name="connsiteY34" fmla="*/ 9968 h 10000"/>
                <a:gd name="connsiteX35" fmla="*/ 5437 w 9754"/>
                <a:gd name="connsiteY35" fmla="*/ 9968 h 10000"/>
                <a:gd name="connsiteX36" fmla="*/ 5533 w 9754"/>
                <a:gd name="connsiteY36" fmla="*/ 9904 h 10000"/>
                <a:gd name="connsiteX37" fmla="*/ 6161 w 9754"/>
                <a:gd name="connsiteY37" fmla="*/ 9904 h 10000"/>
                <a:gd name="connsiteX38" fmla="*/ 6261 w 9754"/>
                <a:gd name="connsiteY38" fmla="*/ 10000 h 10000"/>
                <a:gd name="connsiteX39" fmla="*/ 6795 w 9754"/>
                <a:gd name="connsiteY39" fmla="*/ 9871 h 10000"/>
                <a:gd name="connsiteX40" fmla="*/ 7278 w 9754"/>
                <a:gd name="connsiteY40" fmla="*/ 9871 h 10000"/>
                <a:gd name="connsiteX41" fmla="*/ 7619 w 9754"/>
                <a:gd name="connsiteY41" fmla="*/ 9743 h 10000"/>
                <a:gd name="connsiteX42" fmla="*/ 8009 w 9754"/>
                <a:gd name="connsiteY42" fmla="*/ 9486 h 10000"/>
                <a:gd name="connsiteX43" fmla="*/ 9027 w 9754"/>
                <a:gd name="connsiteY43" fmla="*/ 9486 h 10000"/>
                <a:gd name="connsiteX44" fmla="*/ 9027 w 9754"/>
                <a:gd name="connsiteY44" fmla="*/ 9132 h 10000"/>
                <a:gd name="connsiteX45" fmla="*/ 8494 w 9754"/>
                <a:gd name="connsiteY45" fmla="*/ 8971 h 10000"/>
                <a:gd name="connsiteX46" fmla="*/ 8201 w 9754"/>
                <a:gd name="connsiteY46" fmla="*/ 8457 h 10000"/>
                <a:gd name="connsiteX47" fmla="*/ 7815 w 9754"/>
                <a:gd name="connsiteY47" fmla="*/ 8264 h 10000"/>
                <a:gd name="connsiteX48" fmla="*/ 7570 w 9754"/>
                <a:gd name="connsiteY48" fmla="*/ 8006 h 10000"/>
                <a:gd name="connsiteX49" fmla="*/ 6940 w 9754"/>
                <a:gd name="connsiteY49" fmla="*/ 7814 h 10000"/>
                <a:gd name="connsiteX50" fmla="*/ 7085 w 9754"/>
                <a:gd name="connsiteY50" fmla="*/ 7749 h 10000"/>
                <a:gd name="connsiteX51" fmla="*/ 7085 w 9754"/>
                <a:gd name="connsiteY51" fmla="*/ 7588 h 10000"/>
                <a:gd name="connsiteX52" fmla="*/ 7524 w 9754"/>
                <a:gd name="connsiteY52" fmla="*/ 7588 h 10000"/>
                <a:gd name="connsiteX53" fmla="*/ 7764 w 9754"/>
                <a:gd name="connsiteY53" fmla="*/ 7460 h 10000"/>
                <a:gd name="connsiteX54" fmla="*/ 7815 w 9754"/>
                <a:gd name="connsiteY54" fmla="*/ 6527 h 10000"/>
                <a:gd name="connsiteX55" fmla="*/ 7861 w 9754"/>
                <a:gd name="connsiteY55" fmla="*/ 6559 h 10000"/>
                <a:gd name="connsiteX56" fmla="*/ 7689 w 9754"/>
                <a:gd name="connsiteY56" fmla="*/ 6618 h 10000"/>
                <a:gd name="connsiteX57" fmla="*/ 7621 w 9754"/>
                <a:gd name="connsiteY57" fmla="*/ 6745 h 10000"/>
                <a:gd name="connsiteX58" fmla="*/ 7187 w 9754"/>
                <a:gd name="connsiteY58" fmla="*/ 6497 h 10000"/>
                <a:gd name="connsiteX59" fmla="*/ 7109 w 9754"/>
                <a:gd name="connsiteY59" fmla="*/ 5828 h 10000"/>
                <a:gd name="connsiteX60" fmla="*/ 6645 w 9754"/>
                <a:gd name="connsiteY60" fmla="*/ 6118 h 10000"/>
                <a:gd name="connsiteX61" fmla="*/ 6652 w 9754"/>
                <a:gd name="connsiteY61" fmla="*/ 6462 h 10000"/>
                <a:gd name="connsiteX62" fmla="*/ 6279 w 9754"/>
                <a:gd name="connsiteY62" fmla="*/ 6670 h 10000"/>
                <a:gd name="connsiteX63" fmla="*/ 9754 w 9754"/>
                <a:gd name="connsiteY63" fmla="*/ 836 h 10000"/>
                <a:gd name="connsiteX64" fmla="*/ 9706 w 9754"/>
                <a:gd name="connsiteY64" fmla="*/ 611 h 10000"/>
                <a:gd name="connsiteX65" fmla="*/ 9318 w 9754"/>
                <a:gd name="connsiteY65" fmla="*/ 289 h 10000"/>
                <a:gd name="connsiteX66" fmla="*/ 8978 w 9754"/>
                <a:gd name="connsiteY66" fmla="*/ 161 h 10000"/>
                <a:gd name="connsiteX67" fmla="*/ 8785 w 9754"/>
                <a:gd name="connsiteY67" fmla="*/ 0 h 10000"/>
                <a:gd name="connsiteX68" fmla="*/ 8494 w 9754"/>
                <a:gd name="connsiteY68" fmla="*/ 161 h 10000"/>
                <a:gd name="connsiteX69" fmla="*/ 8298 w 9754"/>
                <a:gd name="connsiteY69" fmla="*/ 129 h 10000"/>
                <a:gd name="connsiteX70" fmla="*/ 8151 w 9754"/>
                <a:gd name="connsiteY70" fmla="*/ 418 h 10000"/>
                <a:gd name="connsiteX71" fmla="*/ 7764 w 9754"/>
                <a:gd name="connsiteY71" fmla="*/ 482 h 10000"/>
                <a:gd name="connsiteX72" fmla="*/ 7668 w 9754"/>
                <a:gd name="connsiteY72" fmla="*/ 707 h 10000"/>
                <a:gd name="connsiteX73" fmla="*/ 7327 w 9754"/>
                <a:gd name="connsiteY73" fmla="*/ 707 h 10000"/>
                <a:gd name="connsiteX74" fmla="*/ 7037 w 9754"/>
                <a:gd name="connsiteY74" fmla="*/ 611 h 10000"/>
                <a:gd name="connsiteX75" fmla="*/ 6406 w 9754"/>
                <a:gd name="connsiteY75" fmla="*/ 611 h 10000"/>
                <a:gd name="connsiteX76" fmla="*/ 5775 w 9754"/>
                <a:gd name="connsiteY76" fmla="*/ 611 h 10000"/>
                <a:gd name="connsiteX77" fmla="*/ 5825 w 9754"/>
                <a:gd name="connsiteY77" fmla="*/ 482 h 10000"/>
                <a:gd name="connsiteX78" fmla="*/ 5727 w 9754"/>
                <a:gd name="connsiteY78" fmla="*/ 482 h 10000"/>
                <a:gd name="connsiteX79" fmla="*/ 5678 w 9754"/>
                <a:gd name="connsiteY79" fmla="*/ 611 h 10000"/>
                <a:gd name="connsiteX80" fmla="*/ 5095 w 9754"/>
                <a:gd name="connsiteY80" fmla="*/ 611 h 10000"/>
                <a:gd name="connsiteX81" fmla="*/ 4515 w 9754"/>
                <a:gd name="connsiteY81" fmla="*/ 611 h 10000"/>
                <a:gd name="connsiteX82" fmla="*/ 3933 w 9754"/>
                <a:gd name="connsiteY82" fmla="*/ 611 h 10000"/>
                <a:gd name="connsiteX83" fmla="*/ 3349 w 9754"/>
                <a:gd name="connsiteY83" fmla="*/ 611 h 10000"/>
                <a:gd name="connsiteX84" fmla="*/ 2817 w 9754"/>
                <a:gd name="connsiteY84" fmla="*/ 611 h 10000"/>
                <a:gd name="connsiteX85" fmla="*/ 2235 w 9754"/>
                <a:gd name="connsiteY85" fmla="*/ 611 h 10000"/>
                <a:gd name="connsiteX86" fmla="*/ 1700 w 9754"/>
                <a:gd name="connsiteY86" fmla="*/ 611 h 10000"/>
                <a:gd name="connsiteX87" fmla="*/ 1117 w 9754"/>
                <a:gd name="connsiteY87" fmla="*/ 611 h 10000"/>
                <a:gd name="connsiteX88" fmla="*/ 1117 w 9754"/>
                <a:gd name="connsiteY88" fmla="*/ 1061 h 10000"/>
                <a:gd name="connsiteX89" fmla="*/ 1117 w 9754"/>
                <a:gd name="connsiteY89" fmla="*/ 1640 h 10000"/>
                <a:gd name="connsiteX90" fmla="*/ 391 w 9754"/>
                <a:gd name="connsiteY90" fmla="*/ 1640 h 10000"/>
                <a:gd name="connsiteX91" fmla="*/ 391 w 9754"/>
                <a:gd name="connsiteY91" fmla="*/ 1897 h 10000"/>
                <a:gd name="connsiteX0" fmla="*/ 401 w 9951"/>
                <a:gd name="connsiteY0" fmla="*/ 1897 h 10000"/>
                <a:gd name="connsiteX1" fmla="*/ 6178 w 9951"/>
                <a:gd name="connsiteY1" fmla="*/ 6915 h 10000"/>
                <a:gd name="connsiteX2" fmla="*/ 5770 w 9951"/>
                <a:gd name="connsiteY2" fmla="*/ 7114 h 10000"/>
                <a:gd name="connsiteX3" fmla="*/ 5428 w 9951"/>
                <a:gd name="connsiteY3" fmla="*/ 6907 h 10000"/>
                <a:gd name="connsiteX4" fmla="*/ 4929 w 9951"/>
                <a:gd name="connsiteY4" fmla="*/ 6781 h 10000"/>
                <a:gd name="connsiteX5" fmla="*/ 4682 w 9951"/>
                <a:gd name="connsiteY5" fmla="*/ 7064 h 10000"/>
                <a:gd name="connsiteX6" fmla="*/ 4069 w 9951"/>
                <a:gd name="connsiteY6" fmla="*/ 7281 h 10000"/>
                <a:gd name="connsiteX7" fmla="*/ 3676 w 9951"/>
                <a:gd name="connsiteY7" fmla="*/ 7279 h 10000"/>
                <a:gd name="connsiteX8" fmla="*/ 2817 w 9951"/>
                <a:gd name="connsiteY8" fmla="*/ 7095 h 10000"/>
                <a:gd name="connsiteX9" fmla="*/ 2588 w 9951"/>
                <a:gd name="connsiteY9" fmla="*/ 7195 h 10000"/>
                <a:gd name="connsiteX10" fmla="*/ 2015 w 9951"/>
                <a:gd name="connsiteY10" fmla="*/ 6973 h 10000"/>
                <a:gd name="connsiteX11" fmla="*/ 1761 w 9951"/>
                <a:gd name="connsiteY11" fmla="*/ 6638 h 10000"/>
                <a:gd name="connsiteX12" fmla="*/ 1341 w 9951"/>
                <a:gd name="connsiteY12" fmla="*/ 6729 h 10000"/>
                <a:gd name="connsiteX13" fmla="*/ 1226 w 9951"/>
                <a:gd name="connsiteY13" fmla="*/ 6927 h 10000"/>
                <a:gd name="connsiteX14" fmla="*/ 782 w 9951"/>
                <a:gd name="connsiteY14" fmla="*/ 7011 h 10000"/>
                <a:gd name="connsiteX15" fmla="*/ 488 w 9951"/>
                <a:gd name="connsiteY15" fmla="*/ 7004 h 10000"/>
                <a:gd name="connsiteX16" fmla="*/ 327 w 9951"/>
                <a:gd name="connsiteY16" fmla="*/ 7161 h 10000"/>
                <a:gd name="connsiteX17" fmla="*/ 52 w 9951"/>
                <a:gd name="connsiteY17" fmla="*/ 6913 h 10000"/>
                <a:gd name="connsiteX18" fmla="*/ 0 w 9951"/>
                <a:gd name="connsiteY18" fmla="*/ 7363 h 10000"/>
                <a:gd name="connsiteX19" fmla="*/ 99 w 9951"/>
                <a:gd name="connsiteY19" fmla="*/ 7428 h 10000"/>
                <a:gd name="connsiteX20" fmla="*/ 498 w 9951"/>
                <a:gd name="connsiteY20" fmla="*/ 7460 h 10000"/>
                <a:gd name="connsiteX21" fmla="*/ 551 w 9951"/>
                <a:gd name="connsiteY21" fmla="*/ 7588 h 10000"/>
                <a:gd name="connsiteX22" fmla="*/ 995 w 9951"/>
                <a:gd name="connsiteY22" fmla="*/ 7621 h 10000"/>
                <a:gd name="connsiteX23" fmla="*/ 1246 w 9951"/>
                <a:gd name="connsiteY23" fmla="*/ 7749 h 10000"/>
                <a:gd name="connsiteX24" fmla="*/ 1294 w 9951"/>
                <a:gd name="connsiteY24" fmla="*/ 7974 h 10000"/>
                <a:gd name="connsiteX25" fmla="*/ 2092 w 9951"/>
                <a:gd name="connsiteY25" fmla="*/ 8360 h 10000"/>
                <a:gd name="connsiteX26" fmla="*/ 2291 w 9951"/>
                <a:gd name="connsiteY26" fmla="*/ 8746 h 10000"/>
                <a:gd name="connsiteX27" fmla="*/ 2836 w 9951"/>
                <a:gd name="connsiteY27" fmla="*/ 8939 h 10000"/>
                <a:gd name="connsiteX28" fmla="*/ 3036 w 9951"/>
                <a:gd name="connsiteY28" fmla="*/ 9196 h 10000"/>
                <a:gd name="connsiteX29" fmla="*/ 3433 w 9951"/>
                <a:gd name="connsiteY29" fmla="*/ 9518 h 10000"/>
                <a:gd name="connsiteX30" fmla="*/ 3735 w 9951"/>
                <a:gd name="connsiteY30" fmla="*/ 9614 h 10000"/>
                <a:gd name="connsiteX31" fmla="*/ 3932 w 9951"/>
                <a:gd name="connsiteY31" fmla="*/ 9518 h 10000"/>
                <a:gd name="connsiteX32" fmla="*/ 4429 w 9951"/>
                <a:gd name="connsiteY32" fmla="*/ 9550 h 10000"/>
                <a:gd name="connsiteX33" fmla="*/ 4629 w 9951"/>
                <a:gd name="connsiteY33" fmla="*/ 9486 h 10000"/>
                <a:gd name="connsiteX34" fmla="*/ 5523 w 9951"/>
                <a:gd name="connsiteY34" fmla="*/ 9968 h 10000"/>
                <a:gd name="connsiteX35" fmla="*/ 5574 w 9951"/>
                <a:gd name="connsiteY35" fmla="*/ 9968 h 10000"/>
                <a:gd name="connsiteX36" fmla="*/ 5673 w 9951"/>
                <a:gd name="connsiteY36" fmla="*/ 9904 h 10000"/>
                <a:gd name="connsiteX37" fmla="*/ 6316 w 9951"/>
                <a:gd name="connsiteY37" fmla="*/ 9904 h 10000"/>
                <a:gd name="connsiteX38" fmla="*/ 6419 w 9951"/>
                <a:gd name="connsiteY38" fmla="*/ 10000 h 10000"/>
                <a:gd name="connsiteX39" fmla="*/ 6966 w 9951"/>
                <a:gd name="connsiteY39" fmla="*/ 9871 h 10000"/>
                <a:gd name="connsiteX40" fmla="*/ 7462 w 9951"/>
                <a:gd name="connsiteY40" fmla="*/ 9871 h 10000"/>
                <a:gd name="connsiteX41" fmla="*/ 7811 w 9951"/>
                <a:gd name="connsiteY41" fmla="*/ 9743 h 10000"/>
                <a:gd name="connsiteX42" fmla="*/ 8211 w 9951"/>
                <a:gd name="connsiteY42" fmla="*/ 9486 h 10000"/>
                <a:gd name="connsiteX43" fmla="*/ 9255 w 9951"/>
                <a:gd name="connsiteY43" fmla="*/ 9486 h 10000"/>
                <a:gd name="connsiteX44" fmla="*/ 9255 w 9951"/>
                <a:gd name="connsiteY44" fmla="*/ 9132 h 10000"/>
                <a:gd name="connsiteX45" fmla="*/ 8708 w 9951"/>
                <a:gd name="connsiteY45" fmla="*/ 8971 h 10000"/>
                <a:gd name="connsiteX46" fmla="*/ 8408 w 9951"/>
                <a:gd name="connsiteY46" fmla="*/ 8457 h 10000"/>
                <a:gd name="connsiteX47" fmla="*/ 8012 w 9951"/>
                <a:gd name="connsiteY47" fmla="*/ 8264 h 10000"/>
                <a:gd name="connsiteX48" fmla="*/ 7761 w 9951"/>
                <a:gd name="connsiteY48" fmla="*/ 8006 h 10000"/>
                <a:gd name="connsiteX49" fmla="*/ 7115 w 9951"/>
                <a:gd name="connsiteY49" fmla="*/ 7814 h 10000"/>
                <a:gd name="connsiteX50" fmla="*/ 7264 w 9951"/>
                <a:gd name="connsiteY50" fmla="*/ 7749 h 10000"/>
                <a:gd name="connsiteX51" fmla="*/ 7264 w 9951"/>
                <a:gd name="connsiteY51" fmla="*/ 7588 h 10000"/>
                <a:gd name="connsiteX52" fmla="*/ 7714 w 9951"/>
                <a:gd name="connsiteY52" fmla="*/ 7588 h 10000"/>
                <a:gd name="connsiteX53" fmla="*/ 7960 w 9951"/>
                <a:gd name="connsiteY53" fmla="*/ 7460 h 10000"/>
                <a:gd name="connsiteX54" fmla="*/ 8012 w 9951"/>
                <a:gd name="connsiteY54" fmla="*/ 6527 h 10000"/>
                <a:gd name="connsiteX55" fmla="*/ 8059 w 9951"/>
                <a:gd name="connsiteY55" fmla="*/ 6559 h 10000"/>
                <a:gd name="connsiteX56" fmla="*/ 7883 w 9951"/>
                <a:gd name="connsiteY56" fmla="*/ 6618 h 10000"/>
                <a:gd name="connsiteX57" fmla="*/ 7813 w 9951"/>
                <a:gd name="connsiteY57" fmla="*/ 6745 h 10000"/>
                <a:gd name="connsiteX58" fmla="*/ 7368 w 9951"/>
                <a:gd name="connsiteY58" fmla="*/ 6497 h 10000"/>
                <a:gd name="connsiteX59" fmla="*/ 7288 w 9951"/>
                <a:gd name="connsiteY59" fmla="*/ 5828 h 10000"/>
                <a:gd name="connsiteX60" fmla="*/ 6813 w 9951"/>
                <a:gd name="connsiteY60" fmla="*/ 6118 h 10000"/>
                <a:gd name="connsiteX61" fmla="*/ 6820 w 9951"/>
                <a:gd name="connsiteY61" fmla="*/ 6462 h 10000"/>
                <a:gd name="connsiteX62" fmla="*/ 6437 w 9951"/>
                <a:gd name="connsiteY62" fmla="*/ 6670 h 10000"/>
                <a:gd name="connsiteX63" fmla="*/ 9951 w 9951"/>
                <a:gd name="connsiteY63" fmla="*/ 611 h 10000"/>
                <a:gd name="connsiteX64" fmla="*/ 9553 w 9951"/>
                <a:gd name="connsiteY64" fmla="*/ 289 h 10000"/>
                <a:gd name="connsiteX65" fmla="*/ 9204 w 9951"/>
                <a:gd name="connsiteY65" fmla="*/ 161 h 10000"/>
                <a:gd name="connsiteX66" fmla="*/ 9007 w 9951"/>
                <a:gd name="connsiteY66" fmla="*/ 0 h 10000"/>
                <a:gd name="connsiteX67" fmla="*/ 8708 w 9951"/>
                <a:gd name="connsiteY67" fmla="*/ 161 h 10000"/>
                <a:gd name="connsiteX68" fmla="*/ 8507 w 9951"/>
                <a:gd name="connsiteY68" fmla="*/ 129 h 10000"/>
                <a:gd name="connsiteX69" fmla="*/ 8357 w 9951"/>
                <a:gd name="connsiteY69" fmla="*/ 418 h 10000"/>
                <a:gd name="connsiteX70" fmla="*/ 7960 w 9951"/>
                <a:gd name="connsiteY70" fmla="*/ 482 h 10000"/>
                <a:gd name="connsiteX71" fmla="*/ 7861 w 9951"/>
                <a:gd name="connsiteY71" fmla="*/ 707 h 10000"/>
                <a:gd name="connsiteX72" fmla="*/ 7512 w 9951"/>
                <a:gd name="connsiteY72" fmla="*/ 707 h 10000"/>
                <a:gd name="connsiteX73" fmla="*/ 7214 w 9951"/>
                <a:gd name="connsiteY73" fmla="*/ 611 h 10000"/>
                <a:gd name="connsiteX74" fmla="*/ 6568 w 9951"/>
                <a:gd name="connsiteY74" fmla="*/ 611 h 10000"/>
                <a:gd name="connsiteX75" fmla="*/ 5921 w 9951"/>
                <a:gd name="connsiteY75" fmla="*/ 611 h 10000"/>
                <a:gd name="connsiteX76" fmla="*/ 5972 w 9951"/>
                <a:gd name="connsiteY76" fmla="*/ 482 h 10000"/>
                <a:gd name="connsiteX77" fmla="*/ 5871 w 9951"/>
                <a:gd name="connsiteY77" fmla="*/ 482 h 10000"/>
                <a:gd name="connsiteX78" fmla="*/ 5821 w 9951"/>
                <a:gd name="connsiteY78" fmla="*/ 611 h 10000"/>
                <a:gd name="connsiteX79" fmla="*/ 5223 w 9951"/>
                <a:gd name="connsiteY79" fmla="*/ 611 h 10000"/>
                <a:gd name="connsiteX80" fmla="*/ 4629 w 9951"/>
                <a:gd name="connsiteY80" fmla="*/ 611 h 10000"/>
                <a:gd name="connsiteX81" fmla="*/ 4032 w 9951"/>
                <a:gd name="connsiteY81" fmla="*/ 611 h 10000"/>
                <a:gd name="connsiteX82" fmla="*/ 3433 w 9951"/>
                <a:gd name="connsiteY82" fmla="*/ 611 h 10000"/>
                <a:gd name="connsiteX83" fmla="*/ 2888 w 9951"/>
                <a:gd name="connsiteY83" fmla="*/ 611 h 10000"/>
                <a:gd name="connsiteX84" fmla="*/ 2291 w 9951"/>
                <a:gd name="connsiteY84" fmla="*/ 611 h 10000"/>
                <a:gd name="connsiteX85" fmla="*/ 1743 w 9951"/>
                <a:gd name="connsiteY85" fmla="*/ 611 h 10000"/>
                <a:gd name="connsiteX86" fmla="*/ 1145 w 9951"/>
                <a:gd name="connsiteY86" fmla="*/ 611 h 10000"/>
                <a:gd name="connsiteX87" fmla="*/ 1145 w 9951"/>
                <a:gd name="connsiteY87" fmla="*/ 1061 h 10000"/>
                <a:gd name="connsiteX88" fmla="*/ 1145 w 9951"/>
                <a:gd name="connsiteY88" fmla="*/ 1640 h 10000"/>
                <a:gd name="connsiteX89" fmla="*/ 401 w 9951"/>
                <a:gd name="connsiteY89" fmla="*/ 1640 h 10000"/>
                <a:gd name="connsiteX90" fmla="*/ 401 w 9951"/>
                <a:gd name="connsiteY90" fmla="*/ 1897 h 10000"/>
                <a:gd name="connsiteX0" fmla="*/ 403 w 9600"/>
                <a:gd name="connsiteY0" fmla="*/ 1897 h 10000"/>
                <a:gd name="connsiteX1" fmla="*/ 6208 w 9600"/>
                <a:gd name="connsiteY1" fmla="*/ 6915 h 10000"/>
                <a:gd name="connsiteX2" fmla="*/ 5798 w 9600"/>
                <a:gd name="connsiteY2" fmla="*/ 7114 h 10000"/>
                <a:gd name="connsiteX3" fmla="*/ 5455 w 9600"/>
                <a:gd name="connsiteY3" fmla="*/ 6907 h 10000"/>
                <a:gd name="connsiteX4" fmla="*/ 4953 w 9600"/>
                <a:gd name="connsiteY4" fmla="*/ 6781 h 10000"/>
                <a:gd name="connsiteX5" fmla="*/ 4705 w 9600"/>
                <a:gd name="connsiteY5" fmla="*/ 7064 h 10000"/>
                <a:gd name="connsiteX6" fmla="*/ 4089 w 9600"/>
                <a:gd name="connsiteY6" fmla="*/ 7281 h 10000"/>
                <a:gd name="connsiteX7" fmla="*/ 3694 w 9600"/>
                <a:gd name="connsiteY7" fmla="*/ 7279 h 10000"/>
                <a:gd name="connsiteX8" fmla="*/ 2831 w 9600"/>
                <a:gd name="connsiteY8" fmla="*/ 7095 h 10000"/>
                <a:gd name="connsiteX9" fmla="*/ 2601 w 9600"/>
                <a:gd name="connsiteY9" fmla="*/ 7195 h 10000"/>
                <a:gd name="connsiteX10" fmla="*/ 2025 w 9600"/>
                <a:gd name="connsiteY10" fmla="*/ 6973 h 10000"/>
                <a:gd name="connsiteX11" fmla="*/ 1770 w 9600"/>
                <a:gd name="connsiteY11" fmla="*/ 6638 h 10000"/>
                <a:gd name="connsiteX12" fmla="*/ 1348 w 9600"/>
                <a:gd name="connsiteY12" fmla="*/ 6729 h 10000"/>
                <a:gd name="connsiteX13" fmla="*/ 1232 w 9600"/>
                <a:gd name="connsiteY13" fmla="*/ 6927 h 10000"/>
                <a:gd name="connsiteX14" fmla="*/ 786 w 9600"/>
                <a:gd name="connsiteY14" fmla="*/ 7011 h 10000"/>
                <a:gd name="connsiteX15" fmla="*/ 490 w 9600"/>
                <a:gd name="connsiteY15" fmla="*/ 7004 h 10000"/>
                <a:gd name="connsiteX16" fmla="*/ 329 w 9600"/>
                <a:gd name="connsiteY16" fmla="*/ 7161 h 10000"/>
                <a:gd name="connsiteX17" fmla="*/ 52 w 9600"/>
                <a:gd name="connsiteY17" fmla="*/ 6913 h 10000"/>
                <a:gd name="connsiteX18" fmla="*/ 0 w 9600"/>
                <a:gd name="connsiteY18" fmla="*/ 7363 h 10000"/>
                <a:gd name="connsiteX19" fmla="*/ 99 w 9600"/>
                <a:gd name="connsiteY19" fmla="*/ 7428 h 10000"/>
                <a:gd name="connsiteX20" fmla="*/ 500 w 9600"/>
                <a:gd name="connsiteY20" fmla="*/ 7460 h 10000"/>
                <a:gd name="connsiteX21" fmla="*/ 554 w 9600"/>
                <a:gd name="connsiteY21" fmla="*/ 7588 h 10000"/>
                <a:gd name="connsiteX22" fmla="*/ 1000 w 9600"/>
                <a:gd name="connsiteY22" fmla="*/ 7621 h 10000"/>
                <a:gd name="connsiteX23" fmla="*/ 1252 w 9600"/>
                <a:gd name="connsiteY23" fmla="*/ 7749 h 10000"/>
                <a:gd name="connsiteX24" fmla="*/ 1300 w 9600"/>
                <a:gd name="connsiteY24" fmla="*/ 7974 h 10000"/>
                <a:gd name="connsiteX25" fmla="*/ 2102 w 9600"/>
                <a:gd name="connsiteY25" fmla="*/ 8360 h 10000"/>
                <a:gd name="connsiteX26" fmla="*/ 2302 w 9600"/>
                <a:gd name="connsiteY26" fmla="*/ 8746 h 10000"/>
                <a:gd name="connsiteX27" fmla="*/ 2850 w 9600"/>
                <a:gd name="connsiteY27" fmla="*/ 8939 h 10000"/>
                <a:gd name="connsiteX28" fmla="*/ 3051 w 9600"/>
                <a:gd name="connsiteY28" fmla="*/ 9196 h 10000"/>
                <a:gd name="connsiteX29" fmla="*/ 3450 w 9600"/>
                <a:gd name="connsiteY29" fmla="*/ 9518 h 10000"/>
                <a:gd name="connsiteX30" fmla="*/ 3753 w 9600"/>
                <a:gd name="connsiteY30" fmla="*/ 9614 h 10000"/>
                <a:gd name="connsiteX31" fmla="*/ 3951 w 9600"/>
                <a:gd name="connsiteY31" fmla="*/ 9518 h 10000"/>
                <a:gd name="connsiteX32" fmla="*/ 4451 w 9600"/>
                <a:gd name="connsiteY32" fmla="*/ 9550 h 10000"/>
                <a:gd name="connsiteX33" fmla="*/ 4652 w 9600"/>
                <a:gd name="connsiteY33" fmla="*/ 9486 h 10000"/>
                <a:gd name="connsiteX34" fmla="*/ 5550 w 9600"/>
                <a:gd name="connsiteY34" fmla="*/ 9968 h 10000"/>
                <a:gd name="connsiteX35" fmla="*/ 5601 w 9600"/>
                <a:gd name="connsiteY35" fmla="*/ 9968 h 10000"/>
                <a:gd name="connsiteX36" fmla="*/ 5701 w 9600"/>
                <a:gd name="connsiteY36" fmla="*/ 9904 h 10000"/>
                <a:gd name="connsiteX37" fmla="*/ 6347 w 9600"/>
                <a:gd name="connsiteY37" fmla="*/ 9904 h 10000"/>
                <a:gd name="connsiteX38" fmla="*/ 6451 w 9600"/>
                <a:gd name="connsiteY38" fmla="*/ 10000 h 10000"/>
                <a:gd name="connsiteX39" fmla="*/ 7000 w 9600"/>
                <a:gd name="connsiteY39" fmla="*/ 9871 h 10000"/>
                <a:gd name="connsiteX40" fmla="*/ 7499 w 9600"/>
                <a:gd name="connsiteY40" fmla="*/ 9871 h 10000"/>
                <a:gd name="connsiteX41" fmla="*/ 7849 w 9600"/>
                <a:gd name="connsiteY41" fmla="*/ 9743 h 10000"/>
                <a:gd name="connsiteX42" fmla="*/ 8251 w 9600"/>
                <a:gd name="connsiteY42" fmla="*/ 9486 h 10000"/>
                <a:gd name="connsiteX43" fmla="*/ 9301 w 9600"/>
                <a:gd name="connsiteY43" fmla="*/ 9486 h 10000"/>
                <a:gd name="connsiteX44" fmla="*/ 9301 w 9600"/>
                <a:gd name="connsiteY44" fmla="*/ 9132 h 10000"/>
                <a:gd name="connsiteX45" fmla="*/ 8751 w 9600"/>
                <a:gd name="connsiteY45" fmla="*/ 8971 h 10000"/>
                <a:gd name="connsiteX46" fmla="*/ 8449 w 9600"/>
                <a:gd name="connsiteY46" fmla="*/ 8457 h 10000"/>
                <a:gd name="connsiteX47" fmla="*/ 8051 w 9600"/>
                <a:gd name="connsiteY47" fmla="*/ 8264 h 10000"/>
                <a:gd name="connsiteX48" fmla="*/ 7799 w 9600"/>
                <a:gd name="connsiteY48" fmla="*/ 8006 h 10000"/>
                <a:gd name="connsiteX49" fmla="*/ 7150 w 9600"/>
                <a:gd name="connsiteY49" fmla="*/ 7814 h 10000"/>
                <a:gd name="connsiteX50" fmla="*/ 7300 w 9600"/>
                <a:gd name="connsiteY50" fmla="*/ 7749 h 10000"/>
                <a:gd name="connsiteX51" fmla="*/ 7300 w 9600"/>
                <a:gd name="connsiteY51" fmla="*/ 7588 h 10000"/>
                <a:gd name="connsiteX52" fmla="*/ 7752 w 9600"/>
                <a:gd name="connsiteY52" fmla="*/ 7588 h 10000"/>
                <a:gd name="connsiteX53" fmla="*/ 7999 w 9600"/>
                <a:gd name="connsiteY53" fmla="*/ 7460 h 10000"/>
                <a:gd name="connsiteX54" fmla="*/ 8051 w 9600"/>
                <a:gd name="connsiteY54" fmla="*/ 6527 h 10000"/>
                <a:gd name="connsiteX55" fmla="*/ 8099 w 9600"/>
                <a:gd name="connsiteY55" fmla="*/ 6559 h 10000"/>
                <a:gd name="connsiteX56" fmla="*/ 7922 w 9600"/>
                <a:gd name="connsiteY56" fmla="*/ 6618 h 10000"/>
                <a:gd name="connsiteX57" fmla="*/ 7851 w 9600"/>
                <a:gd name="connsiteY57" fmla="*/ 6745 h 10000"/>
                <a:gd name="connsiteX58" fmla="*/ 7404 w 9600"/>
                <a:gd name="connsiteY58" fmla="*/ 6497 h 10000"/>
                <a:gd name="connsiteX59" fmla="*/ 7324 w 9600"/>
                <a:gd name="connsiteY59" fmla="*/ 5828 h 10000"/>
                <a:gd name="connsiteX60" fmla="*/ 6847 w 9600"/>
                <a:gd name="connsiteY60" fmla="*/ 6118 h 10000"/>
                <a:gd name="connsiteX61" fmla="*/ 6854 w 9600"/>
                <a:gd name="connsiteY61" fmla="*/ 6462 h 10000"/>
                <a:gd name="connsiteX62" fmla="*/ 6469 w 9600"/>
                <a:gd name="connsiteY62" fmla="*/ 6670 h 10000"/>
                <a:gd name="connsiteX63" fmla="*/ 9600 w 9600"/>
                <a:gd name="connsiteY63" fmla="*/ 289 h 10000"/>
                <a:gd name="connsiteX64" fmla="*/ 9249 w 9600"/>
                <a:gd name="connsiteY64" fmla="*/ 161 h 10000"/>
                <a:gd name="connsiteX65" fmla="*/ 9051 w 9600"/>
                <a:gd name="connsiteY65" fmla="*/ 0 h 10000"/>
                <a:gd name="connsiteX66" fmla="*/ 8751 w 9600"/>
                <a:gd name="connsiteY66" fmla="*/ 161 h 10000"/>
                <a:gd name="connsiteX67" fmla="*/ 8549 w 9600"/>
                <a:gd name="connsiteY67" fmla="*/ 129 h 10000"/>
                <a:gd name="connsiteX68" fmla="*/ 8398 w 9600"/>
                <a:gd name="connsiteY68" fmla="*/ 418 h 10000"/>
                <a:gd name="connsiteX69" fmla="*/ 7999 w 9600"/>
                <a:gd name="connsiteY69" fmla="*/ 482 h 10000"/>
                <a:gd name="connsiteX70" fmla="*/ 7900 w 9600"/>
                <a:gd name="connsiteY70" fmla="*/ 707 h 10000"/>
                <a:gd name="connsiteX71" fmla="*/ 7549 w 9600"/>
                <a:gd name="connsiteY71" fmla="*/ 707 h 10000"/>
                <a:gd name="connsiteX72" fmla="*/ 7250 w 9600"/>
                <a:gd name="connsiteY72" fmla="*/ 611 h 10000"/>
                <a:gd name="connsiteX73" fmla="*/ 6600 w 9600"/>
                <a:gd name="connsiteY73" fmla="*/ 611 h 10000"/>
                <a:gd name="connsiteX74" fmla="*/ 5950 w 9600"/>
                <a:gd name="connsiteY74" fmla="*/ 611 h 10000"/>
                <a:gd name="connsiteX75" fmla="*/ 6001 w 9600"/>
                <a:gd name="connsiteY75" fmla="*/ 482 h 10000"/>
                <a:gd name="connsiteX76" fmla="*/ 5900 w 9600"/>
                <a:gd name="connsiteY76" fmla="*/ 482 h 10000"/>
                <a:gd name="connsiteX77" fmla="*/ 5850 w 9600"/>
                <a:gd name="connsiteY77" fmla="*/ 611 h 10000"/>
                <a:gd name="connsiteX78" fmla="*/ 5249 w 9600"/>
                <a:gd name="connsiteY78" fmla="*/ 611 h 10000"/>
                <a:gd name="connsiteX79" fmla="*/ 4652 w 9600"/>
                <a:gd name="connsiteY79" fmla="*/ 611 h 10000"/>
                <a:gd name="connsiteX80" fmla="*/ 4052 w 9600"/>
                <a:gd name="connsiteY80" fmla="*/ 611 h 10000"/>
                <a:gd name="connsiteX81" fmla="*/ 3450 w 9600"/>
                <a:gd name="connsiteY81" fmla="*/ 611 h 10000"/>
                <a:gd name="connsiteX82" fmla="*/ 2902 w 9600"/>
                <a:gd name="connsiteY82" fmla="*/ 611 h 10000"/>
                <a:gd name="connsiteX83" fmla="*/ 2302 w 9600"/>
                <a:gd name="connsiteY83" fmla="*/ 611 h 10000"/>
                <a:gd name="connsiteX84" fmla="*/ 1752 w 9600"/>
                <a:gd name="connsiteY84" fmla="*/ 611 h 10000"/>
                <a:gd name="connsiteX85" fmla="*/ 1151 w 9600"/>
                <a:gd name="connsiteY85" fmla="*/ 611 h 10000"/>
                <a:gd name="connsiteX86" fmla="*/ 1151 w 9600"/>
                <a:gd name="connsiteY86" fmla="*/ 1061 h 10000"/>
                <a:gd name="connsiteX87" fmla="*/ 1151 w 9600"/>
                <a:gd name="connsiteY87" fmla="*/ 1640 h 10000"/>
                <a:gd name="connsiteX88" fmla="*/ 403 w 9600"/>
                <a:gd name="connsiteY88" fmla="*/ 1640 h 10000"/>
                <a:gd name="connsiteX89" fmla="*/ 403 w 9600"/>
                <a:gd name="connsiteY89" fmla="*/ 1897 h 10000"/>
                <a:gd name="connsiteX0" fmla="*/ 420 w 9689"/>
                <a:gd name="connsiteY0" fmla="*/ 1897 h 10000"/>
                <a:gd name="connsiteX1" fmla="*/ 6467 w 9689"/>
                <a:gd name="connsiteY1" fmla="*/ 6915 h 10000"/>
                <a:gd name="connsiteX2" fmla="*/ 6040 w 9689"/>
                <a:gd name="connsiteY2" fmla="*/ 7114 h 10000"/>
                <a:gd name="connsiteX3" fmla="*/ 5682 w 9689"/>
                <a:gd name="connsiteY3" fmla="*/ 6907 h 10000"/>
                <a:gd name="connsiteX4" fmla="*/ 5159 w 9689"/>
                <a:gd name="connsiteY4" fmla="*/ 6781 h 10000"/>
                <a:gd name="connsiteX5" fmla="*/ 4901 w 9689"/>
                <a:gd name="connsiteY5" fmla="*/ 7064 h 10000"/>
                <a:gd name="connsiteX6" fmla="*/ 4259 w 9689"/>
                <a:gd name="connsiteY6" fmla="*/ 7281 h 10000"/>
                <a:gd name="connsiteX7" fmla="*/ 3848 w 9689"/>
                <a:gd name="connsiteY7" fmla="*/ 7279 h 10000"/>
                <a:gd name="connsiteX8" fmla="*/ 2949 w 9689"/>
                <a:gd name="connsiteY8" fmla="*/ 7095 h 10000"/>
                <a:gd name="connsiteX9" fmla="*/ 2709 w 9689"/>
                <a:gd name="connsiteY9" fmla="*/ 7195 h 10000"/>
                <a:gd name="connsiteX10" fmla="*/ 2109 w 9689"/>
                <a:gd name="connsiteY10" fmla="*/ 6973 h 10000"/>
                <a:gd name="connsiteX11" fmla="*/ 1844 w 9689"/>
                <a:gd name="connsiteY11" fmla="*/ 6638 h 10000"/>
                <a:gd name="connsiteX12" fmla="*/ 1404 w 9689"/>
                <a:gd name="connsiteY12" fmla="*/ 6729 h 10000"/>
                <a:gd name="connsiteX13" fmla="*/ 1283 w 9689"/>
                <a:gd name="connsiteY13" fmla="*/ 6927 h 10000"/>
                <a:gd name="connsiteX14" fmla="*/ 819 w 9689"/>
                <a:gd name="connsiteY14" fmla="*/ 7011 h 10000"/>
                <a:gd name="connsiteX15" fmla="*/ 510 w 9689"/>
                <a:gd name="connsiteY15" fmla="*/ 7004 h 10000"/>
                <a:gd name="connsiteX16" fmla="*/ 343 w 9689"/>
                <a:gd name="connsiteY16" fmla="*/ 7161 h 10000"/>
                <a:gd name="connsiteX17" fmla="*/ 54 w 9689"/>
                <a:gd name="connsiteY17" fmla="*/ 6913 h 10000"/>
                <a:gd name="connsiteX18" fmla="*/ 0 w 9689"/>
                <a:gd name="connsiteY18" fmla="*/ 7363 h 10000"/>
                <a:gd name="connsiteX19" fmla="*/ 103 w 9689"/>
                <a:gd name="connsiteY19" fmla="*/ 7428 h 10000"/>
                <a:gd name="connsiteX20" fmla="*/ 521 w 9689"/>
                <a:gd name="connsiteY20" fmla="*/ 7460 h 10000"/>
                <a:gd name="connsiteX21" fmla="*/ 577 w 9689"/>
                <a:gd name="connsiteY21" fmla="*/ 7588 h 10000"/>
                <a:gd name="connsiteX22" fmla="*/ 1042 w 9689"/>
                <a:gd name="connsiteY22" fmla="*/ 7621 h 10000"/>
                <a:gd name="connsiteX23" fmla="*/ 1304 w 9689"/>
                <a:gd name="connsiteY23" fmla="*/ 7749 h 10000"/>
                <a:gd name="connsiteX24" fmla="*/ 1354 w 9689"/>
                <a:gd name="connsiteY24" fmla="*/ 7974 h 10000"/>
                <a:gd name="connsiteX25" fmla="*/ 2190 w 9689"/>
                <a:gd name="connsiteY25" fmla="*/ 8360 h 10000"/>
                <a:gd name="connsiteX26" fmla="*/ 2398 w 9689"/>
                <a:gd name="connsiteY26" fmla="*/ 8746 h 10000"/>
                <a:gd name="connsiteX27" fmla="*/ 2969 w 9689"/>
                <a:gd name="connsiteY27" fmla="*/ 8939 h 10000"/>
                <a:gd name="connsiteX28" fmla="*/ 3178 w 9689"/>
                <a:gd name="connsiteY28" fmla="*/ 9196 h 10000"/>
                <a:gd name="connsiteX29" fmla="*/ 3594 w 9689"/>
                <a:gd name="connsiteY29" fmla="*/ 9518 h 10000"/>
                <a:gd name="connsiteX30" fmla="*/ 3909 w 9689"/>
                <a:gd name="connsiteY30" fmla="*/ 9614 h 10000"/>
                <a:gd name="connsiteX31" fmla="*/ 4116 w 9689"/>
                <a:gd name="connsiteY31" fmla="*/ 9518 h 10000"/>
                <a:gd name="connsiteX32" fmla="*/ 4636 w 9689"/>
                <a:gd name="connsiteY32" fmla="*/ 9550 h 10000"/>
                <a:gd name="connsiteX33" fmla="*/ 4846 w 9689"/>
                <a:gd name="connsiteY33" fmla="*/ 9486 h 10000"/>
                <a:gd name="connsiteX34" fmla="*/ 5781 w 9689"/>
                <a:gd name="connsiteY34" fmla="*/ 9968 h 10000"/>
                <a:gd name="connsiteX35" fmla="*/ 5834 w 9689"/>
                <a:gd name="connsiteY35" fmla="*/ 9968 h 10000"/>
                <a:gd name="connsiteX36" fmla="*/ 5939 w 9689"/>
                <a:gd name="connsiteY36" fmla="*/ 9904 h 10000"/>
                <a:gd name="connsiteX37" fmla="*/ 6611 w 9689"/>
                <a:gd name="connsiteY37" fmla="*/ 9904 h 10000"/>
                <a:gd name="connsiteX38" fmla="*/ 6720 w 9689"/>
                <a:gd name="connsiteY38" fmla="*/ 10000 h 10000"/>
                <a:gd name="connsiteX39" fmla="*/ 7292 w 9689"/>
                <a:gd name="connsiteY39" fmla="*/ 9871 h 10000"/>
                <a:gd name="connsiteX40" fmla="*/ 7811 w 9689"/>
                <a:gd name="connsiteY40" fmla="*/ 9871 h 10000"/>
                <a:gd name="connsiteX41" fmla="*/ 8176 w 9689"/>
                <a:gd name="connsiteY41" fmla="*/ 9743 h 10000"/>
                <a:gd name="connsiteX42" fmla="*/ 8595 w 9689"/>
                <a:gd name="connsiteY42" fmla="*/ 9486 h 10000"/>
                <a:gd name="connsiteX43" fmla="*/ 9689 w 9689"/>
                <a:gd name="connsiteY43" fmla="*/ 9486 h 10000"/>
                <a:gd name="connsiteX44" fmla="*/ 9689 w 9689"/>
                <a:gd name="connsiteY44" fmla="*/ 9132 h 10000"/>
                <a:gd name="connsiteX45" fmla="*/ 9116 w 9689"/>
                <a:gd name="connsiteY45" fmla="*/ 8971 h 10000"/>
                <a:gd name="connsiteX46" fmla="*/ 8801 w 9689"/>
                <a:gd name="connsiteY46" fmla="*/ 8457 h 10000"/>
                <a:gd name="connsiteX47" fmla="*/ 8386 w 9689"/>
                <a:gd name="connsiteY47" fmla="*/ 8264 h 10000"/>
                <a:gd name="connsiteX48" fmla="*/ 8124 w 9689"/>
                <a:gd name="connsiteY48" fmla="*/ 8006 h 10000"/>
                <a:gd name="connsiteX49" fmla="*/ 7448 w 9689"/>
                <a:gd name="connsiteY49" fmla="*/ 7814 h 10000"/>
                <a:gd name="connsiteX50" fmla="*/ 7604 w 9689"/>
                <a:gd name="connsiteY50" fmla="*/ 7749 h 10000"/>
                <a:gd name="connsiteX51" fmla="*/ 7604 w 9689"/>
                <a:gd name="connsiteY51" fmla="*/ 7588 h 10000"/>
                <a:gd name="connsiteX52" fmla="*/ 8075 w 9689"/>
                <a:gd name="connsiteY52" fmla="*/ 7588 h 10000"/>
                <a:gd name="connsiteX53" fmla="*/ 8332 w 9689"/>
                <a:gd name="connsiteY53" fmla="*/ 7460 h 10000"/>
                <a:gd name="connsiteX54" fmla="*/ 8386 w 9689"/>
                <a:gd name="connsiteY54" fmla="*/ 6527 h 10000"/>
                <a:gd name="connsiteX55" fmla="*/ 8436 w 9689"/>
                <a:gd name="connsiteY55" fmla="*/ 6559 h 10000"/>
                <a:gd name="connsiteX56" fmla="*/ 8252 w 9689"/>
                <a:gd name="connsiteY56" fmla="*/ 6618 h 10000"/>
                <a:gd name="connsiteX57" fmla="*/ 8178 w 9689"/>
                <a:gd name="connsiteY57" fmla="*/ 6745 h 10000"/>
                <a:gd name="connsiteX58" fmla="*/ 7713 w 9689"/>
                <a:gd name="connsiteY58" fmla="*/ 6497 h 10000"/>
                <a:gd name="connsiteX59" fmla="*/ 7629 w 9689"/>
                <a:gd name="connsiteY59" fmla="*/ 5828 h 10000"/>
                <a:gd name="connsiteX60" fmla="*/ 7132 w 9689"/>
                <a:gd name="connsiteY60" fmla="*/ 6118 h 10000"/>
                <a:gd name="connsiteX61" fmla="*/ 7140 w 9689"/>
                <a:gd name="connsiteY61" fmla="*/ 6462 h 10000"/>
                <a:gd name="connsiteX62" fmla="*/ 6739 w 9689"/>
                <a:gd name="connsiteY62" fmla="*/ 6670 h 10000"/>
                <a:gd name="connsiteX63" fmla="*/ 9634 w 9689"/>
                <a:gd name="connsiteY63" fmla="*/ 161 h 10000"/>
                <a:gd name="connsiteX64" fmla="*/ 9428 w 9689"/>
                <a:gd name="connsiteY64" fmla="*/ 0 h 10000"/>
                <a:gd name="connsiteX65" fmla="*/ 9116 w 9689"/>
                <a:gd name="connsiteY65" fmla="*/ 161 h 10000"/>
                <a:gd name="connsiteX66" fmla="*/ 8905 w 9689"/>
                <a:gd name="connsiteY66" fmla="*/ 129 h 10000"/>
                <a:gd name="connsiteX67" fmla="*/ 8748 w 9689"/>
                <a:gd name="connsiteY67" fmla="*/ 418 h 10000"/>
                <a:gd name="connsiteX68" fmla="*/ 8332 w 9689"/>
                <a:gd name="connsiteY68" fmla="*/ 482 h 10000"/>
                <a:gd name="connsiteX69" fmla="*/ 8229 w 9689"/>
                <a:gd name="connsiteY69" fmla="*/ 707 h 10000"/>
                <a:gd name="connsiteX70" fmla="*/ 7864 w 9689"/>
                <a:gd name="connsiteY70" fmla="*/ 707 h 10000"/>
                <a:gd name="connsiteX71" fmla="*/ 7552 w 9689"/>
                <a:gd name="connsiteY71" fmla="*/ 611 h 10000"/>
                <a:gd name="connsiteX72" fmla="*/ 6875 w 9689"/>
                <a:gd name="connsiteY72" fmla="*/ 611 h 10000"/>
                <a:gd name="connsiteX73" fmla="*/ 6198 w 9689"/>
                <a:gd name="connsiteY73" fmla="*/ 611 h 10000"/>
                <a:gd name="connsiteX74" fmla="*/ 6251 w 9689"/>
                <a:gd name="connsiteY74" fmla="*/ 482 h 10000"/>
                <a:gd name="connsiteX75" fmla="*/ 6146 w 9689"/>
                <a:gd name="connsiteY75" fmla="*/ 482 h 10000"/>
                <a:gd name="connsiteX76" fmla="*/ 6094 w 9689"/>
                <a:gd name="connsiteY76" fmla="*/ 611 h 10000"/>
                <a:gd name="connsiteX77" fmla="*/ 5468 w 9689"/>
                <a:gd name="connsiteY77" fmla="*/ 611 h 10000"/>
                <a:gd name="connsiteX78" fmla="*/ 4846 w 9689"/>
                <a:gd name="connsiteY78" fmla="*/ 611 h 10000"/>
                <a:gd name="connsiteX79" fmla="*/ 4221 w 9689"/>
                <a:gd name="connsiteY79" fmla="*/ 611 h 10000"/>
                <a:gd name="connsiteX80" fmla="*/ 3594 w 9689"/>
                <a:gd name="connsiteY80" fmla="*/ 611 h 10000"/>
                <a:gd name="connsiteX81" fmla="*/ 3023 w 9689"/>
                <a:gd name="connsiteY81" fmla="*/ 611 h 10000"/>
                <a:gd name="connsiteX82" fmla="*/ 2398 w 9689"/>
                <a:gd name="connsiteY82" fmla="*/ 611 h 10000"/>
                <a:gd name="connsiteX83" fmla="*/ 1825 w 9689"/>
                <a:gd name="connsiteY83" fmla="*/ 611 h 10000"/>
                <a:gd name="connsiteX84" fmla="*/ 1199 w 9689"/>
                <a:gd name="connsiteY84" fmla="*/ 611 h 10000"/>
                <a:gd name="connsiteX85" fmla="*/ 1199 w 9689"/>
                <a:gd name="connsiteY85" fmla="*/ 1061 h 10000"/>
                <a:gd name="connsiteX86" fmla="*/ 1199 w 9689"/>
                <a:gd name="connsiteY86" fmla="*/ 1640 h 10000"/>
                <a:gd name="connsiteX87" fmla="*/ 420 w 9689"/>
                <a:gd name="connsiteY87" fmla="*/ 1640 h 10000"/>
                <a:gd name="connsiteX88" fmla="*/ 420 w 9689"/>
                <a:gd name="connsiteY88" fmla="*/ 1897 h 10000"/>
                <a:gd name="connsiteX0" fmla="*/ 433 w 10000"/>
                <a:gd name="connsiteY0" fmla="*/ 1897 h 10000"/>
                <a:gd name="connsiteX1" fmla="*/ 6675 w 10000"/>
                <a:gd name="connsiteY1" fmla="*/ 6915 h 10000"/>
                <a:gd name="connsiteX2" fmla="*/ 6234 w 10000"/>
                <a:gd name="connsiteY2" fmla="*/ 7114 h 10000"/>
                <a:gd name="connsiteX3" fmla="*/ 5864 w 10000"/>
                <a:gd name="connsiteY3" fmla="*/ 6907 h 10000"/>
                <a:gd name="connsiteX4" fmla="*/ 5325 w 10000"/>
                <a:gd name="connsiteY4" fmla="*/ 6781 h 10000"/>
                <a:gd name="connsiteX5" fmla="*/ 5058 w 10000"/>
                <a:gd name="connsiteY5" fmla="*/ 7064 h 10000"/>
                <a:gd name="connsiteX6" fmla="*/ 4396 w 10000"/>
                <a:gd name="connsiteY6" fmla="*/ 7281 h 10000"/>
                <a:gd name="connsiteX7" fmla="*/ 3972 w 10000"/>
                <a:gd name="connsiteY7" fmla="*/ 7279 h 10000"/>
                <a:gd name="connsiteX8" fmla="*/ 3044 w 10000"/>
                <a:gd name="connsiteY8" fmla="*/ 7095 h 10000"/>
                <a:gd name="connsiteX9" fmla="*/ 2796 w 10000"/>
                <a:gd name="connsiteY9" fmla="*/ 7195 h 10000"/>
                <a:gd name="connsiteX10" fmla="*/ 2177 w 10000"/>
                <a:gd name="connsiteY10" fmla="*/ 6973 h 10000"/>
                <a:gd name="connsiteX11" fmla="*/ 1903 w 10000"/>
                <a:gd name="connsiteY11" fmla="*/ 6638 h 10000"/>
                <a:gd name="connsiteX12" fmla="*/ 1449 w 10000"/>
                <a:gd name="connsiteY12" fmla="*/ 6729 h 10000"/>
                <a:gd name="connsiteX13" fmla="*/ 1324 w 10000"/>
                <a:gd name="connsiteY13" fmla="*/ 6927 h 10000"/>
                <a:gd name="connsiteX14" fmla="*/ 845 w 10000"/>
                <a:gd name="connsiteY14" fmla="*/ 7011 h 10000"/>
                <a:gd name="connsiteX15" fmla="*/ 526 w 10000"/>
                <a:gd name="connsiteY15" fmla="*/ 7004 h 10000"/>
                <a:gd name="connsiteX16" fmla="*/ 354 w 10000"/>
                <a:gd name="connsiteY16" fmla="*/ 7161 h 10000"/>
                <a:gd name="connsiteX17" fmla="*/ 56 w 10000"/>
                <a:gd name="connsiteY17" fmla="*/ 6913 h 10000"/>
                <a:gd name="connsiteX18" fmla="*/ 0 w 10000"/>
                <a:gd name="connsiteY18" fmla="*/ 7363 h 10000"/>
                <a:gd name="connsiteX19" fmla="*/ 106 w 10000"/>
                <a:gd name="connsiteY19" fmla="*/ 7428 h 10000"/>
                <a:gd name="connsiteX20" fmla="*/ 538 w 10000"/>
                <a:gd name="connsiteY20" fmla="*/ 7460 h 10000"/>
                <a:gd name="connsiteX21" fmla="*/ 596 w 10000"/>
                <a:gd name="connsiteY21" fmla="*/ 7588 h 10000"/>
                <a:gd name="connsiteX22" fmla="*/ 1075 w 10000"/>
                <a:gd name="connsiteY22" fmla="*/ 7621 h 10000"/>
                <a:gd name="connsiteX23" fmla="*/ 1346 w 10000"/>
                <a:gd name="connsiteY23" fmla="*/ 7749 h 10000"/>
                <a:gd name="connsiteX24" fmla="*/ 1397 w 10000"/>
                <a:gd name="connsiteY24" fmla="*/ 7974 h 10000"/>
                <a:gd name="connsiteX25" fmla="*/ 2260 w 10000"/>
                <a:gd name="connsiteY25" fmla="*/ 8360 h 10000"/>
                <a:gd name="connsiteX26" fmla="*/ 2475 w 10000"/>
                <a:gd name="connsiteY26" fmla="*/ 8746 h 10000"/>
                <a:gd name="connsiteX27" fmla="*/ 3064 w 10000"/>
                <a:gd name="connsiteY27" fmla="*/ 8939 h 10000"/>
                <a:gd name="connsiteX28" fmla="*/ 3280 w 10000"/>
                <a:gd name="connsiteY28" fmla="*/ 9196 h 10000"/>
                <a:gd name="connsiteX29" fmla="*/ 3709 w 10000"/>
                <a:gd name="connsiteY29" fmla="*/ 9518 h 10000"/>
                <a:gd name="connsiteX30" fmla="*/ 4034 w 10000"/>
                <a:gd name="connsiteY30" fmla="*/ 9614 h 10000"/>
                <a:gd name="connsiteX31" fmla="*/ 4248 w 10000"/>
                <a:gd name="connsiteY31" fmla="*/ 9518 h 10000"/>
                <a:gd name="connsiteX32" fmla="*/ 4785 w 10000"/>
                <a:gd name="connsiteY32" fmla="*/ 9550 h 10000"/>
                <a:gd name="connsiteX33" fmla="*/ 5002 w 10000"/>
                <a:gd name="connsiteY33" fmla="*/ 9486 h 10000"/>
                <a:gd name="connsiteX34" fmla="*/ 5967 w 10000"/>
                <a:gd name="connsiteY34" fmla="*/ 9968 h 10000"/>
                <a:gd name="connsiteX35" fmla="*/ 6021 w 10000"/>
                <a:gd name="connsiteY35" fmla="*/ 9968 h 10000"/>
                <a:gd name="connsiteX36" fmla="*/ 6130 w 10000"/>
                <a:gd name="connsiteY36" fmla="*/ 9904 h 10000"/>
                <a:gd name="connsiteX37" fmla="*/ 6823 w 10000"/>
                <a:gd name="connsiteY37" fmla="*/ 9904 h 10000"/>
                <a:gd name="connsiteX38" fmla="*/ 6936 w 10000"/>
                <a:gd name="connsiteY38" fmla="*/ 10000 h 10000"/>
                <a:gd name="connsiteX39" fmla="*/ 7526 w 10000"/>
                <a:gd name="connsiteY39" fmla="*/ 9871 h 10000"/>
                <a:gd name="connsiteX40" fmla="*/ 8062 w 10000"/>
                <a:gd name="connsiteY40" fmla="*/ 9871 h 10000"/>
                <a:gd name="connsiteX41" fmla="*/ 8438 w 10000"/>
                <a:gd name="connsiteY41" fmla="*/ 9743 h 10000"/>
                <a:gd name="connsiteX42" fmla="*/ 8871 w 10000"/>
                <a:gd name="connsiteY42" fmla="*/ 9486 h 10000"/>
                <a:gd name="connsiteX43" fmla="*/ 10000 w 10000"/>
                <a:gd name="connsiteY43" fmla="*/ 9486 h 10000"/>
                <a:gd name="connsiteX44" fmla="*/ 10000 w 10000"/>
                <a:gd name="connsiteY44" fmla="*/ 9132 h 10000"/>
                <a:gd name="connsiteX45" fmla="*/ 9409 w 10000"/>
                <a:gd name="connsiteY45" fmla="*/ 8971 h 10000"/>
                <a:gd name="connsiteX46" fmla="*/ 9083 w 10000"/>
                <a:gd name="connsiteY46" fmla="*/ 8457 h 10000"/>
                <a:gd name="connsiteX47" fmla="*/ 8655 w 10000"/>
                <a:gd name="connsiteY47" fmla="*/ 8264 h 10000"/>
                <a:gd name="connsiteX48" fmla="*/ 8385 w 10000"/>
                <a:gd name="connsiteY48" fmla="*/ 8006 h 10000"/>
                <a:gd name="connsiteX49" fmla="*/ 7687 w 10000"/>
                <a:gd name="connsiteY49" fmla="*/ 7814 h 10000"/>
                <a:gd name="connsiteX50" fmla="*/ 7848 w 10000"/>
                <a:gd name="connsiteY50" fmla="*/ 7749 h 10000"/>
                <a:gd name="connsiteX51" fmla="*/ 7848 w 10000"/>
                <a:gd name="connsiteY51" fmla="*/ 7588 h 10000"/>
                <a:gd name="connsiteX52" fmla="*/ 8334 w 10000"/>
                <a:gd name="connsiteY52" fmla="*/ 7588 h 10000"/>
                <a:gd name="connsiteX53" fmla="*/ 8599 w 10000"/>
                <a:gd name="connsiteY53" fmla="*/ 7460 h 10000"/>
                <a:gd name="connsiteX54" fmla="*/ 8655 w 10000"/>
                <a:gd name="connsiteY54" fmla="*/ 6527 h 10000"/>
                <a:gd name="connsiteX55" fmla="*/ 8707 w 10000"/>
                <a:gd name="connsiteY55" fmla="*/ 6559 h 10000"/>
                <a:gd name="connsiteX56" fmla="*/ 8517 w 10000"/>
                <a:gd name="connsiteY56" fmla="*/ 6618 h 10000"/>
                <a:gd name="connsiteX57" fmla="*/ 8440 w 10000"/>
                <a:gd name="connsiteY57" fmla="*/ 6745 h 10000"/>
                <a:gd name="connsiteX58" fmla="*/ 7961 w 10000"/>
                <a:gd name="connsiteY58" fmla="*/ 6497 h 10000"/>
                <a:gd name="connsiteX59" fmla="*/ 7874 w 10000"/>
                <a:gd name="connsiteY59" fmla="*/ 5828 h 10000"/>
                <a:gd name="connsiteX60" fmla="*/ 7361 w 10000"/>
                <a:gd name="connsiteY60" fmla="*/ 6118 h 10000"/>
                <a:gd name="connsiteX61" fmla="*/ 7369 w 10000"/>
                <a:gd name="connsiteY61" fmla="*/ 6462 h 10000"/>
                <a:gd name="connsiteX62" fmla="*/ 6955 w 10000"/>
                <a:gd name="connsiteY62" fmla="*/ 6670 h 10000"/>
                <a:gd name="connsiteX63" fmla="*/ 9731 w 10000"/>
                <a:gd name="connsiteY63" fmla="*/ 0 h 10000"/>
                <a:gd name="connsiteX64" fmla="*/ 9409 w 10000"/>
                <a:gd name="connsiteY64" fmla="*/ 161 h 10000"/>
                <a:gd name="connsiteX65" fmla="*/ 9191 w 10000"/>
                <a:gd name="connsiteY65" fmla="*/ 129 h 10000"/>
                <a:gd name="connsiteX66" fmla="*/ 9029 w 10000"/>
                <a:gd name="connsiteY66" fmla="*/ 418 h 10000"/>
                <a:gd name="connsiteX67" fmla="*/ 8599 w 10000"/>
                <a:gd name="connsiteY67" fmla="*/ 482 h 10000"/>
                <a:gd name="connsiteX68" fmla="*/ 8493 w 10000"/>
                <a:gd name="connsiteY68" fmla="*/ 707 h 10000"/>
                <a:gd name="connsiteX69" fmla="*/ 8116 w 10000"/>
                <a:gd name="connsiteY69" fmla="*/ 707 h 10000"/>
                <a:gd name="connsiteX70" fmla="*/ 7794 w 10000"/>
                <a:gd name="connsiteY70" fmla="*/ 611 h 10000"/>
                <a:gd name="connsiteX71" fmla="*/ 7096 w 10000"/>
                <a:gd name="connsiteY71" fmla="*/ 611 h 10000"/>
                <a:gd name="connsiteX72" fmla="*/ 6397 w 10000"/>
                <a:gd name="connsiteY72" fmla="*/ 611 h 10000"/>
                <a:gd name="connsiteX73" fmla="*/ 6452 w 10000"/>
                <a:gd name="connsiteY73" fmla="*/ 482 h 10000"/>
                <a:gd name="connsiteX74" fmla="*/ 6343 w 10000"/>
                <a:gd name="connsiteY74" fmla="*/ 482 h 10000"/>
                <a:gd name="connsiteX75" fmla="*/ 6290 w 10000"/>
                <a:gd name="connsiteY75" fmla="*/ 611 h 10000"/>
                <a:gd name="connsiteX76" fmla="*/ 5644 w 10000"/>
                <a:gd name="connsiteY76" fmla="*/ 611 h 10000"/>
                <a:gd name="connsiteX77" fmla="*/ 5002 w 10000"/>
                <a:gd name="connsiteY77" fmla="*/ 611 h 10000"/>
                <a:gd name="connsiteX78" fmla="*/ 4356 w 10000"/>
                <a:gd name="connsiteY78" fmla="*/ 611 h 10000"/>
                <a:gd name="connsiteX79" fmla="*/ 3709 w 10000"/>
                <a:gd name="connsiteY79" fmla="*/ 611 h 10000"/>
                <a:gd name="connsiteX80" fmla="*/ 3120 w 10000"/>
                <a:gd name="connsiteY80" fmla="*/ 611 h 10000"/>
                <a:gd name="connsiteX81" fmla="*/ 2475 w 10000"/>
                <a:gd name="connsiteY81" fmla="*/ 611 h 10000"/>
                <a:gd name="connsiteX82" fmla="*/ 1884 w 10000"/>
                <a:gd name="connsiteY82" fmla="*/ 611 h 10000"/>
                <a:gd name="connsiteX83" fmla="*/ 1237 w 10000"/>
                <a:gd name="connsiteY83" fmla="*/ 611 h 10000"/>
                <a:gd name="connsiteX84" fmla="*/ 1237 w 10000"/>
                <a:gd name="connsiteY84" fmla="*/ 1061 h 10000"/>
                <a:gd name="connsiteX85" fmla="*/ 1237 w 10000"/>
                <a:gd name="connsiteY85" fmla="*/ 1640 h 10000"/>
                <a:gd name="connsiteX86" fmla="*/ 433 w 10000"/>
                <a:gd name="connsiteY86" fmla="*/ 1640 h 10000"/>
                <a:gd name="connsiteX87" fmla="*/ 433 w 10000"/>
                <a:gd name="connsiteY87" fmla="*/ 1897 h 10000"/>
                <a:gd name="connsiteX0" fmla="*/ 433 w 10000"/>
                <a:gd name="connsiteY0" fmla="*/ 1768 h 9871"/>
                <a:gd name="connsiteX1" fmla="*/ 6675 w 10000"/>
                <a:gd name="connsiteY1" fmla="*/ 6786 h 9871"/>
                <a:gd name="connsiteX2" fmla="*/ 6234 w 10000"/>
                <a:gd name="connsiteY2" fmla="*/ 6985 h 9871"/>
                <a:gd name="connsiteX3" fmla="*/ 5864 w 10000"/>
                <a:gd name="connsiteY3" fmla="*/ 6778 h 9871"/>
                <a:gd name="connsiteX4" fmla="*/ 5325 w 10000"/>
                <a:gd name="connsiteY4" fmla="*/ 6652 h 9871"/>
                <a:gd name="connsiteX5" fmla="*/ 5058 w 10000"/>
                <a:gd name="connsiteY5" fmla="*/ 6935 h 9871"/>
                <a:gd name="connsiteX6" fmla="*/ 4396 w 10000"/>
                <a:gd name="connsiteY6" fmla="*/ 7152 h 9871"/>
                <a:gd name="connsiteX7" fmla="*/ 3972 w 10000"/>
                <a:gd name="connsiteY7" fmla="*/ 7150 h 9871"/>
                <a:gd name="connsiteX8" fmla="*/ 3044 w 10000"/>
                <a:gd name="connsiteY8" fmla="*/ 6966 h 9871"/>
                <a:gd name="connsiteX9" fmla="*/ 2796 w 10000"/>
                <a:gd name="connsiteY9" fmla="*/ 7066 h 9871"/>
                <a:gd name="connsiteX10" fmla="*/ 2177 w 10000"/>
                <a:gd name="connsiteY10" fmla="*/ 6844 h 9871"/>
                <a:gd name="connsiteX11" fmla="*/ 1903 w 10000"/>
                <a:gd name="connsiteY11" fmla="*/ 6509 h 9871"/>
                <a:gd name="connsiteX12" fmla="*/ 1449 w 10000"/>
                <a:gd name="connsiteY12" fmla="*/ 6600 h 9871"/>
                <a:gd name="connsiteX13" fmla="*/ 1324 w 10000"/>
                <a:gd name="connsiteY13" fmla="*/ 6798 h 9871"/>
                <a:gd name="connsiteX14" fmla="*/ 845 w 10000"/>
                <a:gd name="connsiteY14" fmla="*/ 6882 h 9871"/>
                <a:gd name="connsiteX15" fmla="*/ 526 w 10000"/>
                <a:gd name="connsiteY15" fmla="*/ 6875 h 9871"/>
                <a:gd name="connsiteX16" fmla="*/ 354 w 10000"/>
                <a:gd name="connsiteY16" fmla="*/ 7032 h 9871"/>
                <a:gd name="connsiteX17" fmla="*/ 56 w 10000"/>
                <a:gd name="connsiteY17" fmla="*/ 6784 h 9871"/>
                <a:gd name="connsiteX18" fmla="*/ 0 w 10000"/>
                <a:gd name="connsiteY18" fmla="*/ 7234 h 9871"/>
                <a:gd name="connsiteX19" fmla="*/ 106 w 10000"/>
                <a:gd name="connsiteY19" fmla="*/ 7299 h 9871"/>
                <a:gd name="connsiteX20" fmla="*/ 538 w 10000"/>
                <a:gd name="connsiteY20" fmla="*/ 7331 h 9871"/>
                <a:gd name="connsiteX21" fmla="*/ 596 w 10000"/>
                <a:gd name="connsiteY21" fmla="*/ 7459 h 9871"/>
                <a:gd name="connsiteX22" fmla="*/ 1075 w 10000"/>
                <a:gd name="connsiteY22" fmla="*/ 7492 h 9871"/>
                <a:gd name="connsiteX23" fmla="*/ 1346 w 10000"/>
                <a:gd name="connsiteY23" fmla="*/ 7620 h 9871"/>
                <a:gd name="connsiteX24" fmla="*/ 1397 w 10000"/>
                <a:gd name="connsiteY24" fmla="*/ 7845 h 9871"/>
                <a:gd name="connsiteX25" fmla="*/ 2260 w 10000"/>
                <a:gd name="connsiteY25" fmla="*/ 8231 h 9871"/>
                <a:gd name="connsiteX26" fmla="*/ 2475 w 10000"/>
                <a:gd name="connsiteY26" fmla="*/ 8617 h 9871"/>
                <a:gd name="connsiteX27" fmla="*/ 3064 w 10000"/>
                <a:gd name="connsiteY27" fmla="*/ 8810 h 9871"/>
                <a:gd name="connsiteX28" fmla="*/ 3280 w 10000"/>
                <a:gd name="connsiteY28" fmla="*/ 9067 h 9871"/>
                <a:gd name="connsiteX29" fmla="*/ 3709 w 10000"/>
                <a:gd name="connsiteY29" fmla="*/ 9389 h 9871"/>
                <a:gd name="connsiteX30" fmla="*/ 4034 w 10000"/>
                <a:gd name="connsiteY30" fmla="*/ 9485 h 9871"/>
                <a:gd name="connsiteX31" fmla="*/ 4248 w 10000"/>
                <a:gd name="connsiteY31" fmla="*/ 9389 h 9871"/>
                <a:gd name="connsiteX32" fmla="*/ 4785 w 10000"/>
                <a:gd name="connsiteY32" fmla="*/ 9421 h 9871"/>
                <a:gd name="connsiteX33" fmla="*/ 5002 w 10000"/>
                <a:gd name="connsiteY33" fmla="*/ 9357 h 9871"/>
                <a:gd name="connsiteX34" fmla="*/ 5967 w 10000"/>
                <a:gd name="connsiteY34" fmla="*/ 9839 h 9871"/>
                <a:gd name="connsiteX35" fmla="*/ 6021 w 10000"/>
                <a:gd name="connsiteY35" fmla="*/ 9839 h 9871"/>
                <a:gd name="connsiteX36" fmla="*/ 6130 w 10000"/>
                <a:gd name="connsiteY36" fmla="*/ 9775 h 9871"/>
                <a:gd name="connsiteX37" fmla="*/ 6823 w 10000"/>
                <a:gd name="connsiteY37" fmla="*/ 9775 h 9871"/>
                <a:gd name="connsiteX38" fmla="*/ 6936 w 10000"/>
                <a:gd name="connsiteY38" fmla="*/ 9871 h 9871"/>
                <a:gd name="connsiteX39" fmla="*/ 7526 w 10000"/>
                <a:gd name="connsiteY39" fmla="*/ 9742 h 9871"/>
                <a:gd name="connsiteX40" fmla="*/ 8062 w 10000"/>
                <a:gd name="connsiteY40" fmla="*/ 9742 h 9871"/>
                <a:gd name="connsiteX41" fmla="*/ 8438 w 10000"/>
                <a:gd name="connsiteY41" fmla="*/ 9614 h 9871"/>
                <a:gd name="connsiteX42" fmla="*/ 8871 w 10000"/>
                <a:gd name="connsiteY42" fmla="*/ 9357 h 9871"/>
                <a:gd name="connsiteX43" fmla="*/ 10000 w 10000"/>
                <a:gd name="connsiteY43" fmla="*/ 9357 h 9871"/>
                <a:gd name="connsiteX44" fmla="*/ 10000 w 10000"/>
                <a:gd name="connsiteY44" fmla="*/ 9003 h 9871"/>
                <a:gd name="connsiteX45" fmla="*/ 9409 w 10000"/>
                <a:gd name="connsiteY45" fmla="*/ 8842 h 9871"/>
                <a:gd name="connsiteX46" fmla="*/ 9083 w 10000"/>
                <a:gd name="connsiteY46" fmla="*/ 8328 h 9871"/>
                <a:gd name="connsiteX47" fmla="*/ 8655 w 10000"/>
                <a:gd name="connsiteY47" fmla="*/ 8135 h 9871"/>
                <a:gd name="connsiteX48" fmla="*/ 8385 w 10000"/>
                <a:gd name="connsiteY48" fmla="*/ 7877 h 9871"/>
                <a:gd name="connsiteX49" fmla="*/ 7687 w 10000"/>
                <a:gd name="connsiteY49" fmla="*/ 7685 h 9871"/>
                <a:gd name="connsiteX50" fmla="*/ 7848 w 10000"/>
                <a:gd name="connsiteY50" fmla="*/ 7620 h 9871"/>
                <a:gd name="connsiteX51" fmla="*/ 7848 w 10000"/>
                <a:gd name="connsiteY51" fmla="*/ 7459 h 9871"/>
                <a:gd name="connsiteX52" fmla="*/ 8334 w 10000"/>
                <a:gd name="connsiteY52" fmla="*/ 7459 h 9871"/>
                <a:gd name="connsiteX53" fmla="*/ 8599 w 10000"/>
                <a:gd name="connsiteY53" fmla="*/ 7331 h 9871"/>
                <a:gd name="connsiteX54" fmla="*/ 8655 w 10000"/>
                <a:gd name="connsiteY54" fmla="*/ 6398 h 9871"/>
                <a:gd name="connsiteX55" fmla="*/ 8707 w 10000"/>
                <a:gd name="connsiteY55" fmla="*/ 6430 h 9871"/>
                <a:gd name="connsiteX56" fmla="*/ 8517 w 10000"/>
                <a:gd name="connsiteY56" fmla="*/ 6489 h 9871"/>
                <a:gd name="connsiteX57" fmla="*/ 8440 w 10000"/>
                <a:gd name="connsiteY57" fmla="*/ 6616 h 9871"/>
                <a:gd name="connsiteX58" fmla="*/ 7961 w 10000"/>
                <a:gd name="connsiteY58" fmla="*/ 6368 h 9871"/>
                <a:gd name="connsiteX59" fmla="*/ 7874 w 10000"/>
                <a:gd name="connsiteY59" fmla="*/ 5699 h 9871"/>
                <a:gd name="connsiteX60" fmla="*/ 7361 w 10000"/>
                <a:gd name="connsiteY60" fmla="*/ 5989 h 9871"/>
                <a:gd name="connsiteX61" fmla="*/ 7369 w 10000"/>
                <a:gd name="connsiteY61" fmla="*/ 6333 h 9871"/>
                <a:gd name="connsiteX62" fmla="*/ 6955 w 10000"/>
                <a:gd name="connsiteY62" fmla="*/ 6541 h 9871"/>
                <a:gd name="connsiteX63" fmla="*/ 9409 w 10000"/>
                <a:gd name="connsiteY63" fmla="*/ 32 h 9871"/>
                <a:gd name="connsiteX64" fmla="*/ 9191 w 10000"/>
                <a:gd name="connsiteY64" fmla="*/ 0 h 9871"/>
                <a:gd name="connsiteX65" fmla="*/ 9029 w 10000"/>
                <a:gd name="connsiteY65" fmla="*/ 289 h 9871"/>
                <a:gd name="connsiteX66" fmla="*/ 8599 w 10000"/>
                <a:gd name="connsiteY66" fmla="*/ 353 h 9871"/>
                <a:gd name="connsiteX67" fmla="*/ 8493 w 10000"/>
                <a:gd name="connsiteY67" fmla="*/ 578 h 9871"/>
                <a:gd name="connsiteX68" fmla="*/ 8116 w 10000"/>
                <a:gd name="connsiteY68" fmla="*/ 578 h 9871"/>
                <a:gd name="connsiteX69" fmla="*/ 7794 w 10000"/>
                <a:gd name="connsiteY69" fmla="*/ 482 h 9871"/>
                <a:gd name="connsiteX70" fmla="*/ 7096 w 10000"/>
                <a:gd name="connsiteY70" fmla="*/ 482 h 9871"/>
                <a:gd name="connsiteX71" fmla="*/ 6397 w 10000"/>
                <a:gd name="connsiteY71" fmla="*/ 482 h 9871"/>
                <a:gd name="connsiteX72" fmla="*/ 6452 w 10000"/>
                <a:gd name="connsiteY72" fmla="*/ 353 h 9871"/>
                <a:gd name="connsiteX73" fmla="*/ 6343 w 10000"/>
                <a:gd name="connsiteY73" fmla="*/ 353 h 9871"/>
                <a:gd name="connsiteX74" fmla="*/ 6290 w 10000"/>
                <a:gd name="connsiteY74" fmla="*/ 482 h 9871"/>
                <a:gd name="connsiteX75" fmla="*/ 5644 w 10000"/>
                <a:gd name="connsiteY75" fmla="*/ 482 h 9871"/>
                <a:gd name="connsiteX76" fmla="*/ 5002 w 10000"/>
                <a:gd name="connsiteY76" fmla="*/ 482 h 9871"/>
                <a:gd name="connsiteX77" fmla="*/ 4356 w 10000"/>
                <a:gd name="connsiteY77" fmla="*/ 482 h 9871"/>
                <a:gd name="connsiteX78" fmla="*/ 3709 w 10000"/>
                <a:gd name="connsiteY78" fmla="*/ 482 h 9871"/>
                <a:gd name="connsiteX79" fmla="*/ 3120 w 10000"/>
                <a:gd name="connsiteY79" fmla="*/ 482 h 9871"/>
                <a:gd name="connsiteX80" fmla="*/ 2475 w 10000"/>
                <a:gd name="connsiteY80" fmla="*/ 482 h 9871"/>
                <a:gd name="connsiteX81" fmla="*/ 1884 w 10000"/>
                <a:gd name="connsiteY81" fmla="*/ 482 h 9871"/>
                <a:gd name="connsiteX82" fmla="*/ 1237 w 10000"/>
                <a:gd name="connsiteY82" fmla="*/ 482 h 9871"/>
                <a:gd name="connsiteX83" fmla="*/ 1237 w 10000"/>
                <a:gd name="connsiteY83" fmla="*/ 932 h 9871"/>
                <a:gd name="connsiteX84" fmla="*/ 1237 w 10000"/>
                <a:gd name="connsiteY84" fmla="*/ 1511 h 9871"/>
                <a:gd name="connsiteX85" fmla="*/ 433 w 10000"/>
                <a:gd name="connsiteY85" fmla="*/ 1511 h 9871"/>
                <a:gd name="connsiteX86" fmla="*/ 433 w 10000"/>
                <a:gd name="connsiteY86" fmla="*/ 1768 h 9871"/>
                <a:gd name="connsiteX0" fmla="*/ 433 w 10000"/>
                <a:gd name="connsiteY0" fmla="*/ 1791 h 10000"/>
                <a:gd name="connsiteX1" fmla="*/ 6675 w 10000"/>
                <a:gd name="connsiteY1" fmla="*/ 6875 h 10000"/>
                <a:gd name="connsiteX2" fmla="*/ 6234 w 10000"/>
                <a:gd name="connsiteY2" fmla="*/ 7076 h 10000"/>
                <a:gd name="connsiteX3" fmla="*/ 5864 w 10000"/>
                <a:gd name="connsiteY3" fmla="*/ 6867 h 10000"/>
                <a:gd name="connsiteX4" fmla="*/ 5325 w 10000"/>
                <a:gd name="connsiteY4" fmla="*/ 6739 h 10000"/>
                <a:gd name="connsiteX5" fmla="*/ 5058 w 10000"/>
                <a:gd name="connsiteY5" fmla="*/ 7026 h 10000"/>
                <a:gd name="connsiteX6" fmla="*/ 4396 w 10000"/>
                <a:gd name="connsiteY6" fmla="*/ 7245 h 10000"/>
                <a:gd name="connsiteX7" fmla="*/ 3972 w 10000"/>
                <a:gd name="connsiteY7" fmla="*/ 7243 h 10000"/>
                <a:gd name="connsiteX8" fmla="*/ 3044 w 10000"/>
                <a:gd name="connsiteY8" fmla="*/ 7057 h 10000"/>
                <a:gd name="connsiteX9" fmla="*/ 2796 w 10000"/>
                <a:gd name="connsiteY9" fmla="*/ 7158 h 10000"/>
                <a:gd name="connsiteX10" fmla="*/ 2177 w 10000"/>
                <a:gd name="connsiteY10" fmla="*/ 6933 h 10000"/>
                <a:gd name="connsiteX11" fmla="*/ 1903 w 10000"/>
                <a:gd name="connsiteY11" fmla="*/ 6594 h 10000"/>
                <a:gd name="connsiteX12" fmla="*/ 1449 w 10000"/>
                <a:gd name="connsiteY12" fmla="*/ 6686 h 10000"/>
                <a:gd name="connsiteX13" fmla="*/ 1324 w 10000"/>
                <a:gd name="connsiteY13" fmla="*/ 6887 h 10000"/>
                <a:gd name="connsiteX14" fmla="*/ 845 w 10000"/>
                <a:gd name="connsiteY14" fmla="*/ 6972 h 10000"/>
                <a:gd name="connsiteX15" fmla="*/ 526 w 10000"/>
                <a:gd name="connsiteY15" fmla="*/ 6965 h 10000"/>
                <a:gd name="connsiteX16" fmla="*/ 354 w 10000"/>
                <a:gd name="connsiteY16" fmla="*/ 7124 h 10000"/>
                <a:gd name="connsiteX17" fmla="*/ 56 w 10000"/>
                <a:gd name="connsiteY17" fmla="*/ 6873 h 10000"/>
                <a:gd name="connsiteX18" fmla="*/ 0 w 10000"/>
                <a:gd name="connsiteY18" fmla="*/ 7329 h 10000"/>
                <a:gd name="connsiteX19" fmla="*/ 106 w 10000"/>
                <a:gd name="connsiteY19" fmla="*/ 7394 h 10000"/>
                <a:gd name="connsiteX20" fmla="*/ 538 w 10000"/>
                <a:gd name="connsiteY20" fmla="*/ 7427 h 10000"/>
                <a:gd name="connsiteX21" fmla="*/ 596 w 10000"/>
                <a:gd name="connsiteY21" fmla="*/ 7556 h 10000"/>
                <a:gd name="connsiteX22" fmla="*/ 1075 w 10000"/>
                <a:gd name="connsiteY22" fmla="*/ 7590 h 10000"/>
                <a:gd name="connsiteX23" fmla="*/ 1346 w 10000"/>
                <a:gd name="connsiteY23" fmla="*/ 7720 h 10000"/>
                <a:gd name="connsiteX24" fmla="*/ 1397 w 10000"/>
                <a:gd name="connsiteY24" fmla="*/ 7948 h 10000"/>
                <a:gd name="connsiteX25" fmla="*/ 2260 w 10000"/>
                <a:gd name="connsiteY25" fmla="*/ 8339 h 10000"/>
                <a:gd name="connsiteX26" fmla="*/ 2475 w 10000"/>
                <a:gd name="connsiteY26" fmla="*/ 8730 h 10000"/>
                <a:gd name="connsiteX27" fmla="*/ 3064 w 10000"/>
                <a:gd name="connsiteY27" fmla="*/ 8925 h 10000"/>
                <a:gd name="connsiteX28" fmla="*/ 3280 w 10000"/>
                <a:gd name="connsiteY28" fmla="*/ 9185 h 10000"/>
                <a:gd name="connsiteX29" fmla="*/ 3709 w 10000"/>
                <a:gd name="connsiteY29" fmla="*/ 9512 h 10000"/>
                <a:gd name="connsiteX30" fmla="*/ 4034 w 10000"/>
                <a:gd name="connsiteY30" fmla="*/ 9609 h 10000"/>
                <a:gd name="connsiteX31" fmla="*/ 4248 w 10000"/>
                <a:gd name="connsiteY31" fmla="*/ 9512 h 10000"/>
                <a:gd name="connsiteX32" fmla="*/ 4785 w 10000"/>
                <a:gd name="connsiteY32" fmla="*/ 9544 h 10000"/>
                <a:gd name="connsiteX33" fmla="*/ 5002 w 10000"/>
                <a:gd name="connsiteY33" fmla="*/ 9479 h 10000"/>
                <a:gd name="connsiteX34" fmla="*/ 5967 w 10000"/>
                <a:gd name="connsiteY34" fmla="*/ 9968 h 10000"/>
                <a:gd name="connsiteX35" fmla="*/ 6021 w 10000"/>
                <a:gd name="connsiteY35" fmla="*/ 9968 h 10000"/>
                <a:gd name="connsiteX36" fmla="*/ 6130 w 10000"/>
                <a:gd name="connsiteY36" fmla="*/ 9903 h 10000"/>
                <a:gd name="connsiteX37" fmla="*/ 6823 w 10000"/>
                <a:gd name="connsiteY37" fmla="*/ 9903 h 10000"/>
                <a:gd name="connsiteX38" fmla="*/ 6936 w 10000"/>
                <a:gd name="connsiteY38" fmla="*/ 10000 h 10000"/>
                <a:gd name="connsiteX39" fmla="*/ 7526 w 10000"/>
                <a:gd name="connsiteY39" fmla="*/ 9869 h 10000"/>
                <a:gd name="connsiteX40" fmla="*/ 8062 w 10000"/>
                <a:gd name="connsiteY40" fmla="*/ 9869 h 10000"/>
                <a:gd name="connsiteX41" fmla="*/ 8438 w 10000"/>
                <a:gd name="connsiteY41" fmla="*/ 9740 h 10000"/>
                <a:gd name="connsiteX42" fmla="*/ 8871 w 10000"/>
                <a:gd name="connsiteY42" fmla="*/ 9479 h 10000"/>
                <a:gd name="connsiteX43" fmla="*/ 10000 w 10000"/>
                <a:gd name="connsiteY43" fmla="*/ 9479 h 10000"/>
                <a:gd name="connsiteX44" fmla="*/ 10000 w 10000"/>
                <a:gd name="connsiteY44" fmla="*/ 9121 h 10000"/>
                <a:gd name="connsiteX45" fmla="*/ 9409 w 10000"/>
                <a:gd name="connsiteY45" fmla="*/ 8958 h 10000"/>
                <a:gd name="connsiteX46" fmla="*/ 9083 w 10000"/>
                <a:gd name="connsiteY46" fmla="*/ 8437 h 10000"/>
                <a:gd name="connsiteX47" fmla="*/ 8655 w 10000"/>
                <a:gd name="connsiteY47" fmla="*/ 8241 h 10000"/>
                <a:gd name="connsiteX48" fmla="*/ 8385 w 10000"/>
                <a:gd name="connsiteY48" fmla="*/ 7980 h 10000"/>
                <a:gd name="connsiteX49" fmla="*/ 7687 w 10000"/>
                <a:gd name="connsiteY49" fmla="*/ 7785 h 10000"/>
                <a:gd name="connsiteX50" fmla="*/ 7848 w 10000"/>
                <a:gd name="connsiteY50" fmla="*/ 7720 h 10000"/>
                <a:gd name="connsiteX51" fmla="*/ 7848 w 10000"/>
                <a:gd name="connsiteY51" fmla="*/ 7556 h 10000"/>
                <a:gd name="connsiteX52" fmla="*/ 8334 w 10000"/>
                <a:gd name="connsiteY52" fmla="*/ 7556 h 10000"/>
                <a:gd name="connsiteX53" fmla="*/ 8599 w 10000"/>
                <a:gd name="connsiteY53" fmla="*/ 7427 h 10000"/>
                <a:gd name="connsiteX54" fmla="*/ 8655 w 10000"/>
                <a:gd name="connsiteY54" fmla="*/ 6482 h 10000"/>
                <a:gd name="connsiteX55" fmla="*/ 8707 w 10000"/>
                <a:gd name="connsiteY55" fmla="*/ 6514 h 10000"/>
                <a:gd name="connsiteX56" fmla="*/ 8517 w 10000"/>
                <a:gd name="connsiteY56" fmla="*/ 6574 h 10000"/>
                <a:gd name="connsiteX57" fmla="*/ 8440 w 10000"/>
                <a:gd name="connsiteY57" fmla="*/ 6702 h 10000"/>
                <a:gd name="connsiteX58" fmla="*/ 7961 w 10000"/>
                <a:gd name="connsiteY58" fmla="*/ 6451 h 10000"/>
                <a:gd name="connsiteX59" fmla="*/ 7874 w 10000"/>
                <a:gd name="connsiteY59" fmla="*/ 5773 h 10000"/>
                <a:gd name="connsiteX60" fmla="*/ 7361 w 10000"/>
                <a:gd name="connsiteY60" fmla="*/ 6067 h 10000"/>
                <a:gd name="connsiteX61" fmla="*/ 7369 w 10000"/>
                <a:gd name="connsiteY61" fmla="*/ 6416 h 10000"/>
                <a:gd name="connsiteX62" fmla="*/ 6955 w 10000"/>
                <a:gd name="connsiteY62" fmla="*/ 6626 h 10000"/>
                <a:gd name="connsiteX63" fmla="*/ 9191 w 10000"/>
                <a:gd name="connsiteY63" fmla="*/ 0 h 10000"/>
                <a:gd name="connsiteX64" fmla="*/ 9029 w 10000"/>
                <a:gd name="connsiteY64" fmla="*/ 293 h 10000"/>
                <a:gd name="connsiteX65" fmla="*/ 8599 w 10000"/>
                <a:gd name="connsiteY65" fmla="*/ 358 h 10000"/>
                <a:gd name="connsiteX66" fmla="*/ 8493 w 10000"/>
                <a:gd name="connsiteY66" fmla="*/ 586 h 10000"/>
                <a:gd name="connsiteX67" fmla="*/ 8116 w 10000"/>
                <a:gd name="connsiteY67" fmla="*/ 586 h 10000"/>
                <a:gd name="connsiteX68" fmla="*/ 7794 w 10000"/>
                <a:gd name="connsiteY68" fmla="*/ 488 h 10000"/>
                <a:gd name="connsiteX69" fmla="*/ 7096 w 10000"/>
                <a:gd name="connsiteY69" fmla="*/ 488 h 10000"/>
                <a:gd name="connsiteX70" fmla="*/ 6397 w 10000"/>
                <a:gd name="connsiteY70" fmla="*/ 488 h 10000"/>
                <a:gd name="connsiteX71" fmla="*/ 6452 w 10000"/>
                <a:gd name="connsiteY71" fmla="*/ 358 h 10000"/>
                <a:gd name="connsiteX72" fmla="*/ 6343 w 10000"/>
                <a:gd name="connsiteY72" fmla="*/ 358 h 10000"/>
                <a:gd name="connsiteX73" fmla="*/ 6290 w 10000"/>
                <a:gd name="connsiteY73" fmla="*/ 488 h 10000"/>
                <a:gd name="connsiteX74" fmla="*/ 5644 w 10000"/>
                <a:gd name="connsiteY74" fmla="*/ 488 h 10000"/>
                <a:gd name="connsiteX75" fmla="*/ 5002 w 10000"/>
                <a:gd name="connsiteY75" fmla="*/ 488 h 10000"/>
                <a:gd name="connsiteX76" fmla="*/ 4356 w 10000"/>
                <a:gd name="connsiteY76" fmla="*/ 488 h 10000"/>
                <a:gd name="connsiteX77" fmla="*/ 3709 w 10000"/>
                <a:gd name="connsiteY77" fmla="*/ 488 h 10000"/>
                <a:gd name="connsiteX78" fmla="*/ 3120 w 10000"/>
                <a:gd name="connsiteY78" fmla="*/ 488 h 10000"/>
                <a:gd name="connsiteX79" fmla="*/ 2475 w 10000"/>
                <a:gd name="connsiteY79" fmla="*/ 488 h 10000"/>
                <a:gd name="connsiteX80" fmla="*/ 1884 w 10000"/>
                <a:gd name="connsiteY80" fmla="*/ 488 h 10000"/>
                <a:gd name="connsiteX81" fmla="*/ 1237 w 10000"/>
                <a:gd name="connsiteY81" fmla="*/ 488 h 10000"/>
                <a:gd name="connsiteX82" fmla="*/ 1237 w 10000"/>
                <a:gd name="connsiteY82" fmla="*/ 944 h 10000"/>
                <a:gd name="connsiteX83" fmla="*/ 1237 w 10000"/>
                <a:gd name="connsiteY83" fmla="*/ 1531 h 10000"/>
                <a:gd name="connsiteX84" fmla="*/ 433 w 10000"/>
                <a:gd name="connsiteY84" fmla="*/ 1531 h 10000"/>
                <a:gd name="connsiteX85" fmla="*/ 433 w 10000"/>
                <a:gd name="connsiteY85" fmla="*/ 1791 h 10000"/>
                <a:gd name="connsiteX0" fmla="*/ 433 w 10000"/>
                <a:gd name="connsiteY0" fmla="*/ 1498 h 9707"/>
                <a:gd name="connsiteX1" fmla="*/ 6675 w 10000"/>
                <a:gd name="connsiteY1" fmla="*/ 6582 h 9707"/>
                <a:gd name="connsiteX2" fmla="*/ 6234 w 10000"/>
                <a:gd name="connsiteY2" fmla="*/ 6783 h 9707"/>
                <a:gd name="connsiteX3" fmla="*/ 5864 w 10000"/>
                <a:gd name="connsiteY3" fmla="*/ 6574 h 9707"/>
                <a:gd name="connsiteX4" fmla="*/ 5325 w 10000"/>
                <a:gd name="connsiteY4" fmla="*/ 6446 h 9707"/>
                <a:gd name="connsiteX5" fmla="*/ 5058 w 10000"/>
                <a:gd name="connsiteY5" fmla="*/ 6733 h 9707"/>
                <a:gd name="connsiteX6" fmla="*/ 4396 w 10000"/>
                <a:gd name="connsiteY6" fmla="*/ 6952 h 9707"/>
                <a:gd name="connsiteX7" fmla="*/ 3972 w 10000"/>
                <a:gd name="connsiteY7" fmla="*/ 6950 h 9707"/>
                <a:gd name="connsiteX8" fmla="*/ 3044 w 10000"/>
                <a:gd name="connsiteY8" fmla="*/ 6764 h 9707"/>
                <a:gd name="connsiteX9" fmla="*/ 2796 w 10000"/>
                <a:gd name="connsiteY9" fmla="*/ 6865 h 9707"/>
                <a:gd name="connsiteX10" fmla="*/ 2177 w 10000"/>
                <a:gd name="connsiteY10" fmla="*/ 6640 h 9707"/>
                <a:gd name="connsiteX11" fmla="*/ 1903 w 10000"/>
                <a:gd name="connsiteY11" fmla="*/ 6301 h 9707"/>
                <a:gd name="connsiteX12" fmla="*/ 1449 w 10000"/>
                <a:gd name="connsiteY12" fmla="*/ 6393 h 9707"/>
                <a:gd name="connsiteX13" fmla="*/ 1324 w 10000"/>
                <a:gd name="connsiteY13" fmla="*/ 6594 h 9707"/>
                <a:gd name="connsiteX14" fmla="*/ 845 w 10000"/>
                <a:gd name="connsiteY14" fmla="*/ 6679 h 9707"/>
                <a:gd name="connsiteX15" fmla="*/ 526 w 10000"/>
                <a:gd name="connsiteY15" fmla="*/ 6672 h 9707"/>
                <a:gd name="connsiteX16" fmla="*/ 354 w 10000"/>
                <a:gd name="connsiteY16" fmla="*/ 6831 h 9707"/>
                <a:gd name="connsiteX17" fmla="*/ 56 w 10000"/>
                <a:gd name="connsiteY17" fmla="*/ 6580 h 9707"/>
                <a:gd name="connsiteX18" fmla="*/ 0 w 10000"/>
                <a:gd name="connsiteY18" fmla="*/ 7036 h 9707"/>
                <a:gd name="connsiteX19" fmla="*/ 106 w 10000"/>
                <a:gd name="connsiteY19" fmla="*/ 7101 h 9707"/>
                <a:gd name="connsiteX20" fmla="*/ 538 w 10000"/>
                <a:gd name="connsiteY20" fmla="*/ 7134 h 9707"/>
                <a:gd name="connsiteX21" fmla="*/ 596 w 10000"/>
                <a:gd name="connsiteY21" fmla="*/ 7263 h 9707"/>
                <a:gd name="connsiteX22" fmla="*/ 1075 w 10000"/>
                <a:gd name="connsiteY22" fmla="*/ 7297 h 9707"/>
                <a:gd name="connsiteX23" fmla="*/ 1346 w 10000"/>
                <a:gd name="connsiteY23" fmla="*/ 7427 h 9707"/>
                <a:gd name="connsiteX24" fmla="*/ 1397 w 10000"/>
                <a:gd name="connsiteY24" fmla="*/ 7655 h 9707"/>
                <a:gd name="connsiteX25" fmla="*/ 2260 w 10000"/>
                <a:gd name="connsiteY25" fmla="*/ 8046 h 9707"/>
                <a:gd name="connsiteX26" fmla="*/ 2475 w 10000"/>
                <a:gd name="connsiteY26" fmla="*/ 8437 h 9707"/>
                <a:gd name="connsiteX27" fmla="*/ 3064 w 10000"/>
                <a:gd name="connsiteY27" fmla="*/ 8632 h 9707"/>
                <a:gd name="connsiteX28" fmla="*/ 3280 w 10000"/>
                <a:gd name="connsiteY28" fmla="*/ 8892 h 9707"/>
                <a:gd name="connsiteX29" fmla="*/ 3709 w 10000"/>
                <a:gd name="connsiteY29" fmla="*/ 9219 h 9707"/>
                <a:gd name="connsiteX30" fmla="*/ 4034 w 10000"/>
                <a:gd name="connsiteY30" fmla="*/ 9316 h 9707"/>
                <a:gd name="connsiteX31" fmla="*/ 4248 w 10000"/>
                <a:gd name="connsiteY31" fmla="*/ 9219 h 9707"/>
                <a:gd name="connsiteX32" fmla="*/ 4785 w 10000"/>
                <a:gd name="connsiteY32" fmla="*/ 9251 h 9707"/>
                <a:gd name="connsiteX33" fmla="*/ 5002 w 10000"/>
                <a:gd name="connsiteY33" fmla="*/ 9186 h 9707"/>
                <a:gd name="connsiteX34" fmla="*/ 5967 w 10000"/>
                <a:gd name="connsiteY34" fmla="*/ 9675 h 9707"/>
                <a:gd name="connsiteX35" fmla="*/ 6021 w 10000"/>
                <a:gd name="connsiteY35" fmla="*/ 9675 h 9707"/>
                <a:gd name="connsiteX36" fmla="*/ 6130 w 10000"/>
                <a:gd name="connsiteY36" fmla="*/ 9610 h 9707"/>
                <a:gd name="connsiteX37" fmla="*/ 6823 w 10000"/>
                <a:gd name="connsiteY37" fmla="*/ 9610 h 9707"/>
                <a:gd name="connsiteX38" fmla="*/ 6936 w 10000"/>
                <a:gd name="connsiteY38" fmla="*/ 9707 h 9707"/>
                <a:gd name="connsiteX39" fmla="*/ 7526 w 10000"/>
                <a:gd name="connsiteY39" fmla="*/ 9576 h 9707"/>
                <a:gd name="connsiteX40" fmla="*/ 8062 w 10000"/>
                <a:gd name="connsiteY40" fmla="*/ 9576 h 9707"/>
                <a:gd name="connsiteX41" fmla="*/ 8438 w 10000"/>
                <a:gd name="connsiteY41" fmla="*/ 9447 h 9707"/>
                <a:gd name="connsiteX42" fmla="*/ 8871 w 10000"/>
                <a:gd name="connsiteY42" fmla="*/ 9186 h 9707"/>
                <a:gd name="connsiteX43" fmla="*/ 10000 w 10000"/>
                <a:gd name="connsiteY43" fmla="*/ 9186 h 9707"/>
                <a:gd name="connsiteX44" fmla="*/ 10000 w 10000"/>
                <a:gd name="connsiteY44" fmla="*/ 8828 h 9707"/>
                <a:gd name="connsiteX45" fmla="*/ 9409 w 10000"/>
                <a:gd name="connsiteY45" fmla="*/ 8665 h 9707"/>
                <a:gd name="connsiteX46" fmla="*/ 9083 w 10000"/>
                <a:gd name="connsiteY46" fmla="*/ 8144 h 9707"/>
                <a:gd name="connsiteX47" fmla="*/ 8655 w 10000"/>
                <a:gd name="connsiteY47" fmla="*/ 7948 h 9707"/>
                <a:gd name="connsiteX48" fmla="*/ 8385 w 10000"/>
                <a:gd name="connsiteY48" fmla="*/ 7687 h 9707"/>
                <a:gd name="connsiteX49" fmla="*/ 7687 w 10000"/>
                <a:gd name="connsiteY49" fmla="*/ 7492 h 9707"/>
                <a:gd name="connsiteX50" fmla="*/ 7848 w 10000"/>
                <a:gd name="connsiteY50" fmla="*/ 7427 h 9707"/>
                <a:gd name="connsiteX51" fmla="*/ 7848 w 10000"/>
                <a:gd name="connsiteY51" fmla="*/ 7263 h 9707"/>
                <a:gd name="connsiteX52" fmla="*/ 8334 w 10000"/>
                <a:gd name="connsiteY52" fmla="*/ 7263 h 9707"/>
                <a:gd name="connsiteX53" fmla="*/ 8599 w 10000"/>
                <a:gd name="connsiteY53" fmla="*/ 7134 h 9707"/>
                <a:gd name="connsiteX54" fmla="*/ 8655 w 10000"/>
                <a:gd name="connsiteY54" fmla="*/ 6189 h 9707"/>
                <a:gd name="connsiteX55" fmla="*/ 8707 w 10000"/>
                <a:gd name="connsiteY55" fmla="*/ 6221 h 9707"/>
                <a:gd name="connsiteX56" fmla="*/ 8517 w 10000"/>
                <a:gd name="connsiteY56" fmla="*/ 6281 h 9707"/>
                <a:gd name="connsiteX57" fmla="*/ 8440 w 10000"/>
                <a:gd name="connsiteY57" fmla="*/ 6409 h 9707"/>
                <a:gd name="connsiteX58" fmla="*/ 7961 w 10000"/>
                <a:gd name="connsiteY58" fmla="*/ 6158 h 9707"/>
                <a:gd name="connsiteX59" fmla="*/ 7874 w 10000"/>
                <a:gd name="connsiteY59" fmla="*/ 5480 h 9707"/>
                <a:gd name="connsiteX60" fmla="*/ 7361 w 10000"/>
                <a:gd name="connsiteY60" fmla="*/ 5774 h 9707"/>
                <a:gd name="connsiteX61" fmla="*/ 7369 w 10000"/>
                <a:gd name="connsiteY61" fmla="*/ 6123 h 9707"/>
                <a:gd name="connsiteX62" fmla="*/ 6955 w 10000"/>
                <a:gd name="connsiteY62" fmla="*/ 6333 h 9707"/>
                <a:gd name="connsiteX63" fmla="*/ 9029 w 10000"/>
                <a:gd name="connsiteY63" fmla="*/ 0 h 9707"/>
                <a:gd name="connsiteX64" fmla="*/ 8599 w 10000"/>
                <a:gd name="connsiteY64" fmla="*/ 65 h 9707"/>
                <a:gd name="connsiteX65" fmla="*/ 8493 w 10000"/>
                <a:gd name="connsiteY65" fmla="*/ 293 h 9707"/>
                <a:gd name="connsiteX66" fmla="*/ 8116 w 10000"/>
                <a:gd name="connsiteY66" fmla="*/ 293 h 9707"/>
                <a:gd name="connsiteX67" fmla="*/ 7794 w 10000"/>
                <a:gd name="connsiteY67" fmla="*/ 195 h 9707"/>
                <a:gd name="connsiteX68" fmla="*/ 7096 w 10000"/>
                <a:gd name="connsiteY68" fmla="*/ 195 h 9707"/>
                <a:gd name="connsiteX69" fmla="*/ 6397 w 10000"/>
                <a:gd name="connsiteY69" fmla="*/ 195 h 9707"/>
                <a:gd name="connsiteX70" fmla="*/ 6452 w 10000"/>
                <a:gd name="connsiteY70" fmla="*/ 65 h 9707"/>
                <a:gd name="connsiteX71" fmla="*/ 6343 w 10000"/>
                <a:gd name="connsiteY71" fmla="*/ 65 h 9707"/>
                <a:gd name="connsiteX72" fmla="*/ 6290 w 10000"/>
                <a:gd name="connsiteY72" fmla="*/ 195 h 9707"/>
                <a:gd name="connsiteX73" fmla="*/ 5644 w 10000"/>
                <a:gd name="connsiteY73" fmla="*/ 195 h 9707"/>
                <a:gd name="connsiteX74" fmla="*/ 5002 w 10000"/>
                <a:gd name="connsiteY74" fmla="*/ 195 h 9707"/>
                <a:gd name="connsiteX75" fmla="*/ 4356 w 10000"/>
                <a:gd name="connsiteY75" fmla="*/ 195 h 9707"/>
                <a:gd name="connsiteX76" fmla="*/ 3709 w 10000"/>
                <a:gd name="connsiteY76" fmla="*/ 195 h 9707"/>
                <a:gd name="connsiteX77" fmla="*/ 3120 w 10000"/>
                <a:gd name="connsiteY77" fmla="*/ 195 h 9707"/>
                <a:gd name="connsiteX78" fmla="*/ 2475 w 10000"/>
                <a:gd name="connsiteY78" fmla="*/ 195 h 9707"/>
                <a:gd name="connsiteX79" fmla="*/ 1884 w 10000"/>
                <a:gd name="connsiteY79" fmla="*/ 195 h 9707"/>
                <a:gd name="connsiteX80" fmla="*/ 1237 w 10000"/>
                <a:gd name="connsiteY80" fmla="*/ 195 h 9707"/>
                <a:gd name="connsiteX81" fmla="*/ 1237 w 10000"/>
                <a:gd name="connsiteY81" fmla="*/ 651 h 9707"/>
                <a:gd name="connsiteX82" fmla="*/ 1237 w 10000"/>
                <a:gd name="connsiteY82" fmla="*/ 1238 h 9707"/>
                <a:gd name="connsiteX83" fmla="*/ 433 w 10000"/>
                <a:gd name="connsiteY83" fmla="*/ 1238 h 9707"/>
                <a:gd name="connsiteX84" fmla="*/ 433 w 10000"/>
                <a:gd name="connsiteY84" fmla="*/ 1498 h 9707"/>
                <a:gd name="connsiteX0" fmla="*/ 433 w 10000"/>
                <a:gd name="connsiteY0" fmla="*/ 1476 h 9933"/>
                <a:gd name="connsiteX1" fmla="*/ 6675 w 10000"/>
                <a:gd name="connsiteY1" fmla="*/ 6714 h 9933"/>
                <a:gd name="connsiteX2" fmla="*/ 6234 w 10000"/>
                <a:gd name="connsiteY2" fmla="*/ 6921 h 9933"/>
                <a:gd name="connsiteX3" fmla="*/ 5864 w 10000"/>
                <a:gd name="connsiteY3" fmla="*/ 6705 h 9933"/>
                <a:gd name="connsiteX4" fmla="*/ 5325 w 10000"/>
                <a:gd name="connsiteY4" fmla="*/ 6574 h 9933"/>
                <a:gd name="connsiteX5" fmla="*/ 5058 w 10000"/>
                <a:gd name="connsiteY5" fmla="*/ 6869 h 9933"/>
                <a:gd name="connsiteX6" fmla="*/ 4396 w 10000"/>
                <a:gd name="connsiteY6" fmla="*/ 7095 h 9933"/>
                <a:gd name="connsiteX7" fmla="*/ 3972 w 10000"/>
                <a:gd name="connsiteY7" fmla="*/ 7093 h 9933"/>
                <a:gd name="connsiteX8" fmla="*/ 3044 w 10000"/>
                <a:gd name="connsiteY8" fmla="*/ 6901 h 9933"/>
                <a:gd name="connsiteX9" fmla="*/ 2796 w 10000"/>
                <a:gd name="connsiteY9" fmla="*/ 7005 h 9933"/>
                <a:gd name="connsiteX10" fmla="*/ 2177 w 10000"/>
                <a:gd name="connsiteY10" fmla="*/ 6773 h 9933"/>
                <a:gd name="connsiteX11" fmla="*/ 1903 w 10000"/>
                <a:gd name="connsiteY11" fmla="*/ 6424 h 9933"/>
                <a:gd name="connsiteX12" fmla="*/ 1449 w 10000"/>
                <a:gd name="connsiteY12" fmla="*/ 6519 h 9933"/>
                <a:gd name="connsiteX13" fmla="*/ 1324 w 10000"/>
                <a:gd name="connsiteY13" fmla="*/ 6726 h 9933"/>
                <a:gd name="connsiteX14" fmla="*/ 845 w 10000"/>
                <a:gd name="connsiteY14" fmla="*/ 6814 h 9933"/>
                <a:gd name="connsiteX15" fmla="*/ 526 w 10000"/>
                <a:gd name="connsiteY15" fmla="*/ 6806 h 9933"/>
                <a:gd name="connsiteX16" fmla="*/ 354 w 10000"/>
                <a:gd name="connsiteY16" fmla="*/ 6970 h 9933"/>
                <a:gd name="connsiteX17" fmla="*/ 56 w 10000"/>
                <a:gd name="connsiteY17" fmla="*/ 6712 h 9933"/>
                <a:gd name="connsiteX18" fmla="*/ 0 w 10000"/>
                <a:gd name="connsiteY18" fmla="*/ 7181 h 9933"/>
                <a:gd name="connsiteX19" fmla="*/ 106 w 10000"/>
                <a:gd name="connsiteY19" fmla="*/ 7248 h 9933"/>
                <a:gd name="connsiteX20" fmla="*/ 538 w 10000"/>
                <a:gd name="connsiteY20" fmla="*/ 7282 h 9933"/>
                <a:gd name="connsiteX21" fmla="*/ 596 w 10000"/>
                <a:gd name="connsiteY21" fmla="*/ 7415 h 9933"/>
                <a:gd name="connsiteX22" fmla="*/ 1075 w 10000"/>
                <a:gd name="connsiteY22" fmla="*/ 7450 h 9933"/>
                <a:gd name="connsiteX23" fmla="*/ 1346 w 10000"/>
                <a:gd name="connsiteY23" fmla="*/ 7584 h 9933"/>
                <a:gd name="connsiteX24" fmla="*/ 1397 w 10000"/>
                <a:gd name="connsiteY24" fmla="*/ 7819 h 9933"/>
                <a:gd name="connsiteX25" fmla="*/ 2260 w 10000"/>
                <a:gd name="connsiteY25" fmla="*/ 8222 h 9933"/>
                <a:gd name="connsiteX26" fmla="*/ 2475 w 10000"/>
                <a:gd name="connsiteY26" fmla="*/ 8625 h 9933"/>
                <a:gd name="connsiteX27" fmla="*/ 3064 w 10000"/>
                <a:gd name="connsiteY27" fmla="*/ 8826 h 9933"/>
                <a:gd name="connsiteX28" fmla="*/ 3280 w 10000"/>
                <a:gd name="connsiteY28" fmla="*/ 9093 h 9933"/>
                <a:gd name="connsiteX29" fmla="*/ 3709 w 10000"/>
                <a:gd name="connsiteY29" fmla="*/ 9430 h 9933"/>
                <a:gd name="connsiteX30" fmla="*/ 4034 w 10000"/>
                <a:gd name="connsiteY30" fmla="*/ 9530 h 9933"/>
                <a:gd name="connsiteX31" fmla="*/ 4248 w 10000"/>
                <a:gd name="connsiteY31" fmla="*/ 9430 h 9933"/>
                <a:gd name="connsiteX32" fmla="*/ 4785 w 10000"/>
                <a:gd name="connsiteY32" fmla="*/ 9463 h 9933"/>
                <a:gd name="connsiteX33" fmla="*/ 5002 w 10000"/>
                <a:gd name="connsiteY33" fmla="*/ 9396 h 9933"/>
                <a:gd name="connsiteX34" fmla="*/ 5967 w 10000"/>
                <a:gd name="connsiteY34" fmla="*/ 9900 h 9933"/>
                <a:gd name="connsiteX35" fmla="*/ 6021 w 10000"/>
                <a:gd name="connsiteY35" fmla="*/ 9900 h 9933"/>
                <a:gd name="connsiteX36" fmla="*/ 6130 w 10000"/>
                <a:gd name="connsiteY36" fmla="*/ 9833 h 9933"/>
                <a:gd name="connsiteX37" fmla="*/ 6823 w 10000"/>
                <a:gd name="connsiteY37" fmla="*/ 9833 h 9933"/>
                <a:gd name="connsiteX38" fmla="*/ 6936 w 10000"/>
                <a:gd name="connsiteY38" fmla="*/ 9933 h 9933"/>
                <a:gd name="connsiteX39" fmla="*/ 7526 w 10000"/>
                <a:gd name="connsiteY39" fmla="*/ 9798 h 9933"/>
                <a:gd name="connsiteX40" fmla="*/ 8062 w 10000"/>
                <a:gd name="connsiteY40" fmla="*/ 9798 h 9933"/>
                <a:gd name="connsiteX41" fmla="*/ 8438 w 10000"/>
                <a:gd name="connsiteY41" fmla="*/ 9665 h 9933"/>
                <a:gd name="connsiteX42" fmla="*/ 8871 w 10000"/>
                <a:gd name="connsiteY42" fmla="*/ 9396 h 9933"/>
                <a:gd name="connsiteX43" fmla="*/ 10000 w 10000"/>
                <a:gd name="connsiteY43" fmla="*/ 9396 h 9933"/>
                <a:gd name="connsiteX44" fmla="*/ 10000 w 10000"/>
                <a:gd name="connsiteY44" fmla="*/ 9027 h 9933"/>
                <a:gd name="connsiteX45" fmla="*/ 9409 w 10000"/>
                <a:gd name="connsiteY45" fmla="*/ 8860 h 9933"/>
                <a:gd name="connsiteX46" fmla="*/ 9083 w 10000"/>
                <a:gd name="connsiteY46" fmla="*/ 8323 h 9933"/>
                <a:gd name="connsiteX47" fmla="*/ 8655 w 10000"/>
                <a:gd name="connsiteY47" fmla="*/ 8121 h 9933"/>
                <a:gd name="connsiteX48" fmla="*/ 8385 w 10000"/>
                <a:gd name="connsiteY48" fmla="*/ 7852 h 9933"/>
                <a:gd name="connsiteX49" fmla="*/ 7687 w 10000"/>
                <a:gd name="connsiteY49" fmla="*/ 7651 h 9933"/>
                <a:gd name="connsiteX50" fmla="*/ 7848 w 10000"/>
                <a:gd name="connsiteY50" fmla="*/ 7584 h 9933"/>
                <a:gd name="connsiteX51" fmla="*/ 7848 w 10000"/>
                <a:gd name="connsiteY51" fmla="*/ 7415 h 9933"/>
                <a:gd name="connsiteX52" fmla="*/ 8334 w 10000"/>
                <a:gd name="connsiteY52" fmla="*/ 7415 h 9933"/>
                <a:gd name="connsiteX53" fmla="*/ 8599 w 10000"/>
                <a:gd name="connsiteY53" fmla="*/ 7282 h 9933"/>
                <a:gd name="connsiteX54" fmla="*/ 8655 w 10000"/>
                <a:gd name="connsiteY54" fmla="*/ 6309 h 9933"/>
                <a:gd name="connsiteX55" fmla="*/ 8707 w 10000"/>
                <a:gd name="connsiteY55" fmla="*/ 6342 h 9933"/>
                <a:gd name="connsiteX56" fmla="*/ 8517 w 10000"/>
                <a:gd name="connsiteY56" fmla="*/ 6404 h 9933"/>
                <a:gd name="connsiteX57" fmla="*/ 8440 w 10000"/>
                <a:gd name="connsiteY57" fmla="*/ 6535 h 9933"/>
                <a:gd name="connsiteX58" fmla="*/ 7961 w 10000"/>
                <a:gd name="connsiteY58" fmla="*/ 6277 h 9933"/>
                <a:gd name="connsiteX59" fmla="*/ 7874 w 10000"/>
                <a:gd name="connsiteY59" fmla="*/ 5578 h 9933"/>
                <a:gd name="connsiteX60" fmla="*/ 7361 w 10000"/>
                <a:gd name="connsiteY60" fmla="*/ 5881 h 9933"/>
                <a:gd name="connsiteX61" fmla="*/ 7369 w 10000"/>
                <a:gd name="connsiteY61" fmla="*/ 6241 h 9933"/>
                <a:gd name="connsiteX62" fmla="*/ 6955 w 10000"/>
                <a:gd name="connsiteY62" fmla="*/ 6457 h 9933"/>
                <a:gd name="connsiteX63" fmla="*/ 8599 w 10000"/>
                <a:gd name="connsiteY63" fmla="*/ 0 h 9933"/>
                <a:gd name="connsiteX64" fmla="*/ 8493 w 10000"/>
                <a:gd name="connsiteY64" fmla="*/ 235 h 9933"/>
                <a:gd name="connsiteX65" fmla="*/ 8116 w 10000"/>
                <a:gd name="connsiteY65" fmla="*/ 235 h 9933"/>
                <a:gd name="connsiteX66" fmla="*/ 7794 w 10000"/>
                <a:gd name="connsiteY66" fmla="*/ 134 h 9933"/>
                <a:gd name="connsiteX67" fmla="*/ 7096 w 10000"/>
                <a:gd name="connsiteY67" fmla="*/ 134 h 9933"/>
                <a:gd name="connsiteX68" fmla="*/ 6397 w 10000"/>
                <a:gd name="connsiteY68" fmla="*/ 134 h 9933"/>
                <a:gd name="connsiteX69" fmla="*/ 6452 w 10000"/>
                <a:gd name="connsiteY69" fmla="*/ 0 h 9933"/>
                <a:gd name="connsiteX70" fmla="*/ 6343 w 10000"/>
                <a:gd name="connsiteY70" fmla="*/ 0 h 9933"/>
                <a:gd name="connsiteX71" fmla="*/ 6290 w 10000"/>
                <a:gd name="connsiteY71" fmla="*/ 134 h 9933"/>
                <a:gd name="connsiteX72" fmla="*/ 5644 w 10000"/>
                <a:gd name="connsiteY72" fmla="*/ 134 h 9933"/>
                <a:gd name="connsiteX73" fmla="*/ 5002 w 10000"/>
                <a:gd name="connsiteY73" fmla="*/ 134 h 9933"/>
                <a:gd name="connsiteX74" fmla="*/ 4356 w 10000"/>
                <a:gd name="connsiteY74" fmla="*/ 134 h 9933"/>
                <a:gd name="connsiteX75" fmla="*/ 3709 w 10000"/>
                <a:gd name="connsiteY75" fmla="*/ 134 h 9933"/>
                <a:gd name="connsiteX76" fmla="*/ 3120 w 10000"/>
                <a:gd name="connsiteY76" fmla="*/ 134 h 9933"/>
                <a:gd name="connsiteX77" fmla="*/ 2475 w 10000"/>
                <a:gd name="connsiteY77" fmla="*/ 134 h 9933"/>
                <a:gd name="connsiteX78" fmla="*/ 1884 w 10000"/>
                <a:gd name="connsiteY78" fmla="*/ 134 h 9933"/>
                <a:gd name="connsiteX79" fmla="*/ 1237 w 10000"/>
                <a:gd name="connsiteY79" fmla="*/ 134 h 9933"/>
                <a:gd name="connsiteX80" fmla="*/ 1237 w 10000"/>
                <a:gd name="connsiteY80" fmla="*/ 604 h 9933"/>
                <a:gd name="connsiteX81" fmla="*/ 1237 w 10000"/>
                <a:gd name="connsiteY81" fmla="*/ 1208 h 9933"/>
                <a:gd name="connsiteX82" fmla="*/ 433 w 10000"/>
                <a:gd name="connsiteY82" fmla="*/ 1208 h 9933"/>
                <a:gd name="connsiteX83" fmla="*/ 433 w 10000"/>
                <a:gd name="connsiteY83" fmla="*/ 1476 h 9933"/>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8493 w 10000"/>
                <a:gd name="connsiteY63" fmla="*/ 237 h 10000"/>
                <a:gd name="connsiteX64" fmla="*/ 8116 w 10000"/>
                <a:gd name="connsiteY64" fmla="*/ 237 h 10000"/>
                <a:gd name="connsiteX65" fmla="*/ 7794 w 10000"/>
                <a:gd name="connsiteY65" fmla="*/ 135 h 10000"/>
                <a:gd name="connsiteX66" fmla="*/ 7096 w 10000"/>
                <a:gd name="connsiteY66" fmla="*/ 135 h 10000"/>
                <a:gd name="connsiteX67" fmla="*/ 6397 w 10000"/>
                <a:gd name="connsiteY67" fmla="*/ 135 h 10000"/>
                <a:gd name="connsiteX68" fmla="*/ 6452 w 10000"/>
                <a:gd name="connsiteY68" fmla="*/ 0 h 10000"/>
                <a:gd name="connsiteX69" fmla="*/ 6343 w 10000"/>
                <a:gd name="connsiteY69" fmla="*/ 0 h 10000"/>
                <a:gd name="connsiteX70" fmla="*/ 6290 w 10000"/>
                <a:gd name="connsiteY70" fmla="*/ 135 h 10000"/>
                <a:gd name="connsiteX71" fmla="*/ 5644 w 10000"/>
                <a:gd name="connsiteY71" fmla="*/ 135 h 10000"/>
                <a:gd name="connsiteX72" fmla="*/ 5002 w 10000"/>
                <a:gd name="connsiteY72" fmla="*/ 135 h 10000"/>
                <a:gd name="connsiteX73" fmla="*/ 4356 w 10000"/>
                <a:gd name="connsiteY73" fmla="*/ 135 h 10000"/>
                <a:gd name="connsiteX74" fmla="*/ 3709 w 10000"/>
                <a:gd name="connsiteY74" fmla="*/ 135 h 10000"/>
                <a:gd name="connsiteX75" fmla="*/ 3120 w 10000"/>
                <a:gd name="connsiteY75" fmla="*/ 135 h 10000"/>
                <a:gd name="connsiteX76" fmla="*/ 2475 w 10000"/>
                <a:gd name="connsiteY76" fmla="*/ 135 h 10000"/>
                <a:gd name="connsiteX77" fmla="*/ 1884 w 10000"/>
                <a:gd name="connsiteY77" fmla="*/ 135 h 10000"/>
                <a:gd name="connsiteX78" fmla="*/ 1237 w 10000"/>
                <a:gd name="connsiteY78" fmla="*/ 135 h 10000"/>
                <a:gd name="connsiteX79" fmla="*/ 1237 w 10000"/>
                <a:gd name="connsiteY79" fmla="*/ 608 h 10000"/>
                <a:gd name="connsiteX80" fmla="*/ 1237 w 10000"/>
                <a:gd name="connsiteY80" fmla="*/ 1216 h 10000"/>
                <a:gd name="connsiteX81" fmla="*/ 433 w 10000"/>
                <a:gd name="connsiteY81" fmla="*/ 1216 h 10000"/>
                <a:gd name="connsiteX82" fmla="*/ 433 w 10000"/>
                <a:gd name="connsiteY82" fmla="*/ 1486 h 10000"/>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8116 w 10000"/>
                <a:gd name="connsiteY63" fmla="*/ 237 h 10000"/>
                <a:gd name="connsiteX64" fmla="*/ 7794 w 10000"/>
                <a:gd name="connsiteY64" fmla="*/ 135 h 10000"/>
                <a:gd name="connsiteX65" fmla="*/ 7096 w 10000"/>
                <a:gd name="connsiteY65" fmla="*/ 135 h 10000"/>
                <a:gd name="connsiteX66" fmla="*/ 6397 w 10000"/>
                <a:gd name="connsiteY66" fmla="*/ 135 h 10000"/>
                <a:gd name="connsiteX67" fmla="*/ 6452 w 10000"/>
                <a:gd name="connsiteY67" fmla="*/ 0 h 10000"/>
                <a:gd name="connsiteX68" fmla="*/ 6343 w 10000"/>
                <a:gd name="connsiteY68" fmla="*/ 0 h 10000"/>
                <a:gd name="connsiteX69" fmla="*/ 6290 w 10000"/>
                <a:gd name="connsiteY69" fmla="*/ 135 h 10000"/>
                <a:gd name="connsiteX70" fmla="*/ 5644 w 10000"/>
                <a:gd name="connsiteY70" fmla="*/ 135 h 10000"/>
                <a:gd name="connsiteX71" fmla="*/ 5002 w 10000"/>
                <a:gd name="connsiteY71" fmla="*/ 135 h 10000"/>
                <a:gd name="connsiteX72" fmla="*/ 4356 w 10000"/>
                <a:gd name="connsiteY72" fmla="*/ 135 h 10000"/>
                <a:gd name="connsiteX73" fmla="*/ 3709 w 10000"/>
                <a:gd name="connsiteY73" fmla="*/ 135 h 10000"/>
                <a:gd name="connsiteX74" fmla="*/ 3120 w 10000"/>
                <a:gd name="connsiteY74" fmla="*/ 135 h 10000"/>
                <a:gd name="connsiteX75" fmla="*/ 2475 w 10000"/>
                <a:gd name="connsiteY75" fmla="*/ 135 h 10000"/>
                <a:gd name="connsiteX76" fmla="*/ 1884 w 10000"/>
                <a:gd name="connsiteY76" fmla="*/ 135 h 10000"/>
                <a:gd name="connsiteX77" fmla="*/ 1237 w 10000"/>
                <a:gd name="connsiteY77" fmla="*/ 135 h 10000"/>
                <a:gd name="connsiteX78" fmla="*/ 1237 w 10000"/>
                <a:gd name="connsiteY78" fmla="*/ 608 h 10000"/>
                <a:gd name="connsiteX79" fmla="*/ 1237 w 10000"/>
                <a:gd name="connsiteY79" fmla="*/ 1216 h 10000"/>
                <a:gd name="connsiteX80" fmla="*/ 433 w 10000"/>
                <a:gd name="connsiteY80" fmla="*/ 1216 h 10000"/>
                <a:gd name="connsiteX81" fmla="*/ 433 w 10000"/>
                <a:gd name="connsiteY81" fmla="*/ 1486 h 10000"/>
                <a:gd name="connsiteX0" fmla="*/ 433 w 10000"/>
                <a:gd name="connsiteY0" fmla="*/ 2412 h 10926"/>
                <a:gd name="connsiteX1" fmla="*/ 6675 w 10000"/>
                <a:gd name="connsiteY1" fmla="*/ 7685 h 10926"/>
                <a:gd name="connsiteX2" fmla="*/ 6234 w 10000"/>
                <a:gd name="connsiteY2" fmla="*/ 7894 h 10926"/>
                <a:gd name="connsiteX3" fmla="*/ 5864 w 10000"/>
                <a:gd name="connsiteY3" fmla="*/ 7676 h 10926"/>
                <a:gd name="connsiteX4" fmla="*/ 5325 w 10000"/>
                <a:gd name="connsiteY4" fmla="*/ 7544 h 10926"/>
                <a:gd name="connsiteX5" fmla="*/ 5058 w 10000"/>
                <a:gd name="connsiteY5" fmla="*/ 7841 h 10926"/>
                <a:gd name="connsiteX6" fmla="*/ 4396 w 10000"/>
                <a:gd name="connsiteY6" fmla="*/ 8069 h 10926"/>
                <a:gd name="connsiteX7" fmla="*/ 3972 w 10000"/>
                <a:gd name="connsiteY7" fmla="*/ 8067 h 10926"/>
                <a:gd name="connsiteX8" fmla="*/ 3044 w 10000"/>
                <a:gd name="connsiteY8" fmla="*/ 7874 h 10926"/>
                <a:gd name="connsiteX9" fmla="*/ 2796 w 10000"/>
                <a:gd name="connsiteY9" fmla="*/ 7978 h 10926"/>
                <a:gd name="connsiteX10" fmla="*/ 2177 w 10000"/>
                <a:gd name="connsiteY10" fmla="*/ 7745 h 10926"/>
                <a:gd name="connsiteX11" fmla="*/ 1903 w 10000"/>
                <a:gd name="connsiteY11" fmla="*/ 7393 h 10926"/>
                <a:gd name="connsiteX12" fmla="*/ 1449 w 10000"/>
                <a:gd name="connsiteY12" fmla="*/ 7489 h 10926"/>
                <a:gd name="connsiteX13" fmla="*/ 1324 w 10000"/>
                <a:gd name="connsiteY13" fmla="*/ 7697 h 10926"/>
                <a:gd name="connsiteX14" fmla="*/ 845 w 10000"/>
                <a:gd name="connsiteY14" fmla="*/ 7786 h 10926"/>
                <a:gd name="connsiteX15" fmla="*/ 526 w 10000"/>
                <a:gd name="connsiteY15" fmla="*/ 7778 h 10926"/>
                <a:gd name="connsiteX16" fmla="*/ 354 w 10000"/>
                <a:gd name="connsiteY16" fmla="*/ 7943 h 10926"/>
                <a:gd name="connsiteX17" fmla="*/ 56 w 10000"/>
                <a:gd name="connsiteY17" fmla="*/ 7683 h 10926"/>
                <a:gd name="connsiteX18" fmla="*/ 0 w 10000"/>
                <a:gd name="connsiteY18" fmla="*/ 8155 h 10926"/>
                <a:gd name="connsiteX19" fmla="*/ 106 w 10000"/>
                <a:gd name="connsiteY19" fmla="*/ 8223 h 10926"/>
                <a:gd name="connsiteX20" fmla="*/ 538 w 10000"/>
                <a:gd name="connsiteY20" fmla="*/ 8257 h 10926"/>
                <a:gd name="connsiteX21" fmla="*/ 596 w 10000"/>
                <a:gd name="connsiteY21" fmla="*/ 8391 h 10926"/>
                <a:gd name="connsiteX22" fmla="*/ 1075 w 10000"/>
                <a:gd name="connsiteY22" fmla="*/ 8426 h 10926"/>
                <a:gd name="connsiteX23" fmla="*/ 1346 w 10000"/>
                <a:gd name="connsiteY23" fmla="*/ 8561 h 10926"/>
                <a:gd name="connsiteX24" fmla="*/ 1397 w 10000"/>
                <a:gd name="connsiteY24" fmla="*/ 8798 h 10926"/>
                <a:gd name="connsiteX25" fmla="*/ 2260 w 10000"/>
                <a:gd name="connsiteY25" fmla="*/ 9203 h 10926"/>
                <a:gd name="connsiteX26" fmla="*/ 2475 w 10000"/>
                <a:gd name="connsiteY26" fmla="*/ 9609 h 10926"/>
                <a:gd name="connsiteX27" fmla="*/ 3064 w 10000"/>
                <a:gd name="connsiteY27" fmla="*/ 9812 h 10926"/>
                <a:gd name="connsiteX28" fmla="*/ 3280 w 10000"/>
                <a:gd name="connsiteY28" fmla="*/ 10080 h 10926"/>
                <a:gd name="connsiteX29" fmla="*/ 3709 w 10000"/>
                <a:gd name="connsiteY29" fmla="*/ 10420 h 10926"/>
                <a:gd name="connsiteX30" fmla="*/ 4034 w 10000"/>
                <a:gd name="connsiteY30" fmla="*/ 10520 h 10926"/>
                <a:gd name="connsiteX31" fmla="*/ 4248 w 10000"/>
                <a:gd name="connsiteY31" fmla="*/ 10420 h 10926"/>
                <a:gd name="connsiteX32" fmla="*/ 4785 w 10000"/>
                <a:gd name="connsiteY32" fmla="*/ 10453 h 10926"/>
                <a:gd name="connsiteX33" fmla="*/ 5002 w 10000"/>
                <a:gd name="connsiteY33" fmla="*/ 10385 h 10926"/>
                <a:gd name="connsiteX34" fmla="*/ 5967 w 10000"/>
                <a:gd name="connsiteY34" fmla="*/ 10893 h 10926"/>
                <a:gd name="connsiteX35" fmla="*/ 6021 w 10000"/>
                <a:gd name="connsiteY35" fmla="*/ 10893 h 10926"/>
                <a:gd name="connsiteX36" fmla="*/ 6130 w 10000"/>
                <a:gd name="connsiteY36" fmla="*/ 10825 h 10926"/>
                <a:gd name="connsiteX37" fmla="*/ 6823 w 10000"/>
                <a:gd name="connsiteY37" fmla="*/ 10825 h 10926"/>
                <a:gd name="connsiteX38" fmla="*/ 6936 w 10000"/>
                <a:gd name="connsiteY38" fmla="*/ 10926 h 10926"/>
                <a:gd name="connsiteX39" fmla="*/ 7526 w 10000"/>
                <a:gd name="connsiteY39" fmla="*/ 10790 h 10926"/>
                <a:gd name="connsiteX40" fmla="*/ 8062 w 10000"/>
                <a:gd name="connsiteY40" fmla="*/ 10790 h 10926"/>
                <a:gd name="connsiteX41" fmla="*/ 8438 w 10000"/>
                <a:gd name="connsiteY41" fmla="*/ 10656 h 10926"/>
                <a:gd name="connsiteX42" fmla="*/ 8871 w 10000"/>
                <a:gd name="connsiteY42" fmla="*/ 10385 h 10926"/>
                <a:gd name="connsiteX43" fmla="*/ 10000 w 10000"/>
                <a:gd name="connsiteY43" fmla="*/ 10385 h 10926"/>
                <a:gd name="connsiteX44" fmla="*/ 10000 w 10000"/>
                <a:gd name="connsiteY44" fmla="*/ 10014 h 10926"/>
                <a:gd name="connsiteX45" fmla="*/ 9409 w 10000"/>
                <a:gd name="connsiteY45" fmla="*/ 9846 h 10926"/>
                <a:gd name="connsiteX46" fmla="*/ 9083 w 10000"/>
                <a:gd name="connsiteY46" fmla="*/ 9305 h 10926"/>
                <a:gd name="connsiteX47" fmla="*/ 8655 w 10000"/>
                <a:gd name="connsiteY47" fmla="*/ 9102 h 10926"/>
                <a:gd name="connsiteX48" fmla="*/ 8385 w 10000"/>
                <a:gd name="connsiteY48" fmla="*/ 8831 h 10926"/>
                <a:gd name="connsiteX49" fmla="*/ 7687 w 10000"/>
                <a:gd name="connsiteY49" fmla="*/ 8629 h 10926"/>
                <a:gd name="connsiteX50" fmla="*/ 7848 w 10000"/>
                <a:gd name="connsiteY50" fmla="*/ 8561 h 10926"/>
                <a:gd name="connsiteX51" fmla="*/ 7848 w 10000"/>
                <a:gd name="connsiteY51" fmla="*/ 8391 h 10926"/>
                <a:gd name="connsiteX52" fmla="*/ 8334 w 10000"/>
                <a:gd name="connsiteY52" fmla="*/ 8391 h 10926"/>
                <a:gd name="connsiteX53" fmla="*/ 8599 w 10000"/>
                <a:gd name="connsiteY53" fmla="*/ 8257 h 10926"/>
                <a:gd name="connsiteX54" fmla="*/ 8655 w 10000"/>
                <a:gd name="connsiteY54" fmla="*/ 7278 h 10926"/>
                <a:gd name="connsiteX55" fmla="*/ 8707 w 10000"/>
                <a:gd name="connsiteY55" fmla="*/ 7311 h 10926"/>
                <a:gd name="connsiteX56" fmla="*/ 8517 w 10000"/>
                <a:gd name="connsiteY56" fmla="*/ 7373 h 10926"/>
                <a:gd name="connsiteX57" fmla="*/ 8440 w 10000"/>
                <a:gd name="connsiteY57" fmla="*/ 7505 h 10926"/>
                <a:gd name="connsiteX58" fmla="*/ 7961 w 10000"/>
                <a:gd name="connsiteY58" fmla="*/ 7245 h 10926"/>
                <a:gd name="connsiteX59" fmla="*/ 7874 w 10000"/>
                <a:gd name="connsiteY59" fmla="*/ 6542 h 10926"/>
                <a:gd name="connsiteX60" fmla="*/ 7361 w 10000"/>
                <a:gd name="connsiteY60" fmla="*/ 6847 h 10926"/>
                <a:gd name="connsiteX61" fmla="*/ 7369 w 10000"/>
                <a:gd name="connsiteY61" fmla="*/ 7209 h 10926"/>
                <a:gd name="connsiteX62" fmla="*/ 6955 w 10000"/>
                <a:gd name="connsiteY62" fmla="*/ 7427 h 10926"/>
                <a:gd name="connsiteX63" fmla="*/ 7794 w 10000"/>
                <a:gd name="connsiteY63" fmla="*/ 1061 h 10926"/>
                <a:gd name="connsiteX64" fmla="*/ 7096 w 10000"/>
                <a:gd name="connsiteY64" fmla="*/ 1061 h 10926"/>
                <a:gd name="connsiteX65" fmla="*/ 6397 w 10000"/>
                <a:gd name="connsiteY65" fmla="*/ 1061 h 10926"/>
                <a:gd name="connsiteX66" fmla="*/ 6452 w 10000"/>
                <a:gd name="connsiteY66" fmla="*/ 926 h 10926"/>
                <a:gd name="connsiteX67" fmla="*/ 6343 w 10000"/>
                <a:gd name="connsiteY67" fmla="*/ 926 h 10926"/>
                <a:gd name="connsiteX68" fmla="*/ 6290 w 10000"/>
                <a:gd name="connsiteY68" fmla="*/ 1061 h 10926"/>
                <a:gd name="connsiteX69" fmla="*/ 5644 w 10000"/>
                <a:gd name="connsiteY69" fmla="*/ 1061 h 10926"/>
                <a:gd name="connsiteX70" fmla="*/ 5002 w 10000"/>
                <a:gd name="connsiteY70" fmla="*/ 1061 h 10926"/>
                <a:gd name="connsiteX71" fmla="*/ 4356 w 10000"/>
                <a:gd name="connsiteY71" fmla="*/ 1061 h 10926"/>
                <a:gd name="connsiteX72" fmla="*/ 3709 w 10000"/>
                <a:gd name="connsiteY72" fmla="*/ 1061 h 10926"/>
                <a:gd name="connsiteX73" fmla="*/ 3120 w 10000"/>
                <a:gd name="connsiteY73" fmla="*/ 1061 h 10926"/>
                <a:gd name="connsiteX74" fmla="*/ 2475 w 10000"/>
                <a:gd name="connsiteY74" fmla="*/ 1061 h 10926"/>
                <a:gd name="connsiteX75" fmla="*/ 1884 w 10000"/>
                <a:gd name="connsiteY75" fmla="*/ 1061 h 10926"/>
                <a:gd name="connsiteX76" fmla="*/ 1237 w 10000"/>
                <a:gd name="connsiteY76" fmla="*/ 1061 h 10926"/>
                <a:gd name="connsiteX77" fmla="*/ 1237 w 10000"/>
                <a:gd name="connsiteY77" fmla="*/ 1534 h 10926"/>
                <a:gd name="connsiteX78" fmla="*/ 1237 w 10000"/>
                <a:gd name="connsiteY78" fmla="*/ 2142 h 10926"/>
                <a:gd name="connsiteX79" fmla="*/ 433 w 10000"/>
                <a:gd name="connsiteY79" fmla="*/ 2142 h 10926"/>
                <a:gd name="connsiteX80" fmla="*/ 433 w 10000"/>
                <a:gd name="connsiteY80" fmla="*/ 2412 h 10926"/>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7096 w 10000"/>
                <a:gd name="connsiteY63" fmla="*/ 135 h 10000"/>
                <a:gd name="connsiteX64" fmla="*/ 6397 w 10000"/>
                <a:gd name="connsiteY64" fmla="*/ 135 h 10000"/>
                <a:gd name="connsiteX65" fmla="*/ 6452 w 10000"/>
                <a:gd name="connsiteY65" fmla="*/ 0 h 10000"/>
                <a:gd name="connsiteX66" fmla="*/ 6343 w 10000"/>
                <a:gd name="connsiteY66" fmla="*/ 0 h 10000"/>
                <a:gd name="connsiteX67" fmla="*/ 6290 w 10000"/>
                <a:gd name="connsiteY67" fmla="*/ 135 h 10000"/>
                <a:gd name="connsiteX68" fmla="*/ 5644 w 10000"/>
                <a:gd name="connsiteY68" fmla="*/ 135 h 10000"/>
                <a:gd name="connsiteX69" fmla="*/ 5002 w 10000"/>
                <a:gd name="connsiteY69" fmla="*/ 135 h 10000"/>
                <a:gd name="connsiteX70" fmla="*/ 4356 w 10000"/>
                <a:gd name="connsiteY70" fmla="*/ 135 h 10000"/>
                <a:gd name="connsiteX71" fmla="*/ 3709 w 10000"/>
                <a:gd name="connsiteY71" fmla="*/ 135 h 10000"/>
                <a:gd name="connsiteX72" fmla="*/ 3120 w 10000"/>
                <a:gd name="connsiteY72" fmla="*/ 135 h 10000"/>
                <a:gd name="connsiteX73" fmla="*/ 2475 w 10000"/>
                <a:gd name="connsiteY73" fmla="*/ 135 h 10000"/>
                <a:gd name="connsiteX74" fmla="*/ 1884 w 10000"/>
                <a:gd name="connsiteY74" fmla="*/ 135 h 10000"/>
                <a:gd name="connsiteX75" fmla="*/ 1237 w 10000"/>
                <a:gd name="connsiteY75" fmla="*/ 135 h 10000"/>
                <a:gd name="connsiteX76" fmla="*/ 1237 w 10000"/>
                <a:gd name="connsiteY76" fmla="*/ 608 h 10000"/>
                <a:gd name="connsiteX77" fmla="*/ 1237 w 10000"/>
                <a:gd name="connsiteY77" fmla="*/ 1216 h 10000"/>
                <a:gd name="connsiteX78" fmla="*/ 433 w 10000"/>
                <a:gd name="connsiteY78" fmla="*/ 1216 h 10000"/>
                <a:gd name="connsiteX79" fmla="*/ 433 w 10000"/>
                <a:gd name="connsiteY79" fmla="*/ 1486 h 10000"/>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6397 w 10000"/>
                <a:gd name="connsiteY63" fmla="*/ 135 h 10000"/>
                <a:gd name="connsiteX64" fmla="*/ 6452 w 10000"/>
                <a:gd name="connsiteY64" fmla="*/ 0 h 10000"/>
                <a:gd name="connsiteX65" fmla="*/ 6343 w 10000"/>
                <a:gd name="connsiteY65" fmla="*/ 0 h 10000"/>
                <a:gd name="connsiteX66" fmla="*/ 6290 w 10000"/>
                <a:gd name="connsiteY66" fmla="*/ 135 h 10000"/>
                <a:gd name="connsiteX67" fmla="*/ 5644 w 10000"/>
                <a:gd name="connsiteY67" fmla="*/ 135 h 10000"/>
                <a:gd name="connsiteX68" fmla="*/ 5002 w 10000"/>
                <a:gd name="connsiteY68" fmla="*/ 135 h 10000"/>
                <a:gd name="connsiteX69" fmla="*/ 4356 w 10000"/>
                <a:gd name="connsiteY69" fmla="*/ 135 h 10000"/>
                <a:gd name="connsiteX70" fmla="*/ 3709 w 10000"/>
                <a:gd name="connsiteY70" fmla="*/ 135 h 10000"/>
                <a:gd name="connsiteX71" fmla="*/ 3120 w 10000"/>
                <a:gd name="connsiteY71" fmla="*/ 135 h 10000"/>
                <a:gd name="connsiteX72" fmla="*/ 2475 w 10000"/>
                <a:gd name="connsiteY72" fmla="*/ 135 h 10000"/>
                <a:gd name="connsiteX73" fmla="*/ 1884 w 10000"/>
                <a:gd name="connsiteY73" fmla="*/ 135 h 10000"/>
                <a:gd name="connsiteX74" fmla="*/ 1237 w 10000"/>
                <a:gd name="connsiteY74" fmla="*/ 135 h 10000"/>
                <a:gd name="connsiteX75" fmla="*/ 1237 w 10000"/>
                <a:gd name="connsiteY75" fmla="*/ 608 h 10000"/>
                <a:gd name="connsiteX76" fmla="*/ 1237 w 10000"/>
                <a:gd name="connsiteY76" fmla="*/ 1216 h 10000"/>
                <a:gd name="connsiteX77" fmla="*/ 433 w 10000"/>
                <a:gd name="connsiteY77" fmla="*/ 1216 h 10000"/>
                <a:gd name="connsiteX78" fmla="*/ 433 w 10000"/>
                <a:gd name="connsiteY78" fmla="*/ 1486 h 10000"/>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6452 w 10000"/>
                <a:gd name="connsiteY63" fmla="*/ 0 h 10000"/>
                <a:gd name="connsiteX64" fmla="*/ 6343 w 10000"/>
                <a:gd name="connsiteY64" fmla="*/ 0 h 10000"/>
                <a:gd name="connsiteX65" fmla="*/ 6290 w 10000"/>
                <a:gd name="connsiteY65" fmla="*/ 135 h 10000"/>
                <a:gd name="connsiteX66" fmla="*/ 5644 w 10000"/>
                <a:gd name="connsiteY66" fmla="*/ 135 h 10000"/>
                <a:gd name="connsiteX67" fmla="*/ 5002 w 10000"/>
                <a:gd name="connsiteY67" fmla="*/ 135 h 10000"/>
                <a:gd name="connsiteX68" fmla="*/ 4356 w 10000"/>
                <a:gd name="connsiteY68" fmla="*/ 135 h 10000"/>
                <a:gd name="connsiteX69" fmla="*/ 3709 w 10000"/>
                <a:gd name="connsiteY69" fmla="*/ 135 h 10000"/>
                <a:gd name="connsiteX70" fmla="*/ 3120 w 10000"/>
                <a:gd name="connsiteY70" fmla="*/ 135 h 10000"/>
                <a:gd name="connsiteX71" fmla="*/ 2475 w 10000"/>
                <a:gd name="connsiteY71" fmla="*/ 135 h 10000"/>
                <a:gd name="connsiteX72" fmla="*/ 1884 w 10000"/>
                <a:gd name="connsiteY72" fmla="*/ 135 h 10000"/>
                <a:gd name="connsiteX73" fmla="*/ 1237 w 10000"/>
                <a:gd name="connsiteY73" fmla="*/ 135 h 10000"/>
                <a:gd name="connsiteX74" fmla="*/ 1237 w 10000"/>
                <a:gd name="connsiteY74" fmla="*/ 608 h 10000"/>
                <a:gd name="connsiteX75" fmla="*/ 1237 w 10000"/>
                <a:gd name="connsiteY75" fmla="*/ 1216 h 10000"/>
                <a:gd name="connsiteX76" fmla="*/ 433 w 10000"/>
                <a:gd name="connsiteY76" fmla="*/ 1216 h 10000"/>
                <a:gd name="connsiteX77" fmla="*/ 433 w 10000"/>
                <a:gd name="connsiteY77" fmla="*/ 1486 h 10000"/>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6452 w 10000"/>
                <a:gd name="connsiteY63" fmla="*/ 0 h 10000"/>
                <a:gd name="connsiteX64" fmla="*/ 6343 w 10000"/>
                <a:gd name="connsiteY64" fmla="*/ 0 h 10000"/>
                <a:gd name="connsiteX65" fmla="*/ 5644 w 10000"/>
                <a:gd name="connsiteY65" fmla="*/ 135 h 10000"/>
                <a:gd name="connsiteX66" fmla="*/ 5002 w 10000"/>
                <a:gd name="connsiteY66" fmla="*/ 135 h 10000"/>
                <a:gd name="connsiteX67" fmla="*/ 4356 w 10000"/>
                <a:gd name="connsiteY67" fmla="*/ 135 h 10000"/>
                <a:gd name="connsiteX68" fmla="*/ 3709 w 10000"/>
                <a:gd name="connsiteY68" fmla="*/ 135 h 10000"/>
                <a:gd name="connsiteX69" fmla="*/ 3120 w 10000"/>
                <a:gd name="connsiteY69" fmla="*/ 135 h 10000"/>
                <a:gd name="connsiteX70" fmla="*/ 2475 w 10000"/>
                <a:gd name="connsiteY70" fmla="*/ 135 h 10000"/>
                <a:gd name="connsiteX71" fmla="*/ 1884 w 10000"/>
                <a:gd name="connsiteY71" fmla="*/ 135 h 10000"/>
                <a:gd name="connsiteX72" fmla="*/ 1237 w 10000"/>
                <a:gd name="connsiteY72" fmla="*/ 135 h 10000"/>
                <a:gd name="connsiteX73" fmla="*/ 1237 w 10000"/>
                <a:gd name="connsiteY73" fmla="*/ 608 h 10000"/>
                <a:gd name="connsiteX74" fmla="*/ 1237 w 10000"/>
                <a:gd name="connsiteY74" fmla="*/ 1216 h 10000"/>
                <a:gd name="connsiteX75" fmla="*/ 433 w 10000"/>
                <a:gd name="connsiteY75" fmla="*/ 1216 h 10000"/>
                <a:gd name="connsiteX76" fmla="*/ 433 w 10000"/>
                <a:gd name="connsiteY76" fmla="*/ 1486 h 10000"/>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6452 w 10000"/>
                <a:gd name="connsiteY63" fmla="*/ 0 h 10000"/>
                <a:gd name="connsiteX64" fmla="*/ 5644 w 10000"/>
                <a:gd name="connsiteY64" fmla="*/ 135 h 10000"/>
                <a:gd name="connsiteX65" fmla="*/ 5002 w 10000"/>
                <a:gd name="connsiteY65" fmla="*/ 135 h 10000"/>
                <a:gd name="connsiteX66" fmla="*/ 4356 w 10000"/>
                <a:gd name="connsiteY66" fmla="*/ 135 h 10000"/>
                <a:gd name="connsiteX67" fmla="*/ 3709 w 10000"/>
                <a:gd name="connsiteY67" fmla="*/ 135 h 10000"/>
                <a:gd name="connsiteX68" fmla="*/ 3120 w 10000"/>
                <a:gd name="connsiteY68" fmla="*/ 135 h 10000"/>
                <a:gd name="connsiteX69" fmla="*/ 2475 w 10000"/>
                <a:gd name="connsiteY69" fmla="*/ 135 h 10000"/>
                <a:gd name="connsiteX70" fmla="*/ 1884 w 10000"/>
                <a:gd name="connsiteY70" fmla="*/ 135 h 10000"/>
                <a:gd name="connsiteX71" fmla="*/ 1237 w 10000"/>
                <a:gd name="connsiteY71" fmla="*/ 135 h 10000"/>
                <a:gd name="connsiteX72" fmla="*/ 1237 w 10000"/>
                <a:gd name="connsiteY72" fmla="*/ 608 h 10000"/>
                <a:gd name="connsiteX73" fmla="*/ 1237 w 10000"/>
                <a:gd name="connsiteY73" fmla="*/ 1216 h 10000"/>
                <a:gd name="connsiteX74" fmla="*/ 433 w 10000"/>
                <a:gd name="connsiteY74" fmla="*/ 1216 h 10000"/>
                <a:gd name="connsiteX75" fmla="*/ 433 w 10000"/>
                <a:gd name="connsiteY75" fmla="*/ 1486 h 10000"/>
                <a:gd name="connsiteX0" fmla="*/ 433 w 10000"/>
                <a:gd name="connsiteY0" fmla="*/ 2412 h 10926"/>
                <a:gd name="connsiteX1" fmla="*/ 6675 w 10000"/>
                <a:gd name="connsiteY1" fmla="*/ 7685 h 10926"/>
                <a:gd name="connsiteX2" fmla="*/ 6234 w 10000"/>
                <a:gd name="connsiteY2" fmla="*/ 7894 h 10926"/>
                <a:gd name="connsiteX3" fmla="*/ 5864 w 10000"/>
                <a:gd name="connsiteY3" fmla="*/ 7676 h 10926"/>
                <a:gd name="connsiteX4" fmla="*/ 5325 w 10000"/>
                <a:gd name="connsiteY4" fmla="*/ 7544 h 10926"/>
                <a:gd name="connsiteX5" fmla="*/ 5058 w 10000"/>
                <a:gd name="connsiteY5" fmla="*/ 7841 h 10926"/>
                <a:gd name="connsiteX6" fmla="*/ 4396 w 10000"/>
                <a:gd name="connsiteY6" fmla="*/ 8069 h 10926"/>
                <a:gd name="connsiteX7" fmla="*/ 3972 w 10000"/>
                <a:gd name="connsiteY7" fmla="*/ 8067 h 10926"/>
                <a:gd name="connsiteX8" fmla="*/ 3044 w 10000"/>
                <a:gd name="connsiteY8" fmla="*/ 7874 h 10926"/>
                <a:gd name="connsiteX9" fmla="*/ 2796 w 10000"/>
                <a:gd name="connsiteY9" fmla="*/ 7978 h 10926"/>
                <a:gd name="connsiteX10" fmla="*/ 2177 w 10000"/>
                <a:gd name="connsiteY10" fmla="*/ 7745 h 10926"/>
                <a:gd name="connsiteX11" fmla="*/ 1903 w 10000"/>
                <a:gd name="connsiteY11" fmla="*/ 7393 h 10926"/>
                <a:gd name="connsiteX12" fmla="*/ 1449 w 10000"/>
                <a:gd name="connsiteY12" fmla="*/ 7489 h 10926"/>
                <a:gd name="connsiteX13" fmla="*/ 1324 w 10000"/>
                <a:gd name="connsiteY13" fmla="*/ 7697 h 10926"/>
                <a:gd name="connsiteX14" fmla="*/ 845 w 10000"/>
                <a:gd name="connsiteY14" fmla="*/ 7786 h 10926"/>
                <a:gd name="connsiteX15" fmla="*/ 526 w 10000"/>
                <a:gd name="connsiteY15" fmla="*/ 7778 h 10926"/>
                <a:gd name="connsiteX16" fmla="*/ 354 w 10000"/>
                <a:gd name="connsiteY16" fmla="*/ 7943 h 10926"/>
                <a:gd name="connsiteX17" fmla="*/ 56 w 10000"/>
                <a:gd name="connsiteY17" fmla="*/ 7683 h 10926"/>
                <a:gd name="connsiteX18" fmla="*/ 0 w 10000"/>
                <a:gd name="connsiteY18" fmla="*/ 8155 h 10926"/>
                <a:gd name="connsiteX19" fmla="*/ 106 w 10000"/>
                <a:gd name="connsiteY19" fmla="*/ 8223 h 10926"/>
                <a:gd name="connsiteX20" fmla="*/ 538 w 10000"/>
                <a:gd name="connsiteY20" fmla="*/ 8257 h 10926"/>
                <a:gd name="connsiteX21" fmla="*/ 596 w 10000"/>
                <a:gd name="connsiteY21" fmla="*/ 8391 h 10926"/>
                <a:gd name="connsiteX22" fmla="*/ 1075 w 10000"/>
                <a:gd name="connsiteY22" fmla="*/ 8426 h 10926"/>
                <a:gd name="connsiteX23" fmla="*/ 1346 w 10000"/>
                <a:gd name="connsiteY23" fmla="*/ 8561 h 10926"/>
                <a:gd name="connsiteX24" fmla="*/ 1397 w 10000"/>
                <a:gd name="connsiteY24" fmla="*/ 8798 h 10926"/>
                <a:gd name="connsiteX25" fmla="*/ 2260 w 10000"/>
                <a:gd name="connsiteY25" fmla="*/ 9203 h 10926"/>
                <a:gd name="connsiteX26" fmla="*/ 2475 w 10000"/>
                <a:gd name="connsiteY26" fmla="*/ 9609 h 10926"/>
                <a:gd name="connsiteX27" fmla="*/ 3064 w 10000"/>
                <a:gd name="connsiteY27" fmla="*/ 9812 h 10926"/>
                <a:gd name="connsiteX28" fmla="*/ 3280 w 10000"/>
                <a:gd name="connsiteY28" fmla="*/ 10080 h 10926"/>
                <a:gd name="connsiteX29" fmla="*/ 3709 w 10000"/>
                <a:gd name="connsiteY29" fmla="*/ 10420 h 10926"/>
                <a:gd name="connsiteX30" fmla="*/ 4034 w 10000"/>
                <a:gd name="connsiteY30" fmla="*/ 10520 h 10926"/>
                <a:gd name="connsiteX31" fmla="*/ 4248 w 10000"/>
                <a:gd name="connsiteY31" fmla="*/ 10420 h 10926"/>
                <a:gd name="connsiteX32" fmla="*/ 4785 w 10000"/>
                <a:gd name="connsiteY32" fmla="*/ 10453 h 10926"/>
                <a:gd name="connsiteX33" fmla="*/ 5002 w 10000"/>
                <a:gd name="connsiteY33" fmla="*/ 10385 h 10926"/>
                <a:gd name="connsiteX34" fmla="*/ 5967 w 10000"/>
                <a:gd name="connsiteY34" fmla="*/ 10893 h 10926"/>
                <a:gd name="connsiteX35" fmla="*/ 6021 w 10000"/>
                <a:gd name="connsiteY35" fmla="*/ 10893 h 10926"/>
                <a:gd name="connsiteX36" fmla="*/ 6130 w 10000"/>
                <a:gd name="connsiteY36" fmla="*/ 10825 h 10926"/>
                <a:gd name="connsiteX37" fmla="*/ 6823 w 10000"/>
                <a:gd name="connsiteY37" fmla="*/ 10825 h 10926"/>
                <a:gd name="connsiteX38" fmla="*/ 6936 w 10000"/>
                <a:gd name="connsiteY38" fmla="*/ 10926 h 10926"/>
                <a:gd name="connsiteX39" fmla="*/ 7526 w 10000"/>
                <a:gd name="connsiteY39" fmla="*/ 10790 h 10926"/>
                <a:gd name="connsiteX40" fmla="*/ 8062 w 10000"/>
                <a:gd name="connsiteY40" fmla="*/ 10790 h 10926"/>
                <a:gd name="connsiteX41" fmla="*/ 8438 w 10000"/>
                <a:gd name="connsiteY41" fmla="*/ 10656 h 10926"/>
                <a:gd name="connsiteX42" fmla="*/ 8871 w 10000"/>
                <a:gd name="connsiteY42" fmla="*/ 10385 h 10926"/>
                <a:gd name="connsiteX43" fmla="*/ 10000 w 10000"/>
                <a:gd name="connsiteY43" fmla="*/ 10385 h 10926"/>
                <a:gd name="connsiteX44" fmla="*/ 10000 w 10000"/>
                <a:gd name="connsiteY44" fmla="*/ 10014 h 10926"/>
                <a:gd name="connsiteX45" fmla="*/ 9409 w 10000"/>
                <a:gd name="connsiteY45" fmla="*/ 9846 h 10926"/>
                <a:gd name="connsiteX46" fmla="*/ 9083 w 10000"/>
                <a:gd name="connsiteY46" fmla="*/ 9305 h 10926"/>
                <a:gd name="connsiteX47" fmla="*/ 8655 w 10000"/>
                <a:gd name="connsiteY47" fmla="*/ 9102 h 10926"/>
                <a:gd name="connsiteX48" fmla="*/ 8385 w 10000"/>
                <a:gd name="connsiteY48" fmla="*/ 8831 h 10926"/>
                <a:gd name="connsiteX49" fmla="*/ 7687 w 10000"/>
                <a:gd name="connsiteY49" fmla="*/ 8629 h 10926"/>
                <a:gd name="connsiteX50" fmla="*/ 7848 w 10000"/>
                <a:gd name="connsiteY50" fmla="*/ 8561 h 10926"/>
                <a:gd name="connsiteX51" fmla="*/ 7848 w 10000"/>
                <a:gd name="connsiteY51" fmla="*/ 8391 h 10926"/>
                <a:gd name="connsiteX52" fmla="*/ 8334 w 10000"/>
                <a:gd name="connsiteY52" fmla="*/ 8391 h 10926"/>
                <a:gd name="connsiteX53" fmla="*/ 8599 w 10000"/>
                <a:gd name="connsiteY53" fmla="*/ 8257 h 10926"/>
                <a:gd name="connsiteX54" fmla="*/ 8655 w 10000"/>
                <a:gd name="connsiteY54" fmla="*/ 7278 h 10926"/>
                <a:gd name="connsiteX55" fmla="*/ 8707 w 10000"/>
                <a:gd name="connsiteY55" fmla="*/ 7311 h 10926"/>
                <a:gd name="connsiteX56" fmla="*/ 8517 w 10000"/>
                <a:gd name="connsiteY56" fmla="*/ 7373 h 10926"/>
                <a:gd name="connsiteX57" fmla="*/ 8440 w 10000"/>
                <a:gd name="connsiteY57" fmla="*/ 7505 h 10926"/>
                <a:gd name="connsiteX58" fmla="*/ 7961 w 10000"/>
                <a:gd name="connsiteY58" fmla="*/ 7245 h 10926"/>
                <a:gd name="connsiteX59" fmla="*/ 7874 w 10000"/>
                <a:gd name="connsiteY59" fmla="*/ 6542 h 10926"/>
                <a:gd name="connsiteX60" fmla="*/ 7361 w 10000"/>
                <a:gd name="connsiteY60" fmla="*/ 6847 h 10926"/>
                <a:gd name="connsiteX61" fmla="*/ 7369 w 10000"/>
                <a:gd name="connsiteY61" fmla="*/ 7209 h 10926"/>
                <a:gd name="connsiteX62" fmla="*/ 6955 w 10000"/>
                <a:gd name="connsiteY62" fmla="*/ 7427 h 10926"/>
                <a:gd name="connsiteX63" fmla="*/ 5644 w 10000"/>
                <a:gd name="connsiteY63" fmla="*/ 1061 h 10926"/>
                <a:gd name="connsiteX64" fmla="*/ 5002 w 10000"/>
                <a:gd name="connsiteY64" fmla="*/ 1061 h 10926"/>
                <a:gd name="connsiteX65" fmla="*/ 4356 w 10000"/>
                <a:gd name="connsiteY65" fmla="*/ 1061 h 10926"/>
                <a:gd name="connsiteX66" fmla="*/ 3709 w 10000"/>
                <a:gd name="connsiteY66" fmla="*/ 1061 h 10926"/>
                <a:gd name="connsiteX67" fmla="*/ 3120 w 10000"/>
                <a:gd name="connsiteY67" fmla="*/ 1061 h 10926"/>
                <a:gd name="connsiteX68" fmla="*/ 2475 w 10000"/>
                <a:gd name="connsiteY68" fmla="*/ 1061 h 10926"/>
                <a:gd name="connsiteX69" fmla="*/ 1884 w 10000"/>
                <a:gd name="connsiteY69" fmla="*/ 1061 h 10926"/>
                <a:gd name="connsiteX70" fmla="*/ 1237 w 10000"/>
                <a:gd name="connsiteY70" fmla="*/ 1061 h 10926"/>
                <a:gd name="connsiteX71" fmla="*/ 1237 w 10000"/>
                <a:gd name="connsiteY71" fmla="*/ 1534 h 10926"/>
                <a:gd name="connsiteX72" fmla="*/ 1237 w 10000"/>
                <a:gd name="connsiteY72" fmla="*/ 2142 h 10926"/>
                <a:gd name="connsiteX73" fmla="*/ 433 w 10000"/>
                <a:gd name="connsiteY73" fmla="*/ 2142 h 10926"/>
                <a:gd name="connsiteX74" fmla="*/ 433 w 10000"/>
                <a:gd name="connsiteY74" fmla="*/ 2412 h 10926"/>
                <a:gd name="connsiteX0" fmla="*/ 433 w 10000"/>
                <a:gd name="connsiteY0" fmla="*/ 2412 h 10926"/>
                <a:gd name="connsiteX1" fmla="*/ 6675 w 10000"/>
                <a:gd name="connsiteY1" fmla="*/ 7685 h 10926"/>
                <a:gd name="connsiteX2" fmla="*/ 6234 w 10000"/>
                <a:gd name="connsiteY2" fmla="*/ 7894 h 10926"/>
                <a:gd name="connsiteX3" fmla="*/ 5864 w 10000"/>
                <a:gd name="connsiteY3" fmla="*/ 7676 h 10926"/>
                <a:gd name="connsiteX4" fmla="*/ 5325 w 10000"/>
                <a:gd name="connsiteY4" fmla="*/ 7544 h 10926"/>
                <a:gd name="connsiteX5" fmla="*/ 5058 w 10000"/>
                <a:gd name="connsiteY5" fmla="*/ 7841 h 10926"/>
                <a:gd name="connsiteX6" fmla="*/ 4396 w 10000"/>
                <a:gd name="connsiteY6" fmla="*/ 8069 h 10926"/>
                <a:gd name="connsiteX7" fmla="*/ 3972 w 10000"/>
                <a:gd name="connsiteY7" fmla="*/ 8067 h 10926"/>
                <a:gd name="connsiteX8" fmla="*/ 3044 w 10000"/>
                <a:gd name="connsiteY8" fmla="*/ 7874 h 10926"/>
                <a:gd name="connsiteX9" fmla="*/ 2796 w 10000"/>
                <a:gd name="connsiteY9" fmla="*/ 7978 h 10926"/>
                <a:gd name="connsiteX10" fmla="*/ 2177 w 10000"/>
                <a:gd name="connsiteY10" fmla="*/ 7745 h 10926"/>
                <a:gd name="connsiteX11" fmla="*/ 1903 w 10000"/>
                <a:gd name="connsiteY11" fmla="*/ 7393 h 10926"/>
                <a:gd name="connsiteX12" fmla="*/ 1449 w 10000"/>
                <a:gd name="connsiteY12" fmla="*/ 7489 h 10926"/>
                <a:gd name="connsiteX13" fmla="*/ 1324 w 10000"/>
                <a:gd name="connsiteY13" fmla="*/ 7697 h 10926"/>
                <a:gd name="connsiteX14" fmla="*/ 845 w 10000"/>
                <a:gd name="connsiteY14" fmla="*/ 7786 h 10926"/>
                <a:gd name="connsiteX15" fmla="*/ 526 w 10000"/>
                <a:gd name="connsiteY15" fmla="*/ 7778 h 10926"/>
                <a:gd name="connsiteX16" fmla="*/ 354 w 10000"/>
                <a:gd name="connsiteY16" fmla="*/ 7943 h 10926"/>
                <a:gd name="connsiteX17" fmla="*/ 56 w 10000"/>
                <a:gd name="connsiteY17" fmla="*/ 7683 h 10926"/>
                <a:gd name="connsiteX18" fmla="*/ 0 w 10000"/>
                <a:gd name="connsiteY18" fmla="*/ 8155 h 10926"/>
                <a:gd name="connsiteX19" fmla="*/ 106 w 10000"/>
                <a:gd name="connsiteY19" fmla="*/ 8223 h 10926"/>
                <a:gd name="connsiteX20" fmla="*/ 538 w 10000"/>
                <a:gd name="connsiteY20" fmla="*/ 8257 h 10926"/>
                <a:gd name="connsiteX21" fmla="*/ 596 w 10000"/>
                <a:gd name="connsiteY21" fmla="*/ 8391 h 10926"/>
                <a:gd name="connsiteX22" fmla="*/ 1075 w 10000"/>
                <a:gd name="connsiteY22" fmla="*/ 8426 h 10926"/>
                <a:gd name="connsiteX23" fmla="*/ 1346 w 10000"/>
                <a:gd name="connsiteY23" fmla="*/ 8561 h 10926"/>
                <a:gd name="connsiteX24" fmla="*/ 1397 w 10000"/>
                <a:gd name="connsiteY24" fmla="*/ 8798 h 10926"/>
                <a:gd name="connsiteX25" fmla="*/ 2260 w 10000"/>
                <a:gd name="connsiteY25" fmla="*/ 9203 h 10926"/>
                <a:gd name="connsiteX26" fmla="*/ 2475 w 10000"/>
                <a:gd name="connsiteY26" fmla="*/ 9609 h 10926"/>
                <a:gd name="connsiteX27" fmla="*/ 3064 w 10000"/>
                <a:gd name="connsiteY27" fmla="*/ 9812 h 10926"/>
                <a:gd name="connsiteX28" fmla="*/ 3280 w 10000"/>
                <a:gd name="connsiteY28" fmla="*/ 10080 h 10926"/>
                <a:gd name="connsiteX29" fmla="*/ 3709 w 10000"/>
                <a:gd name="connsiteY29" fmla="*/ 10420 h 10926"/>
                <a:gd name="connsiteX30" fmla="*/ 4034 w 10000"/>
                <a:gd name="connsiteY30" fmla="*/ 10520 h 10926"/>
                <a:gd name="connsiteX31" fmla="*/ 4248 w 10000"/>
                <a:gd name="connsiteY31" fmla="*/ 10420 h 10926"/>
                <a:gd name="connsiteX32" fmla="*/ 4785 w 10000"/>
                <a:gd name="connsiteY32" fmla="*/ 10453 h 10926"/>
                <a:gd name="connsiteX33" fmla="*/ 5002 w 10000"/>
                <a:gd name="connsiteY33" fmla="*/ 10385 h 10926"/>
                <a:gd name="connsiteX34" fmla="*/ 5967 w 10000"/>
                <a:gd name="connsiteY34" fmla="*/ 10893 h 10926"/>
                <a:gd name="connsiteX35" fmla="*/ 6021 w 10000"/>
                <a:gd name="connsiteY35" fmla="*/ 10893 h 10926"/>
                <a:gd name="connsiteX36" fmla="*/ 6130 w 10000"/>
                <a:gd name="connsiteY36" fmla="*/ 10825 h 10926"/>
                <a:gd name="connsiteX37" fmla="*/ 6823 w 10000"/>
                <a:gd name="connsiteY37" fmla="*/ 10825 h 10926"/>
                <a:gd name="connsiteX38" fmla="*/ 6936 w 10000"/>
                <a:gd name="connsiteY38" fmla="*/ 10926 h 10926"/>
                <a:gd name="connsiteX39" fmla="*/ 7526 w 10000"/>
                <a:gd name="connsiteY39" fmla="*/ 10790 h 10926"/>
                <a:gd name="connsiteX40" fmla="*/ 8062 w 10000"/>
                <a:gd name="connsiteY40" fmla="*/ 10790 h 10926"/>
                <a:gd name="connsiteX41" fmla="*/ 8438 w 10000"/>
                <a:gd name="connsiteY41" fmla="*/ 10656 h 10926"/>
                <a:gd name="connsiteX42" fmla="*/ 8871 w 10000"/>
                <a:gd name="connsiteY42" fmla="*/ 10385 h 10926"/>
                <a:gd name="connsiteX43" fmla="*/ 10000 w 10000"/>
                <a:gd name="connsiteY43" fmla="*/ 10385 h 10926"/>
                <a:gd name="connsiteX44" fmla="*/ 10000 w 10000"/>
                <a:gd name="connsiteY44" fmla="*/ 10014 h 10926"/>
                <a:gd name="connsiteX45" fmla="*/ 9409 w 10000"/>
                <a:gd name="connsiteY45" fmla="*/ 9846 h 10926"/>
                <a:gd name="connsiteX46" fmla="*/ 9083 w 10000"/>
                <a:gd name="connsiteY46" fmla="*/ 9305 h 10926"/>
                <a:gd name="connsiteX47" fmla="*/ 8655 w 10000"/>
                <a:gd name="connsiteY47" fmla="*/ 9102 h 10926"/>
                <a:gd name="connsiteX48" fmla="*/ 8385 w 10000"/>
                <a:gd name="connsiteY48" fmla="*/ 8831 h 10926"/>
                <a:gd name="connsiteX49" fmla="*/ 7687 w 10000"/>
                <a:gd name="connsiteY49" fmla="*/ 8629 h 10926"/>
                <a:gd name="connsiteX50" fmla="*/ 7848 w 10000"/>
                <a:gd name="connsiteY50" fmla="*/ 8561 h 10926"/>
                <a:gd name="connsiteX51" fmla="*/ 7848 w 10000"/>
                <a:gd name="connsiteY51" fmla="*/ 8391 h 10926"/>
                <a:gd name="connsiteX52" fmla="*/ 8334 w 10000"/>
                <a:gd name="connsiteY52" fmla="*/ 8391 h 10926"/>
                <a:gd name="connsiteX53" fmla="*/ 8599 w 10000"/>
                <a:gd name="connsiteY53" fmla="*/ 8257 h 10926"/>
                <a:gd name="connsiteX54" fmla="*/ 8655 w 10000"/>
                <a:gd name="connsiteY54" fmla="*/ 7278 h 10926"/>
                <a:gd name="connsiteX55" fmla="*/ 8707 w 10000"/>
                <a:gd name="connsiteY55" fmla="*/ 7311 h 10926"/>
                <a:gd name="connsiteX56" fmla="*/ 8517 w 10000"/>
                <a:gd name="connsiteY56" fmla="*/ 7373 h 10926"/>
                <a:gd name="connsiteX57" fmla="*/ 8440 w 10000"/>
                <a:gd name="connsiteY57" fmla="*/ 7505 h 10926"/>
                <a:gd name="connsiteX58" fmla="*/ 7961 w 10000"/>
                <a:gd name="connsiteY58" fmla="*/ 7245 h 10926"/>
                <a:gd name="connsiteX59" fmla="*/ 7874 w 10000"/>
                <a:gd name="connsiteY59" fmla="*/ 6542 h 10926"/>
                <a:gd name="connsiteX60" fmla="*/ 7361 w 10000"/>
                <a:gd name="connsiteY60" fmla="*/ 6847 h 10926"/>
                <a:gd name="connsiteX61" fmla="*/ 7369 w 10000"/>
                <a:gd name="connsiteY61" fmla="*/ 7209 h 10926"/>
                <a:gd name="connsiteX62" fmla="*/ 6955 w 10000"/>
                <a:gd name="connsiteY62" fmla="*/ 7427 h 10926"/>
                <a:gd name="connsiteX63" fmla="*/ 5002 w 10000"/>
                <a:gd name="connsiteY63" fmla="*/ 1061 h 10926"/>
                <a:gd name="connsiteX64" fmla="*/ 4356 w 10000"/>
                <a:gd name="connsiteY64" fmla="*/ 1061 h 10926"/>
                <a:gd name="connsiteX65" fmla="*/ 3709 w 10000"/>
                <a:gd name="connsiteY65" fmla="*/ 1061 h 10926"/>
                <a:gd name="connsiteX66" fmla="*/ 3120 w 10000"/>
                <a:gd name="connsiteY66" fmla="*/ 1061 h 10926"/>
                <a:gd name="connsiteX67" fmla="*/ 2475 w 10000"/>
                <a:gd name="connsiteY67" fmla="*/ 1061 h 10926"/>
                <a:gd name="connsiteX68" fmla="*/ 1884 w 10000"/>
                <a:gd name="connsiteY68" fmla="*/ 1061 h 10926"/>
                <a:gd name="connsiteX69" fmla="*/ 1237 w 10000"/>
                <a:gd name="connsiteY69" fmla="*/ 1061 h 10926"/>
                <a:gd name="connsiteX70" fmla="*/ 1237 w 10000"/>
                <a:gd name="connsiteY70" fmla="*/ 1534 h 10926"/>
                <a:gd name="connsiteX71" fmla="*/ 1237 w 10000"/>
                <a:gd name="connsiteY71" fmla="*/ 2142 h 10926"/>
                <a:gd name="connsiteX72" fmla="*/ 433 w 10000"/>
                <a:gd name="connsiteY72" fmla="*/ 2142 h 10926"/>
                <a:gd name="connsiteX73" fmla="*/ 433 w 10000"/>
                <a:gd name="connsiteY73" fmla="*/ 2412 h 10926"/>
                <a:gd name="connsiteX0" fmla="*/ 433 w 10000"/>
                <a:gd name="connsiteY0" fmla="*/ 1351 h 9865"/>
                <a:gd name="connsiteX1" fmla="*/ 6675 w 10000"/>
                <a:gd name="connsiteY1" fmla="*/ 6624 h 9865"/>
                <a:gd name="connsiteX2" fmla="*/ 6234 w 10000"/>
                <a:gd name="connsiteY2" fmla="*/ 6833 h 9865"/>
                <a:gd name="connsiteX3" fmla="*/ 5864 w 10000"/>
                <a:gd name="connsiteY3" fmla="*/ 6615 h 9865"/>
                <a:gd name="connsiteX4" fmla="*/ 5325 w 10000"/>
                <a:gd name="connsiteY4" fmla="*/ 6483 h 9865"/>
                <a:gd name="connsiteX5" fmla="*/ 5058 w 10000"/>
                <a:gd name="connsiteY5" fmla="*/ 6780 h 9865"/>
                <a:gd name="connsiteX6" fmla="*/ 4396 w 10000"/>
                <a:gd name="connsiteY6" fmla="*/ 7008 h 9865"/>
                <a:gd name="connsiteX7" fmla="*/ 3972 w 10000"/>
                <a:gd name="connsiteY7" fmla="*/ 7006 h 9865"/>
                <a:gd name="connsiteX8" fmla="*/ 3044 w 10000"/>
                <a:gd name="connsiteY8" fmla="*/ 6813 h 9865"/>
                <a:gd name="connsiteX9" fmla="*/ 2796 w 10000"/>
                <a:gd name="connsiteY9" fmla="*/ 6917 h 9865"/>
                <a:gd name="connsiteX10" fmla="*/ 2177 w 10000"/>
                <a:gd name="connsiteY10" fmla="*/ 6684 h 9865"/>
                <a:gd name="connsiteX11" fmla="*/ 1903 w 10000"/>
                <a:gd name="connsiteY11" fmla="*/ 6332 h 9865"/>
                <a:gd name="connsiteX12" fmla="*/ 1449 w 10000"/>
                <a:gd name="connsiteY12" fmla="*/ 6428 h 9865"/>
                <a:gd name="connsiteX13" fmla="*/ 1324 w 10000"/>
                <a:gd name="connsiteY13" fmla="*/ 6636 h 9865"/>
                <a:gd name="connsiteX14" fmla="*/ 845 w 10000"/>
                <a:gd name="connsiteY14" fmla="*/ 6725 h 9865"/>
                <a:gd name="connsiteX15" fmla="*/ 526 w 10000"/>
                <a:gd name="connsiteY15" fmla="*/ 6717 h 9865"/>
                <a:gd name="connsiteX16" fmla="*/ 354 w 10000"/>
                <a:gd name="connsiteY16" fmla="*/ 6882 h 9865"/>
                <a:gd name="connsiteX17" fmla="*/ 56 w 10000"/>
                <a:gd name="connsiteY17" fmla="*/ 6622 h 9865"/>
                <a:gd name="connsiteX18" fmla="*/ 0 w 10000"/>
                <a:gd name="connsiteY18" fmla="*/ 7094 h 9865"/>
                <a:gd name="connsiteX19" fmla="*/ 106 w 10000"/>
                <a:gd name="connsiteY19" fmla="*/ 7162 h 9865"/>
                <a:gd name="connsiteX20" fmla="*/ 538 w 10000"/>
                <a:gd name="connsiteY20" fmla="*/ 7196 h 9865"/>
                <a:gd name="connsiteX21" fmla="*/ 596 w 10000"/>
                <a:gd name="connsiteY21" fmla="*/ 7330 h 9865"/>
                <a:gd name="connsiteX22" fmla="*/ 1075 w 10000"/>
                <a:gd name="connsiteY22" fmla="*/ 7365 h 9865"/>
                <a:gd name="connsiteX23" fmla="*/ 1346 w 10000"/>
                <a:gd name="connsiteY23" fmla="*/ 7500 h 9865"/>
                <a:gd name="connsiteX24" fmla="*/ 1397 w 10000"/>
                <a:gd name="connsiteY24" fmla="*/ 7737 h 9865"/>
                <a:gd name="connsiteX25" fmla="*/ 2260 w 10000"/>
                <a:gd name="connsiteY25" fmla="*/ 8142 h 9865"/>
                <a:gd name="connsiteX26" fmla="*/ 2475 w 10000"/>
                <a:gd name="connsiteY26" fmla="*/ 8548 h 9865"/>
                <a:gd name="connsiteX27" fmla="*/ 3064 w 10000"/>
                <a:gd name="connsiteY27" fmla="*/ 8751 h 9865"/>
                <a:gd name="connsiteX28" fmla="*/ 3280 w 10000"/>
                <a:gd name="connsiteY28" fmla="*/ 9019 h 9865"/>
                <a:gd name="connsiteX29" fmla="*/ 3709 w 10000"/>
                <a:gd name="connsiteY29" fmla="*/ 9359 h 9865"/>
                <a:gd name="connsiteX30" fmla="*/ 4034 w 10000"/>
                <a:gd name="connsiteY30" fmla="*/ 9459 h 9865"/>
                <a:gd name="connsiteX31" fmla="*/ 4248 w 10000"/>
                <a:gd name="connsiteY31" fmla="*/ 9359 h 9865"/>
                <a:gd name="connsiteX32" fmla="*/ 4785 w 10000"/>
                <a:gd name="connsiteY32" fmla="*/ 9392 h 9865"/>
                <a:gd name="connsiteX33" fmla="*/ 5002 w 10000"/>
                <a:gd name="connsiteY33" fmla="*/ 9324 h 9865"/>
                <a:gd name="connsiteX34" fmla="*/ 5967 w 10000"/>
                <a:gd name="connsiteY34" fmla="*/ 9832 h 9865"/>
                <a:gd name="connsiteX35" fmla="*/ 6021 w 10000"/>
                <a:gd name="connsiteY35" fmla="*/ 9832 h 9865"/>
                <a:gd name="connsiteX36" fmla="*/ 6130 w 10000"/>
                <a:gd name="connsiteY36" fmla="*/ 9764 h 9865"/>
                <a:gd name="connsiteX37" fmla="*/ 6823 w 10000"/>
                <a:gd name="connsiteY37" fmla="*/ 9764 h 9865"/>
                <a:gd name="connsiteX38" fmla="*/ 6936 w 10000"/>
                <a:gd name="connsiteY38" fmla="*/ 9865 h 9865"/>
                <a:gd name="connsiteX39" fmla="*/ 7526 w 10000"/>
                <a:gd name="connsiteY39" fmla="*/ 9729 h 9865"/>
                <a:gd name="connsiteX40" fmla="*/ 8062 w 10000"/>
                <a:gd name="connsiteY40" fmla="*/ 9729 h 9865"/>
                <a:gd name="connsiteX41" fmla="*/ 8438 w 10000"/>
                <a:gd name="connsiteY41" fmla="*/ 9595 h 9865"/>
                <a:gd name="connsiteX42" fmla="*/ 8871 w 10000"/>
                <a:gd name="connsiteY42" fmla="*/ 9324 h 9865"/>
                <a:gd name="connsiteX43" fmla="*/ 10000 w 10000"/>
                <a:gd name="connsiteY43" fmla="*/ 9324 h 9865"/>
                <a:gd name="connsiteX44" fmla="*/ 10000 w 10000"/>
                <a:gd name="connsiteY44" fmla="*/ 8953 h 9865"/>
                <a:gd name="connsiteX45" fmla="*/ 9409 w 10000"/>
                <a:gd name="connsiteY45" fmla="*/ 8785 h 9865"/>
                <a:gd name="connsiteX46" fmla="*/ 9083 w 10000"/>
                <a:gd name="connsiteY46" fmla="*/ 8244 h 9865"/>
                <a:gd name="connsiteX47" fmla="*/ 8655 w 10000"/>
                <a:gd name="connsiteY47" fmla="*/ 8041 h 9865"/>
                <a:gd name="connsiteX48" fmla="*/ 8385 w 10000"/>
                <a:gd name="connsiteY48" fmla="*/ 7770 h 9865"/>
                <a:gd name="connsiteX49" fmla="*/ 7687 w 10000"/>
                <a:gd name="connsiteY49" fmla="*/ 7568 h 9865"/>
                <a:gd name="connsiteX50" fmla="*/ 7848 w 10000"/>
                <a:gd name="connsiteY50" fmla="*/ 7500 h 9865"/>
                <a:gd name="connsiteX51" fmla="*/ 7848 w 10000"/>
                <a:gd name="connsiteY51" fmla="*/ 7330 h 9865"/>
                <a:gd name="connsiteX52" fmla="*/ 8334 w 10000"/>
                <a:gd name="connsiteY52" fmla="*/ 7330 h 9865"/>
                <a:gd name="connsiteX53" fmla="*/ 8599 w 10000"/>
                <a:gd name="connsiteY53" fmla="*/ 7196 h 9865"/>
                <a:gd name="connsiteX54" fmla="*/ 8655 w 10000"/>
                <a:gd name="connsiteY54" fmla="*/ 6217 h 9865"/>
                <a:gd name="connsiteX55" fmla="*/ 8707 w 10000"/>
                <a:gd name="connsiteY55" fmla="*/ 6250 h 9865"/>
                <a:gd name="connsiteX56" fmla="*/ 8517 w 10000"/>
                <a:gd name="connsiteY56" fmla="*/ 6312 h 9865"/>
                <a:gd name="connsiteX57" fmla="*/ 8440 w 10000"/>
                <a:gd name="connsiteY57" fmla="*/ 6444 h 9865"/>
                <a:gd name="connsiteX58" fmla="*/ 7961 w 10000"/>
                <a:gd name="connsiteY58" fmla="*/ 6184 h 9865"/>
                <a:gd name="connsiteX59" fmla="*/ 7874 w 10000"/>
                <a:gd name="connsiteY59" fmla="*/ 5481 h 9865"/>
                <a:gd name="connsiteX60" fmla="*/ 7361 w 10000"/>
                <a:gd name="connsiteY60" fmla="*/ 5786 h 9865"/>
                <a:gd name="connsiteX61" fmla="*/ 7369 w 10000"/>
                <a:gd name="connsiteY61" fmla="*/ 6148 h 9865"/>
                <a:gd name="connsiteX62" fmla="*/ 6955 w 10000"/>
                <a:gd name="connsiteY62" fmla="*/ 6366 h 9865"/>
                <a:gd name="connsiteX63" fmla="*/ 4356 w 10000"/>
                <a:gd name="connsiteY63" fmla="*/ 0 h 9865"/>
                <a:gd name="connsiteX64" fmla="*/ 3709 w 10000"/>
                <a:gd name="connsiteY64" fmla="*/ 0 h 9865"/>
                <a:gd name="connsiteX65" fmla="*/ 3120 w 10000"/>
                <a:gd name="connsiteY65" fmla="*/ 0 h 9865"/>
                <a:gd name="connsiteX66" fmla="*/ 2475 w 10000"/>
                <a:gd name="connsiteY66" fmla="*/ 0 h 9865"/>
                <a:gd name="connsiteX67" fmla="*/ 1884 w 10000"/>
                <a:gd name="connsiteY67" fmla="*/ 0 h 9865"/>
                <a:gd name="connsiteX68" fmla="*/ 1237 w 10000"/>
                <a:gd name="connsiteY68" fmla="*/ 0 h 9865"/>
                <a:gd name="connsiteX69" fmla="*/ 1237 w 10000"/>
                <a:gd name="connsiteY69" fmla="*/ 473 h 9865"/>
                <a:gd name="connsiteX70" fmla="*/ 1237 w 10000"/>
                <a:gd name="connsiteY70" fmla="*/ 1081 h 9865"/>
                <a:gd name="connsiteX71" fmla="*/ 433 w 10000"/>
                <a:gd name="connsiteY71" fmla="*/ 1081 h 9865"/>
                <a:gd name="connsiteX72" fmla="*/ 433 w 10000"/>
                <a:gd name="connsiteY72" fmla="*/ 1351 h 9865"/>
                <a:gd name="connsiteX0" fmla="*/ 433 w 10000"/>
                <a:gd name="connsiteY0" fmla="*/ 1369 h 10000"/>
                <a:gd name="connsiteX1" fmla="*/ 6675 w 10000"/>
                <a:gd name="connsiteY1" fmla="*/ 6715 h 10000"/>
                <a:gd name="connsiteX2" fmla="*/ 6234 w 10000"/>
                <a:gd name="connsiteY2" fmla="*/ 6927 h 10000"/>
                <a:gd name="connsiteX3" fmla="*/ 5864 w 10000"/>
                <a:gd name="connsiteY3" fmla="*/ 6706 h 10000"/>
                <a:gd name="connsiteX4" fmla="*/ 5325 w 10000"/>
                <a:gd name="connsiteY4" fmla="*/ 6572 h 10000"/>
                <a:gd name="connsiteX5" fmla="*/ 5058 w 10000"/>
                <a:gd name="connsiteY5" fmla="*/ 6873 h 10000"/>
                <a:gd name="connsiteX6" fmla="*/ 4396 w 10000"/>
                <a:gd name="connsiteY6" fmla="*/ 7104 h 10000"/>
                <a:gd name="connsiteX7" fmla="*/ 3972 w 10000"/>
                <a:gd name="connsiteY7" fmla="*/ 7102 h 10000"/>
                <a:gd name="connsiteX8" fmla="*/ 3044 w 10000"/>
                <a:gd name="connsiteY8" fmla="*/ 6906 h 10000"/>
                <a:gd name="connsiteX9" fmla="*/ 2796 w 10000"/>
                <a:gd name="connsiteY9" fmla="*/ 7012 h 10000"/>
                <a:gd name="connsiteX10" fmla="*/ 2177 w 10000"/>
                <a:gd name="connsiteY10" fmla="*/ 6775 h 10000"/>
                <a:gd name="connsiteX11" fmla="*/ 1903 w 10000"/>
                <a:gd name="connsiteY11" fmla="*/ 6419 h 10000"/>
                <a:gd name="connsiteX12" fmla="*/ 1449 w 10000"/>
                <a:gd name="connsiteY12" fmla="*/ 6516 h 10000"/>
                <a:gd name="connsiteX13" fmla="*/ 1324 w 10000"/>
                <a:gd name="connsiteY13" fmla="*/ 6727 h 10000"/>
                <a:gd name="connsiteX14" fmla="*/ 845 w 10000"/>
                <a:gd name="connsiteY14" fmla="*/ 6817 h 10000"/>
                <a:gd name="connsiteX15" fmla="*/ 526 w 10000"/>
                <a:gd name="connsiteY15" fmla="*/ 6809 h 10000"/>
                <a:gd name="connsiteX16" fmla="*/ 354 w 10000"/>
                <a:gd name="connsiteY16" fmla="*/ 6976 h 10000"/>
                <a:gd name="connsiteX17" fmla="*/ 56 w 10000"/>
                <a:gd name="connsiteY17" fmla="*/ 6713 h 10000"/>
                <a:gd name="connsiteX18" fmla="*/ 0 w 10000"/>
                <a:gd name="connsiteY18" fmla="*/ 7191 h 10000"/>
                <a:gd name="connsiteX19" fmla="*/ 106 w 10000"/>
                <a:gd name="connsiteY19" fmla="*/ 7260 h 10000"/>
                <a:gd name="connsiteX20" fmla="*/ 538 w 10000"/>
                <a:gd name="connsiteY20" fmla="*/ 7294 h 10000"/>
                <a:gd name="connsiteX21" fmla="*/ 596 w 10000"/>
                <a:gd name="connsiteY21" fmla="*/ 7430 h 10000"/>
                <a:gd name="connsiteX22" fmla="*/ 1075 w 10000"/>
                <a:gd name="connsiteY22" fmla="*/ 7466 h 10000"/>
                <a:gd name="connsiteX23" fmla="*/ 1346 w 10000"/>
                <a:gd name="connsiteY23" fmla="*/ 7603 h 10000"/>
                <a:gd name="connsiteX24" fmla="*/ 1397 w 10000"/>
                <a:gd name="connsiteY24" fmla="*/ 7843 h 10000"/>
                <a:gd name="connsiteX25" fmla="*/ 2260 w 10000"/>
                <a:gd name="connsiteY25" fmla="*/ 8253 h 10000"/>
                <a:gd name="connsiteX26" fmla="*/ 2475 w 10000"/>
                <a:gd name="connsiteY26" fmla="*/ 8665 h 10000"/>
                <a:gd name="connsiteX27" fmla="*/ 3064 w 10000"/>
                <a:gd name="connsiteY27" fmla="*/ 8871 h 10000"/>
                <a:gd name="connsiteX28" fmla="*/ 3280 w 10000"/>
                <a:gd name="connsiteY28" fmla="*/ 9142 h 10000"/>
                <a:gd name="connsiteX29" fmla="*/ 3709 w 10000"/>
                <a:gd name="connsiteY29" fmla="*/ 9487 h 10000"/>
                <a:gd name="connsiteX30" fmla="*/ 4034 w 10000"/>
                <a:gd name="connsiteY30" fmla="*/ 9588 h 10000"/>
                <a:gd name="connsiteX31" fmla="*/ 4248 w 10000"/>
                <a:gd name="connsiteY31" fmla="*/ 9487 h 10000"/>
                <a:gd name="connsiteX32" fmla="*/ 4785 w 10000"/>
                <a:gd name="connsiteY32" fmla="*/ 9521 h 10000"/>
                <a:gd name="connsiteX33" fmla="*/ 5002 w 10000"/>
                <a:gd name="connsiteY33" fmla="*/ 9452 h 10000"/>
                <a:gd name="connsiteX34" fmla="*/ 5967 w 10000"/>
                <a:gd name="connsiteY34" fmla="*/ 9967 h 10000"/>
                <a:gd name="connsiteX35" fmla="*/ 6021 w 10000"/>
                <a:gd name="connsiteY35" fmla="*/ 9967 h 10000"/>
                <a:gd name="connsiteX36" fmla="*/ 6130 w 10000"/>
                <a:gd name="connsiteY36" fmla="*/ 9898 h 10000"/>
                <a:gd name="connsiteX37" fmla="*/ 6823 w 10000"/>
                <a:gd name="connsiteY37" fmla="*/ 9898 h 10000"/>
                <a:gd name="connsiteX38" fmla="*/ 6936 w 10000"/>
                <a:gd name="connsiteY38" fmla="*/ 10000 h 10000"/>
                <a:gd name="connsiteX39" fmla="*/ 7526 w 10000"/>
                <a:gd name="connsiteY39" fmla="*/ 9862 h 10000"/>
                <a:gd name="connsiteX40" fmla="*/ 8062 w 10000"/>
                <a:gd name="connsiteY40" fmla="*/ 9862 h 10000"/>
                <a:gd name="connsiteX41" fmla="*/ 8438 w 10000"/>
                <a:gd name="connsiteY41" fmla="*/ 9726 h 10000"/>
                <a:gd name="connsiteX42" fmla="*/ 8871 w 10000"/>
                <a:gd name="connsiteY42" fmla="*/ 9452 h 10000"/>
                <a:gd name="connsiteX43" fmla="*/ 10000 w 10000"/>
                <a:gd name="connsiteY43" fmla="*/ 9452 h 10000"/>
                <a:gd name="connsiteX44" fmla="*/ 10000 w 10000"/>
                <a:gd name="connsiteY44" fmla="*/ 9076 h 10000"/>
                <a:gd name="connsiteX45" fmla="*/ 9409 w 10000"/>
                <a:gd name="connsiteY45" fmla="*/ 8905 h 10000"/>
                <a:gd name="connsiteX46" fmla="*/ 9083 w 10000"/>
                <a:gd name="connsiteY46" fmla="*/ 8357 h 10000"/>
                <a:gd name="connsiteX47" fmla="*/ 8655 w 10000"/>
                <a:gd name="connsiteY47" fmla="*/ 8151 h 10000"/>
                <a:gd name="connsiteX48" fmla="*/ 8385 w 10000"/>
                <a:gd name="connsiteY48" fmla="*/ 7876 h 10000"/>
                <a:gd name="connsiteX49" fmla="*/ 7687 w 10000"/>
                <a:gd name="connsiteY49" fmla="*/ 7672 h 10000"/>
                <a:gd name="connsiteX50" fmla="*/ 7848 w 10000"/>
                <a:gd name="connsiteY50" fmla="*/ 7603 h 10000"/>
                <a:gd name="connsiteX51" fmla="*/ 7848 w 10000"/>
                <a:gd name="connsiteY51" fmla="*/ 7430 h 10000"/>
                <a:gd name="connsiteX52" fmla="*/ 8334 w 10000"/>
                <a:gd name="connsiteY52" fmla="*/ 7430 h 10000"/>
                <a:gd name="connsiteX53" fmla="*/ 8599 w 10000"/>
                <a:gd name="connsiteY53" fmla="*/ 7294 h 10000"/>
                <a:gd name="connsiteX54" fmla="*/ 8655 w 10000"/>
                <a:gd name="connsiteY54" fmla="*/ 6302 h 10000"/>
                <a:gd name="connsiteX55" fmla="*/ 8707 w 10000"/>
                <a:gd name="connsiteY55" fmla="*/ 6336 h 10000"/>
                <a:gd name="connsiteX56" fmla="*/ 8517 w 10000"/>
                <a:gd name="connsiteY56" fmla="*/ 6398 h 10000"/>
                <a:gd name="connsiteX57" fmla="*/ 8440 w 10000"/>
                <a:gd name="connsiteY57" fmla="*/ 6532 h 10000"/>
                <a:gd name="connsiteX58" fmla="*/ 7961 w 10000"/>
                <a:gd name="connsiteY58" fmla="*/ 6269 h 10000"/>
                <a:gd name="connsiteX59" fmla="*/ 7874 w 10000"/>
                <a:gd name="connsiteY59" fmla="*/ 5556 h 10000"/>
                <a:gd name="connsiteX60" fmla="*/ 7361 w 10000"/>
                <a:gd name="connsiteY60" fmla="*/ 5865 h 10000"/>
                <a:gd name="connsiteX61" fmla="*/ 7369 w 10000"/>
                <a:gd name="connsiteY61" fmla="*/ 6232 h 10000"/>
                <a:gd name="connsiteX62" fmla="*/ 6955 w 10000"/>
                <a:gd name="connsiteY62" fmla="*/ 6453 h 10000"/>
                <a:gd name="connsiteX63" fmla="*/ 3709 w 10000"/>
                <a:gd name="connsiteY63" fmla="*/ 0 h 10000"/>
                <a:gd name="connsiteX64" fmla="*/ 3120 w 10000"/>
                <a:gd name="connsiteY64" fmla="*/ 0 h 10000"/>
                <a:gd name="connsiteX65" fmla="*/ 2475 w 10000"/>
                <a:gd name="connsiteY65" fmla="*/ 0 h 10000"/>
                <a:gd name="connsiteX66" fmla="*/ 1884 w 10000"/>
                <a:gd name="connsiteY66" fmla="*/ 0 h 10000"/>
                <a:gd name="connsiteX67" fmla="*/ 1237 w 10000"/>
                <a:gd name="connsiteY67" fmla="*/ 0 h 10000"/>
                <a:gd name="connsiteX68" fmla="*/ 1237 w 10000"/>
                <a:gd name="connsiteY68" fmla="*/ 479 h 10000"/>
                <a:gd name="connsiteX69" fmla="*/ 1237 w 10000"/>
                <a:gd name="connsiteY69" fmla="*/ 1096 h 10000"/>
                <a:gd name="connsiteX70" fmla="*/ 433 w 10000"/>
                <a:gd name="connsiteY70" fmla="*/ 1096 h 10000"/>
                <a:gd name="connsiteX71" fmla="*/ 433 w 10000"/>
                <a:gd name="connsiteY71" fmla="*/ 1369 h 10000"/>
                <a:gd name="connsiteX0" fmla="*/ 433 w 10000"/>
                <a:gd name="connsiteY0" fmla="*/ 1369 h 10000"/>
                <a:gd name="connsiteX1" fmla="*/ 6675 w 10000"/>
                <a:gd name="connsiteY1" fmla="*/ 6715 h 10000"/>
                <a:gd name="connsiteX2" fmla="*/ 6234 w 10000"/>
                <a:gd name="connsiteY2" fmla="*/ 6927 h 10000"/>
                <a:gd name="connsiteX3" fmla="*/ 5864 w 10000"/>
                <a:gd name="connsiteY3" fmla="*/ 6706 h 10000"/>
                <a:gd name="connsiteX4" fmla="*/ 5325 w 10000"/>
                <a:gd name="connsiteY4" fmla="*/ 6572 h 10000"/>
                <a:gd name="connsiteX5" fmla="*/ 5058 w 10000"/>
                <a:gd name="connsiteY5" fmla="*/ 6873 h 10000"/>
                <a:gd name="connsiteX6" fmla="*/ 4396 w 10000"/>
                <a:gd name="connsiteY6" fmla="*/ 7104 h 10000"/>
                <a:gd name="connsiteX7" fmla="*/ 3972 w 10000"/>
                <a:gd name="connsiteY7" fmla="*/ 7102 h 10000"/>
                <a:gd name="connsiteX8" fmla="*/ 3044 w 10000"/>
                <a:gd name="connsiteY8" fmla="*/ 6906 h 10000"/>
                <a:gd name="connsiteX9" fmla="*/ 2796 w 10000"/>
                <a:gd name="connsiteY9" fmla="*/ 7012 h 10000"/>
                <a:gd name="connsiteX10" fmla="*/ 2177 w 10000"/>
                <a:gd name="connsiteY10" fmla="*/ 6775 h 10000"/>
                <a:gd name="connsiteX11" fmla="*/ 1903 w 10000"/>
                <a:gd name="connsiteY11" fmla="*/ 6419 h 10000"/>
                <a:gd name="connsiteX12" fmla="*/ 1449 w 10000"/>
                <a:gd name="connsiteY12" fmla="*/ 6516 h 10000"/>
                <a:gd name="connsiteX13" fmla="*/ 1324 w 10000"/>
                <a:gd name="connsiteY13" fmla="*/ 6727 h 10000"/>
                <a:gd name="connsiteX14" fmla="*/ 845 w 10000"/>
                <a:gd name="connsiteY14" fmla="*/ 6817 h 10000"/>
                <a:gd name="connsiteX15" fmla="*/ 526 w 10000"/>
                <a:gd name="connsiteY15" fmla="*/ 6809 h 10000"/>
                <a:gd name="connsiteX16" fmla="*/ 354 w 10000"/>
                <a:gd name="connsiteY16" fmla="*/ 6976 h 10000"/>
                <a:gd name="connsiteX17" fmla="*/ 56 w 10000"/>
                <a:gd name="connsiteY17" fmla="*/ 6713 h 10000"/>
                <a:gd name="connsiteX18" fmla="*/ 0 w 10000"/>
                <a:gd name="connsiteY18" fmla="*/ 7191 h 10000"/>
                <a:gd name="connsiteX19" fmla="*/ 106 w 10000"/>
                <a:gd name="connsiteY19" fmla="*/ 7260 h 10000"/>
                <a:gd name="connsiteX20" fmla="*/ 538 w 10000"/>
                <a:gd name="connsiteY20" fmla="*/ 7294 h 10000"/>
                <a:gd name="connsiteX21" fmla="*/ 596 w 10000"/>
                <a:gd name="connsiteY21" fmla="*/ 7430 h 10000"/>
                <a:gd name="connsiteX22" fmla="*/ 1075 w 10000"/>
                <a:gd name="connsiteY22" fmla="*/ 7466 h 10000"/>
                <a:gd name="connsiteX23" fmla="*/ 1346 w 10000"/>
                <a:gd name="connsiteY23" fmla="*/ 7603 h 10000"/>
                <a:gd name="connsiteX24" fmla="*/ 1397 w 10000"/>
                <a:gd name="connsiteY24" fmla="*/ 7843 h 10000"/>
                <a:gd name="connsiteX25" fmla="*/ 2260 w 10000"/>
                <a:gd name="connsiteY25" fmla="*/ 8253 h 10000"/>
                <a:gd name="connsiteX26" fmla="*/ 2475 w 10000"/>
                <a:gd name="connsiteY26" fmla="*/ 8665 h 10000"/>
                <a:gd name="connsiteX27" fmla="*/ 3064 w 10000"/>
                <a:gd name="connsiteY27" fmla="*/ 8871 h 10000"/>
                <a:gd name="connsiteX28" fmla="*/ 3280 w 10000"/>
                <a:gd name="connsiteY28" fmla="*/ 9142 h 10000"/>
                <a:gd name="connsiteX29" fmla="*/ 3709 w 10000"/>
                <a:gd name="connsiteY29" fmla="*/ 9487 h 10000"/>
                <a:gd name="connsiteX30" fmla="*/ 4034 w 10000"/>
                <a:gd name="connsiteY30" fmla="*/ 9588 h 10000"/>
                <a:gd name="connsiteX31" fmla="*/ 4248 w 10000"/>
                <a:gd name="connsiteY31" fmla="*/ 9487 h 10000"/>
                <a:gd name="connsiteX32" fmla="*/ 4785 w 10000"/>
                <a:gd name="connsiteY32" fmla="*/ 9521 h 10000"/>
                <a:gd name="connsiteX33" fmla="*/ 5002 w 10000"/>
                <a:gd name="connsiteY33" fmla="*/ 9452 h 10000"/>
                <a:gd name="connsiteX34" fmla="*/ 5967 w 10000"/>
                <a:gd name="connsiteY34" fmla="*/ 9967 h 10000"/>
                <a:gd name="connsiteX35" fmla="*/ 6021 w 10000"/>
                <a:gd name="connsiteY35" fmla="*/ 9967 h 10000"/>
                <a:gd name="connsiteX36" fmla="*/ 6130 w 10000"/>
                <a:gd name="connsiteY36" fmla="*/ 9898 h 10000"/>
                <a:gd name="connsiteX37" fmla="*/ 6823 w 10000"/>
                <a:gd name="connsiteY37" fmla="*/ 9898 h 10000"/>
                <a:gd name="connsiteX38" fmla="*/ 6936 w 10000"/>
                <a:gd name="connsiteY38" fmla="*/ 10000 h 10000"/>
                <a:gd name="connsiteX39" fmla="*/ 7526 w 10000"/>
                <a:gd name="connsiteY39" fmla="*/ 9862 h 10000"/>
                <a:gd name="connsiteX40" fmla="*/ 8062 w 10000"/>
                <a:gd name="connsiteY40" fmla="*/ 9862 h 10000"/>
                <a:gd name="connsiteX41" fmla="*/ 8438 w 10000"/>
                <a:gd name="connsiteY41" fmla="*/ 9726 h 10000"/>
                <a:gd name="connsiteX42" fmla="*/ 8871 w 10000"/>
                <a:gd name="connsiteY42" fmla="*/ 9452 h 10000"/>
                <a:gd name="connsiteX43" fmla="*/ 10000 w 10000"/>
                <a:gd name="connsiteY43" fmla="*/ 9452 h 10000"/>
                <a:gd name="connsiteX44" fmla="*/ 10000 w 10000"/>
                <a:gd name="connsiteY44" fmla="*/ 9076 h 10000"/>
                <a:gd name="connsiteX45" fmla="*/ 9409 w 10000"/>
                <a:gd name="connsiteY45" fmla="*/ 8905 h 10000"/>
                <a:gd name="connsiteX46" fmla="*/ 9083 w 10000"/>
                <a:gd name="connsiteY46" fmla="*/ 8357 h 10000"/>
                <a:gd name="connsiteX47" fmla="*/ 8655 w 10000"/>
                <a:gd name="connsiteY47" fmla="*/ 8151 h 10000"/>
                <a:gd name="connsiteX48" fmla="*/ 8385 w 10000"/>
                <a:gd name="connsiteY48" fmla="*/ 7876 h 10000"/>
                <a:gd name="connsiteX49" fmla="*/ 7687 w 10000"/>
                <a:gd name="connsiteY49" fmla="*/ 7672 h 10000"/>
                <a:gd name="connsiteX50" fmla="*/ 7848 w 10000"/>
                <a:gd name="connsiteY50" fmla="*/ 7603 h 10000"/>
                <a:gd name="connsiteX51" fmla="*/ 7848 w 10000"/>
                <a:gd name="connsiteY51" fmla="*/ 7430 h 10000"/>
                <a:gd name="connsiteX52" fmla="*/ 8334 w 10000"/>
                <a:gd name="connsiteY52" fmla="*/ 7430 h 10000"/>
                <a:gd name="connsiteX53" fmla="*/ 8599 w 10000"/>
                <a:gd name="connsiteY53" fmla="*/ 7294 h 10000"/>
                <a:gd name="connsiteX54" fmla="*/ 8655 w 10000"/>
                <a:gd name="connsiteY54" fmla="*/ 6302 h 10000"/>
                <a:gd name="connsiteX55" fmla="*/ 8707 w 10000"/>
                <a:gd name="connsiteY55" fmla="*/ 6336 h 10000"/>
                <a:gd name="connsiteX56" fmla="*/ 8517 w 10000"/>
                <a:gd name="connsiteY56" fmla="*/ 6398 h 10000"/>
                <a:gd name="connsiteX57" fmla="*/ 8440 w 10000"/>
                <a:gd name="connsiteY57" fmla="*/ 6532 h 10000"/>
                <a:gd name="connsiteX58" fmla="*/ 7961 w 10000"/>
                <a:gd name="connsiteY58" fmla="*/ 6269 h 10000"/>
                <a:gd name="connsiteX59" fmla="*/ 7874 w 10000"/>
                <a:gd name="connsiteY59" fmla="*/ 5556 h 10000"/>
                <a:gd name="connsiteX60" fmla="*/ 7361 w 10000"/>
                <a:gd name="connsiteY60" fmla="*/ 5865 h 10000"/>
                <a:gd name="connsiteX61" fmla="*/ 7369 w 10000"/>
                <a:gd name="connsiteY61" fmla="*/ 6232 h 10000"/>
                <a:gd name="connsiteX62" fmla="*/ 6955 w 10000"/>
                <a:gd name="connsiteY62" fmla="*/ 6453 h 10000"/>
                <a:gd name="connsiteX63" fmla="*/ 3120 w 10000"/>
                <a:gd name="connsiteY63" fmla="*/ 0 h 10000"/>
                <a:gd name="connsiteX64" fmla="*/ 2475 w 10000"/>
                <a:gd name="connsiteY64" fmla="*/ 0 h 10000"/>
                <a:gd name="connsiteX65" fmla="*/ 1884 w 10000"/>
                <a:gd name="connsiteY65" fmla="*/ 0 h 10000"/>
                <a:gd name="connsiteX66" fmla="*/ 1237 w 10000"/>
                <a:gd name="connsiteY66" fmla="*/ 0 h 10000"/>
                <a:gd name="connsiteX67" fmla="*/ 1237 w 10000"/>
                <a:gd name="connsiteY67" fmla="*/ 479 h 10000"/>
                <a:gd name="connsiteX68" fmla="*/ 1237 w 10000"/>
                <a:gd name="connsiteY68" fmla="*/ 1096 h 10000"/>
                <a:gd name="connsiteX69" fmla="*/ 433 w 10000"/>
                <a:gd name="connsiteY69" fmla="*/ 1096 h 10000"/>
                <a:gd name="connsiteX70" fmla="*/ 433 w 10000"/>
                <a:gd name="connsiteY70" fmla="*/ 1369 h 10000"/>
                <a:gd name="connsiteX0" fmla="*/ 433 w 10000"/>
                <a:gd name="connsiteY0" fmla="*/ 1369 h 10000"/>
                <a:gd name="connsiteX1" fmla="*/ 6675 w 10000"/>
                <a:gd name="connsiteY1" fmla="*/ 6715 h 10000"/>
                <a:gd name="connsiteX2" fmla="*/ 6234 w 10000"/>
                <a:gd name="connsiteY2" fmla="*/ 6927 h 10000"/>
                <a:gd name="connsiteX3" fmla="*/ 5864 w 10000"/>
                <a:gd name="connsiteY3" fmla="*/ 6706 h 10000"/>
                <a:gd name="connsiteX4" fmla="*/ 5325 w 10000"/>
                <a:gd name="connsiteY4" fmla="*/ 6572 h 10000"/>
                <a:gd name="connsiteX5" fmla="*/ 5058 w 10000"/>
                <a:gd name="connsiteY5" fmla="*/ 6873 h 10000"/>
                <a:gd name="connsiteX6" fmla="*/ 4396 w 10000"/>
                <a:gd name="connsiteY6" fmla="*/ 7104 h 10000"/>
                <a:gd name="connsiteX7" fmla="*/ 3972 w 10000"/>
                <a:gd name="connsiteY7" fmla="*/ 7102 h 10000"/>
                <a:gd name="connsiteX8" fmla="*/ 3044 w 10000"/>
                <a:gd name="connsiteY8" fmla="*/ 6906 h 10000"/>
                <a:gd name="connsiteX9" fmla="*/ 2796 w 10000"/>
                <a:gd name="connsiteY9" fmla="*/ 7012 h 10000"/>
                <a:gd name="connsiteX10" fmla="*/ 2177 w 10000"/>
                <a:gd name="connsiteY10" fmla="*/ 6775 h 10000"/>
                <a:gd name="connsiteX11" fmla="*/ 1903 w 10000"/>
                <a:gd name="connsiteY11" fmla="*/ 6419 h 10000"/>
                <a:gd name="connsiteX12" fmla="*/ 1449 w 10000"/>
                <a:gd name="connsiteY12" fmla="*/ 6516 h 10000"/>
                <a:gd name="connsiteX13" fmla="*/ 1324 w 10000"/>
                <a:gd name="connsiteY13" fmla="*/ 6727 h 10000"/>
                <a:gd name="connsiteX14" fmla="*/ 845 w 10000"/>
                <a:gd name="connsiteY14" fmla="*/ 6817 h 10000"/>
                <a:gd name="connsiteX15" fmla="*/ 526 w 10000"/>
                <a:gd name="connsiteY15" fmla="*/ 6809 h 10000"/>
                <a:gd name="connsiteX16" fmla="*/ 354 w 10000"/>
                <a:gd name="connsiteY16" fmla="*/ 6976 h 10000"/>
                <a:gd name="connsiteX17" fmla="*/ 56 w 10000"/>
                <a:gd name="connsiteY17" fmla="*/ 6713 h 10000"/>
                <a:gd name="connsiteX18" fmla="*/ 0 w 10000"/>
                <a:gd name="connsiteY18" fmla="*/ 7191 h 10000"/>
                <a:gd name="connsiteX19" fmla="*/ 106 w 10000"/>
                <a:gd name="connsiteY19" fmla="*/ 7260 h 10000"/>
                <a:gd name="connsiteX20" fmla="*/ 538 w 10000"/>
                <a:gd name="connsiteY20" fmla="*/ 7294 h 10000"/>
                <a:gd name="connsiteX21" fmla="*/ 596 w 10000"/>
                <a:gd name="connsiteY21" fmla="*/ 7430 h 10000"/>
                <a:gd name="connsiteX22" fmla="*/ 1075 w 10000"/>
                <a:gd name="connsiteY22" fmla="*/ 7466 h 10000"/>
                <a:gd name="connsiteX23" fmla="*/ 1346 w 10000"/>
                <a:gd name="connsiteY23" fmla="*/ 7603 h 10000"/>
                <a:gd name="connsiteX24" fmla="*/ 1397 w 10000"/>
                <a:gd name="connsiteY24" fmla="*/ 7843 h 10000"/>
                <a:gd name="connsiteX25" fmla="*/ 2260 w 10000"/>
                <a:gd name="connsiteY25" fmla="*/ 8253 h 10000"/>
                <a:gd name="connsiteX26" fmla="*/ 2475 w 10000"/>
                <a:gd name="connsiteY26" fmla="*/ 8665 h 10000"/>
                <a:gd name="connsiteX27" fmla="*/ 3064 w 10000"/>
                <a:gd name="connsiteY27" fmla="*/ 8871 h 10000"/>
                <a:gd name="connsiteX28" fmla="*/ 3280 w 10000"/>
                <a:gd name="connsiteY28" fmla="*/ 9142 h 10000"/>
                <a:gd name="connsiteX29" fmla="*/ 3709 w 10000"/>
                <a:gd name="connsiteY29" fmla="*/ 9487 h 10000"/>
                <a:gd name="connsiteX30" fmla="*/ 4034 w 10000"/>
                <a:gd name="connsiteY30" fmla="*/ 9588 h 10000"/>
                <a:gd name="connsiteX31" fmla="*/ 4248 w 10000"/>
                <a:gd name="connsiteY31" fmla="*/ 9487 h 10000"/>
                <a:gd name="connsiteX32" fmla="*/ 4785 w 10000"/>
                <a:gd name="connsiteY32" fmla="*/ 9521 h 10000"/>
                <a:gd name="connsiteX33" fmla="*/ 5002 w 10000"/>
                <a:gd name="connsiteY33" fmla="*/ 9452 h 10000"/>
                <a:gd name="connsiteX34" fmla="*/ 5967 w 10000"/>
                <a:gd name="connsiteY34" fmla="*/ 9967 h 10000"/>
                <a:gd name="connsiteX35" fmla="*/ 6021 w 10000"/>
                <a:gd name="connsiteY35" fmla="*/ 9967 h 10000"/>
                <a:gd name="connsiteX36" fmla="*/ 6130 w 10000"/>
                <a:gd name="connsiteY36" fmla="*/ 9898 h 10000"/>
                <a:gd name="connsiteX37" fmla="*/ 6823 w 10000"/>
                <a:gd name="connsiteY37" fmla="*/ 9898 h 10000"/>
                <a:gd name="connsiteX38" fmla="*/ 6936 w 10000"/>
                <a:gd name="connsiteY38" fmla="*/ 10000 h 10000"/>
                <a:gd name="connsiteX39" fmla="*/ 7526 w 10000"/>
                <a:gd name="connsiteY39" fmla="*/ 9862 h 10000"/>
                <a:gd name="connsiteX40" fmla="*/ 8062 w 10000"/>
                <a:gd name="connsiteY40" fmla="*/ 9862 h 10000"/>
                <a:gd name="connsiteX41" fmla="*/ 8438 w 10000"/>
                <a:gd name="connsiteY41" fmla="*/ 9726 h 10000"/>
                <a:gd name="connsiteX42" fmla="*/ 8871 w 10000"/>
                <a:gd name="connsiteY42" fmla="*/ 9452 h 10000"/>
                <a:gd name="connsiteX43" fmla="*/ 10000 w 10000"/>
                <a:gd name="connsiteY43" fmla="*/ 9452 h 10000"/>
                <a:gd name="connsiteX44" fmla="*/ 10000 w 10000"/>
                <a:gd name="connsiteY44" fmla="*/ 9076 h 10000"/>
                <a:gd name="connsiteX45" fmla="*/ 9409 w 10000"/>
                <a:gd name="connsiteY45" fmla="*/ 8905 h 10000"/>
                <a:gd name="connsiteX46" fmla="*/ 9083 w 10000"/>
                <a:gd name="connsiteY46" fmla="*/ 8357 h 10000"/>
                <a:gd name="connsiteX47" fmla="*/ 8655 w 10000"/>
                <a:gd name="connsiteY47" fmla="*/ 8151 h 10000"/>
                <a:gd name="connsiteX48" fmla="*/ 8385 w 10000"/>
                <a:gd name="connsiteY48" fmla="*/ 7876 h 10000"/>
                <a:gd name="connsiteX49" fmla="*/ 7687 w 10000"/>
                <a:gd name="connsiteY49" fmla="*/ 7672 h 10000"/>
                <a:gd name="connsiteX50" fmla="*/ 7848 w 10000"/>
                <a:gd name="connsiteY50" fmla="*/ 7603 h 10000"/>
                <a:gd name="connsiteX51" fmla="*/ 7848 w 10000"/>
                <a:gd name="connsiteY51" fmla="*/ 7430 h 10000"/>
                <a:gd name="connsiteX52" fmla="*/ 8334 w 10000"/>
                <a:gd name="connsiteY52" fmla="*/ 7430 h 10000"/>
                <a:gd name="connsiteX53" fmla="*/ 8599 w 10000"/>
                <a:gd name="connsiteY53" fmla="*/ 7294 h 10000"/>
                <a:gd name="connsiteX54" fmla="*/ 8655 w 10000"/>
                <a:gd name="connsiteY54" fmla="*/ 6302 h 10000"/>
                <a:gd name="connsiteX55" fmla="*/ 8707 w 10000"/>
                <a:gd name="connsiteY55" fmla="*/ 6336 h 10000"/>
                <a:gd name="connsiteX56" fmla="*/ 8517 w 10000"/>
                <a:gd name="connsiteY56" fmla="*/ 6398 h 10000"/>
                <a:gd name="connsiteX57" fmla="*/ 8440 w 10000"/>
                <a:gd name="connsiteY57" fmla="*/ 6532 h 10000"/>
                <a:gd name="connsiteX58" fmla="*/ 7961 w 10000"/>
                <a:gd name="connsiteY58" fmla="*/ 6269 h 10000"/>
                <a:gd name="connsiteX59" fmla="*/ 7874 w 10000"/>
                <a:gd name="connsiteY59" fmla="*/ 5556 h 10000"/>
                <a:gd name="connsiteX60" fmla="*/ 7361 w 10000"/>
                <a:gd name="connsiteY60" fmla="*/ 5865 h 10000"/>
                <a:gd name="connsiteX61" fmla="*/ 7369 w 10000"/>
                <a:gd name="connsiteY61" fmla="*/ 6232 h 10000"/>
                <a:gd name="connsiteX62" fmla="*/ 6955 w 10000"/>
                <a:gd name="connsiteY62" fmla="*/ 6453 h 10000"/>
                <a:gd name="connsiteX63" fmla="*/ 2475 w 10000"/>
                <a:gd name="connsiteY63" fmla="*/ 0 h 10000"/>
                <a:gd name="connsiteX64" fmla="*/ 1884 w 10000"/>
                <a:gd name="connsiteY64" fmla="*/ 0 h 10000"/>
                <a:gd name="connsiteX65" fmla="*/ 1237 w 10000"/>
                <a:gd name="connsiteY65" fmla="*/ 0 h 10000"/>
                <a:gd name="connsiteX66" fmla="*/ 1237 w 10000"/>
                <a:gd name="connsiteY66" fmla="*/ 479 h 10000"/>
                <a:gd name="connsiteX67" fmla="*/ 1237 w 10000"/>
                <a:gd name="connsiteY67" fmla="*/ 1096 h 10000"/>
                <a:gd name="connsiteX68" fmla="*/ 433 w 10000"/>
                <a:gd name="connsiteY68" fmla="*/ 1096 h 10000"/>
                <a:gd name="connsiteX69" fmla="*/ 433 w 10000"/>
                <a:gd name="connsiteY69" fmla="*/ 1369 h 10000"/>
                <a:gd name="connsiteX0" fmla="*/ 433 w 10000"/>
                <a:gd name="connsiteY0" fmla="*/ 1369 h 10000"/>
                <a:gd name="connsiteX1" fmla="*/ 6675 w 10000"/>
                <a:gd name="connsiteY1" fmla="*/ 6715 h 10000"/>
                <a:gd name="connsiteX2" fmla="*/ 6234 w 10000"/>
                <a:gd name="connsiteY2" fmla="*/ 6927 h 10000"/>
                <a:gd name="connsiteX3" fmla="*/ 5864 w 10000"/>
                <a:gd name="connsiteY3" fmla="*/ 6706 h 10000"/>
                <a:gd name="connsiteX4" fmla="*/ 5325 w 10000"/>
                <a:gd name="connsiteY4" fmla="*/ 6572 h 10000"/>
                <a:gd name="connsiteX5" fmla="*/ 5058 w 10000"/>
                <a:gd name="connsiteY5" fmla="*/ 6873 h 10000"/>
                <a:gd name="connsiteX6" fmla="*/ 4396 w 10000"/>
                <a:gd name="connsiteY6" fmla="*/ 7104 h 10000"/>
                <a:gd name="connsiteX7" fmla="*/ 3972 w 10000"/>
                <a:gd name="connsiteY7" fmla="*/ 7102 h 10000"/>
                <a:gd name="connsiteX8" fmla="*/ 3044 w 10000"/>
                <a:gd name="connsiteY8" fmla="*/ 6906 h 10000"/>
                <a:gd name="connsiteX9" fmla="*/ 2796 w 10000"/>
                <a:gd name="connsiteY9" fmla="*/ 7012 h 10000"/>
                <a:gd name="connsiteX10" fmla="*/ 2177 w 10000"/>
                <a:gd name="connsiteY10" fmla="*/ 6775 h 10000"/>
                <a:gd name="connsiteX11" fmla="*/ 1903 w 10000"/>
                <a:gd name="connsiteY11" fmla="*/ 6419 h 10000"/>
                <a:gd name="connsiteX12" fmla="*/ 1449 w 10000"/>
                <a:gd name="connsiteY12" fmla="*/ 6516 h 10000"/>
                <a:gd name="connsiteX13" fmla="*/ 1324 w 10000"/>
                <a:gd name="connsiteY13" fmla="*/ 6727 h 10000"/>
                <a:gd name="connsiteX14" fmla="*/ 845 w 10000"/>
                <a:gd name="connsiteY14" fmla="*/ 6817 h 10000"/>
                <a:gd name="connsiteX15" fmla="*/ 526 w 10000"/>
                <a:gd name="connsiteY15" fmla="*/ 6809 h 10000"/>
                <a:gd name="connsiteX16" fmla="*/ 354 w 10000"/>
                <a:gd name="connsiteY16" fmla="*/ 6976 h 10000"/>
                <a:gd name="connsiteX17" fmla="*/ 56 w 10000"/>
                <a:gd name="connsiteY17" fmla="*/ 6713 h 10000"/>
                <a:gd name="connsiteX18" fmla="*/ 0 w 10000"/>
                <a:gd name="connsiteY18" fmla="*/ 7191 h 10000"/>
                <a:gd name="connsiteX19" fmla="*/ 106 w 10000"/>
                <a:gd name="connsiteY19" fmla="*/ 7260 h 10000"/>
                <a:gd name="connsiteX20" fmla="*/ 538 w 10000"/>
                <a:gd name="connsiteY20" fmla="*/ 7294 h 10000"/>
                <a:gd name="connsiteX21" fmla="*/ 596 w 10000"/>
                <a:gd name="connsiteY21" fmla="*/ 7430 h 10000"/>
                <a:gd name="connsiteX22" fmla="*/ 1075 w 10000"/>
                <a:gd name="connsiteY22" fmla="*/ 7466 h 10000"/>
                <a:gd name="connsiteX23" fmla="*/ 1346 w 10000"/>
                <a:gd name="connsiteY23" fmla="*/ 7603 h 10000"/>
                <a:gd name="connsiteX24" fmla="*/ 1397 w 10000"/>
                <a:gd name="connsiteY24" fmla="*/ 7843 h 10000"/>
                <a:gd name="connsiteX25" fmla="*/ 2260 w 10000"/>
                <a:gd name="connsiteY25" fmla="*/ 8253 h 10000"/>
                <a:gd name="connsiteX26" fmla="*/ 2475 w 10000"/>
                <a:gd name="connsiteY26" fmla="*/ 8665 h 10000"/>
                <a:gd name="connsiteX27" fmla="*/ 3064 w 10000"/>
                <a:gd name="connsiteY27" fmla="*/ 8871 h 10000"/>
                <a:gd name="connsiteX28" fmla="*/ 3280 w 10000"/>
                <a:gd name="connsiteY28" fmla="*/ 9142 h 10000"/>
                <a:gd name="connsiteX29" fmla="*/ 3709 w 10000"/>
                <a:gd name="connsiteY29" fmla="*/ 9487 h 10000"/>
                <a:gd name="connsiteX30" fmla="*/ 4034 w 10000"/>
                <a:gd name="connsiteY30" fmla="*/ 9588 h 10000"/>
                <a:gd name="connsiteX31" fmla="*/ 4248 w 10000"/>
                <a:gd name="connsiteY31" fmla="*/ 9487 h 10000"/>
                <a:gd name="connsiteX32" fmla="*/ 4785 w 10000"/>
                <a:gd name="connsiteY32" fmla="*/ 9521 h 10000"/>
                <a:gd name="connsiteX33" fmla="*/ 5002 w 10000"/>
                <a:gd name="connsiteY33" fmla="*/ 9452 h 10000"/>
                <a:gd name="connsiteX34" fmla="*/ 5967 w 10000"/>
                <a:gd name="connsiteY34" fmla="*/ 9967 h 10000"/>
                <a:gd name="connsiteX35" fmla="*/ 6021 w 10000"/>
                <a:gd name="connsiteY35" fmla="*/ 9967 h 10000"/>
                <a:gd name="connsiteX36" fmla="*/ 6130 w 10000"/>
                <a:gd name="connsiteY36" fmla="*/ 9898 h 10000"/>
                <a:gd name="connsiteX37" fmla="*/ 6823 w 10000"/>
                <a:gd name="connsiteY37" fmla="*/ 9898 h 10000"/>
                <a:gd name="connsiteX38" fmla="*/ 6936 w 10000"/>
                <a:gd name="connsiteY38" fmla="*/ 10000 h 10000"/>
                <a:gd name="connsiteX39" fmla="*/ 7526 w 10000"/>
                <a:gd name="connsiteY39" fmla="*/ 9862 h 10000"/>
                <a:gd name="connsiteX40" fmla="*/ 8062 w 10000"/>
                <a:gd name="connsiteY40" fmla="*/ 9862 h 10000"/>
                <a:gd name="connsiteX41" fmla="*/ 8438 w 10000"/>
                <a:gd name="connsiteY41" fmla="*/ 9726 h 10000"/>
                <a:gd name="connsiteX42" fmla="*/ 8871 w 10000"/>
                <a:gd name="connsiteY42" fmla="*/ 9452 h 10000"/>
                <a:gd name="connsiteX43" fmla="*/ 10000 w 10000"/>
                <a:gd name="connsiteY43" fmla="*/ 9452 h 10000"/>
                <a:gd name="connsiteX44" fmla="*/ 10000 w 10000"/>
                <a:gd name="connsiteY44" fmla="*/ 9076 h 10000"/>
                <a:gd name="connsiteX45" fmla="*/ 9409 w 10000"/>
                <a:gd name="connsiteY45" fmla="*/ 8905 h 10000"/>
                <a:gd name="connsiteX46" fmla="*/ 9083 w 10000"/>
                <a:gd name="connsiteY46" fmla="*/ 8357 h 10000"/>
                <a:gd name="connsiteX47" fmla="*/ 8655 w 10000"/>
                <a:gd name="connsiteY47" fmla="*/ 8151 h 10000"/>
                <a:gd name="connsiteX48" fmla="*/ 8385 w 10000"/>
                <a:gd name="connsiteY48" fmla="*/ 7876 h 10000"/>
                <a:gd name="connsiteX49" fmla="*/ 7687 w 10000"/>
                <a:gd name="connsiteY49" fmla="*/ 7672 h 10000"/>
                <a:gd name="connsiteX50" fmla="*/ 7848 w 10000"/>
                <a:gd name="connsiteY50" fmla="*/ 7603 h 10000"/>
                <a:gd name="connsiteX51" fmla="*/ 7848 w 10000"/>
                <a:gd name="connsiteY51" fmla="*/ 7430 h 10000"/>
                <a:gd name="connsiteX52" fmla="*/ 8334 w 10000"/>
                <a:gd name="connsiteY52" fmla="*/ 7430 h 10000"/>
                <a:gd name="connsiteX53" fmla="*/ 8599 w 10000"/>
                <a:gd name="connsiteY53" fmla="*/ 7294 h 10000"/>
                <a:gd name="connsiteX54" fmla="*/ 8655 w 10000"/>
                <a:gd name="connsiteY54" fmla="*/ 6302 h 10000"/>
                <a:gd name="connsiteX55" fmla="*/ 8707 w 10000"/>
                <a:gd name="connsiteY55" fmla="*/ 6336 h 10000"/>
                <a:gd name="connsiteX56" fmla="*/ 8517 w 10000"/>
                <a:gd name="connsiteY56" fmla="*/ 6398 h 10000"/>
                <a:gd name="connsiteX57" fmla="*/ 8440 w 10000"/>
                <a:gd name="connsiteY57" fmla="*/ 6532 h 10000"/>
                <a:gd name="connsiteX58" fmla="*/ 7961 w 10000"/>
                <a:gd name="connsiteY58" fmla="*/ 6269 h 10000"/>
                <a:gd name="connsiteX59" fmla="*/ 7874 w 10000"/>
                <a:gd name="connsiteY59" fmla="*/ 5556 h 10000"/>
                <a:gd name="connsiteX60" fmla="*/ 7361 w 10000"/>
                <a:gd name="connsiteY60" fmla="*/ 5865 h 10000"/>
                <a:gd name="connsiteX61" fmla="*/ 7369 w 10000"/>
                <a:gd name="connsiteY61" fmla="*/ 6232 h 10000"/>
                <a:gd name="connsiteX62" fmla="*/ 6955 w 10000"/>
                <a:gd name="connsiteY62" fmla="*/ 6453 h 10000"/>
                <a:gd name="connsiteX63" fmla="*/ 1884 w 10000"/>
                <a:gd name="connsiteY63" fmla="*/ 0 h 10000"/>
                <a:gd name="connsiteX64" fmla="*/ 1237 w 10000"/>
                <a:gd name="connsiteY64" fmla="*/ 0 h 10000"/>
                <a:gd name="connsiteX65" fmla="*/ 1237 w 10000"/>
                <a:gd name="connsiteY65" fmla="*/ 479 h 10000"/>
                <a:gd name="connsiteX66" fmla="*/ 1237 w 10000"/>
                <a:gd name="connsiteY66" fmla="*/ 1096 h 10000"/>
                <a:gd name="connsiteX67" fmla="*/ 433 w 10000"/>
                <a:gd name="connsiteY67" fmla="*/ 1096 h 10000"/>
                <a:gd name="connsiteX68" fmla="*/ 433 w 10000"/>
                <a:gd name="connsiteY68" fmla="*/ 1369 h 10000"/>
                <a:gd name="connsiteX0" fmla="*/ 433 w 10000"/>
                <a:gd name="connsiteY0" fmla="*/ 1369 h 10000"/>
                <a:gd name="connsiteX1" fmla="*/ 6675 w 10000"/>
                <a:gd name="connsiteY1" fmla="*/ 6715 h 10000"/>
                <a:gd name="connsiteX2" fmla="*/ 6234 w 10000"/>
                <a:gd name="connsiteY2" fmla="*/ 6927 h 10000"/>
                <a:gd name="connsiteX3" fmla="*/ 5864 w 10000"/>
                <a:gd name="connsiteY3" fmla="*/ 6706 h 10000"/>
                <a:gd name="connsiteX4" fmla="*/ 5325 w 10000"/>
                <a:gd name="connsiteY4" fmla="*/ 6572 h 10000"/>
                <a:gd name="connsiteX5" fmla="*/ 5058 w 10000"/>
                <a:gd name="connsiteY5" fmla="*/ 6873 h 10000"/>
                <a:gd name="connsiteX6" fmla="*/ 4396 w 10000"/>
                <a:gd name="connsiteY6" fmla="*/ 7104 h 10000"/>
                <a:gd name="connsiteX7" fmla="*/ 3972 w 10000"/>
                <a:gd name="connsiteY7" fmla="*/ 7102 h 10000"/>
                <a:gd name="connsiteX8" fmla="*/ 3044 w 10000"/>
                <a:gd name="connsiteY8" fmla="*/ 6906 h 10000"/>
                <a:gd name="connsiteX9" fmla="*/ 2796 w 10000"/>
                <a:gd name="connsiteY9" fmla="*/ 7012 h 10000"/>
                <a:gd name="connsiteX10" fmla="*/ 2177 w 10000"/>
                <a:gd name="connsiteY10" fmla="*/ 6775 h 10000"/>
                <a:gd name="connsiteX11" fmla="*/ 1903 w 10000"/>
                <a:gd name="connsiteY11" fmla="*/ 6419 h 10000"/>
                <a:gd name="connsiteX12" fmla="*/ 1449 w 10000"/>
                <a:gd name="connsiteY12" fmla="*/ 6516 h 10000"/>
                <a:gd name="connsiteX13" fmla="*/ 1324 w 10000"/>
                <a:gd name="connsiteY13" fmla="*/ 6727 h 10000"/>
                <a:gd name="connsiteX14" fmla="*/ 845 w 10000"/>
                <a:gd name="connsiteY14" fmla="*/ 6817 h 10000"/>
                <a:gd name="connsiteX15" fmla="*/ 526 w 10000"/>
                <a:gd name="connsiteY15" fmla="*/ 6809 h 10000"/>
                <a:gd name="connsiteX16" fmla="*/ 354 w 10000"/>
                <a:gd name="connsiteY16" fmla="*/ 6976 h 10000"/>
                <a:gd name="connsiteX17" fmla="*/ 56 w 10000"/>
                <a:gd name="connsiteY17" fmla="*/ 6713 h 10000"/>
                <a:gd name="connsiteX18" fmla="*/ 0 w 10000"/>
                <a:gd name="connsiteY18" fmla="*/ 7191 h 10000"/>
                <a:gd name="connsiteX19" fmla="*/ 106 w 10000"/>
                <a:gd name="connsiteY19" fmla="*/ 7260 h 10000"/>
                <a:gd name="connsiteX20" fmla="*/ 538 w 10000"/>
                <a:gd name="connsiteY20" fmla="*/ 7294 h 10000"/>
                <a:gd name="connsiteX21" fmla="*/ 596 w 10000"/>
                <a:gd name="connsiteY21" fmla="*/ 7430 h 10000"/>
                <a:gd name="connsiteX22" fmla="*/ 1075 w 10000"/>
                <a:gd name="connsiteY22" fmla="*/ 7466 h 10000"/>
                <a:gd name="connsiteX23" fmla="*/ 1346 w 10000"/>
                <a:gd name="connsiteY23" fmla="*/ 7603 h 10000"/>
                <a:gd name="connsiteX24" fmla="*/ 1397 w 10000"/>
                <a:gd name="connsiteY24" fmla="*/ 7843 h 10000"/>
                <a:gd name="connsiteX25" fmla="*/ 2260 w 10000"/>
                <a:gd name="connsiteY25" fmla="*/ 8253 h 10000"/>
                <a:gd name="connsiteX26" fmla="*/ 2475 w 10000"/>
                <a:gd name="connsiteY26" fmla="*/ 8665 h 10000"/>
                <a:gd name="connsiteX27" fmla="*/ 3064 w 10000"/>
                <a:gd name="connsiteY27" fmla="*/ 8871 h 10000"/>
                <a:gd name="connsiteX28" fmla="*/ 3280 w 10000"/>
                <a:gd name="connsiteY28" fmla="*/ 9142 h 10000"/>
                <a:gd name="connsiteX29" fmla="*/ 3709 w 10000"/>
                <a:gd name="connsiteY29" fmla="*/ 9487 h 10000"/>
                <a:gd name="connsiteX30" fmla="*/ 4034 w 10000"/>
                <a:gd name="connsiteY30" fmla="*/ 9588 h 10000"/>
                <a:gd name="connsiteX31" fmla="*/ 4248 w 10000"/>
                <a:gd name="connsiteY31" fmla="*/ 9487 h 10000"/>
                <a:gd name="connsiteX32" fmla="*/ 4785 w 10000"/>
                <a:gd name="connsiteY32" fmla="*/ 9521 h 10000"/>
                <a:gd name="connsiteX33" fmla="*/ 5002 w 10000"/>
                <a:gd name="connsiteY33" fmla="*/ 9452 h 10000"/>
                <a:gd name="connsiteX34" fmla="*/ 5967 w 10000"/>
                <a:gd name="connsiteY34" fmla="*/ 9967 h 10000"/>
                <a:gd name="connsiteX35" fmla="*/ 6021 w 10000"/>
                <a:gd name="connsiteY35" fmla="*/ 9967 h 10000"/>
                <a:gd name="connsiteX36" fmla="*/ 6130 w 10000"/>
                <a:gd name="connsiteY36" fmla="*/ 9898 h 10000"/>
                <a:gd name="connsiteX37" fmla="*/ 6823 w 10000"/>
                <a:gd name="connsiteY37" fmla="*/ 9898 h 10000"/>
                <a:gd name="connsiteX38" fmla="*/ 6936 w 10000"/>
                <a:gd name="connsiteY38" fmla="*/ 10000 h 10000"/>
                <a:gd name="connsiteX39" fmla="*/ 7526 w 10000"/>
                <a:gd name="connsiteY39" fmla="*/ 9862 h 10000"/>
                <a:gd name="connsiteX40" fmla="*/ 8062 w 10000"/>
                <a:gd name="connsiteY40" fmla="*/ 9862 h 10000"/>
                <a:gd name="connsiteX41" fmla="*/ 8438 w 10000"/>
                <a:gd name="connsiteY41" fmla="*/ 9726 h 10000"/>
                <a:gd name="connsiteX42" fmla="*/ 8871 w 10000"/>
                <a:gd name="connsiteY42" fmla="*/ 9452 h 10000"/>
                <a:gd name="connsiteX43" fmla="*/ 10000 w 10000"/>
                <a:gd name="connsiteY43" fmla="*/ 9452 h 10000"/>
                <a:gd name="connsiteX44" fmla="*/ 10000 w 10000"/>
                <a:gd name="connsiteY44" fmla="*/ 9076 h 10000"/>
                <a:gd name="connsiteX45" fmla="*/ 9409 w 10000"/>
                <a:gd name="connsiteY45" fmla="*/ 8905 h 10000"/>
                <a:gd name="connsiteX46" fmla="*/ 9083 w 10000"/>
                <a:gd name="connsiteY46" fmla="*/ 8357 h 10000"/>
                <a:gd name="connsiteX47" fmla="*/ 8655 w 10000"/>
                <a:gd name="connsiteY47" fmla="*/ 8151 h 10000"/>
                <a:gd name="connsiteX48" fmla="*/ 8385 w 10000"/>
                <a:gd name="connsiteY48" fmla="*/ 7876 h 10000"/>
                <a:gd name="connsiteX49" fmla="*/ 7687 w 10000"/>
                <a:gd name="connsiteY49" fmla="*/ 7672 h 10000"/>
                <a:gd name="connsiteX50" fmla="*/ 7848 w 10000"/>
                <a:gd name="connsiteY50" fmla="*/ 7603 h 10000"/>
                <a:gd name="connsiteX51" fmla="*/ 7848 w 10000"/>
                <a:gd name="connsiteY51" fmla="*/ 7430 h 10000"/>
                <a:gd name="connsiteX52" fmla="*/ 8334 w 10000"/>
                <a:gd name="connsiteY52" fmla="*/ 7430 h 10000"/>
                <a:gd name="connsiteX53" fmla="*/ 8599 w 10000"/>
                <a:gd name="connsiteY53" fmla="*/ 7294 h 10000"/>
                <a:gd name="connsiteX54" fmla="*/ 8655 w 10000"/>
                <a:gd name="connsiteY54" fmla="*/ 6302 h 10000"/>
                <a:gd name="connsiteX55" fmla="*/ 8707 w 10000"/>
                <a:gd name="connsiteY55" fmla="*/ 6336 h 10000"/>
                <a:gd name="connsiteX56" fmla="*/ 8517 w 10000"/>
                <a:gd name="connsiteY56" fmla="*/ 6398 h 10000"/>
                <a:gd name="connsiteX57" fmla="*/ 8440 w 10000"/>
                <a:gd name="connsiteY57" fmla="*/ 6532 h 10000"/>
                <a:gd name="connsiteX58" fmla="*/ 7961 w 10000"/>
                <a:gd name="connsiteY58" fmla="*/ 6269 h 10000"/>
                <a:gd name="connsiteX59" fmla="*/ 7874 w 10000"/>
                <a:gd name="connsiteY59" fmla="*/ 5556 h 10000"/>
                <a:gd name="connsiteX60" fmla="*/ 7361 w 10000"/>
                <a:gd name="connsiteY60" fmla="*/ 5865 h 10000"/>
                <a:gd name="connsiteX61" fmla="*/ 7369 w 10000"/>
                <a:gd name="connsiteY61" fmla="*/ 6232 h 10000"/>
                <a:gd name="connsiteX62" fmla="*/ 6955 w 10000"/>
                <a:gd name="connsiteY62" fmla="*/ 6453 h 10000"/>
                <a:gd name="connsiteX63" fmla="*/ 1237 w 10000"/>
                <a:gd name="connsiteY63" fmla="*/ 0 h 10000"/>
                <a:gd name="connsiteX64" fmla="*/ 1237 w 10000"/>
                <a:gd name="connsiteY64" fmla="*/ 479 h 10000"/>
                <a:gd name="connsiteX65" fmla="*/ 1237 w 10000"/>
                <a:gd name="connsiteY65" fmla="*/ 1096 h 10000"/>
                <a:gd name="connsiteX66" fmla="*/ 433 w 10000"/>
                <a:gd name="connsiteY66" fmla="*/ 1096 h 10000"/>
                <a:gd name="connsiteX67" fmla="*/ 433 w 10000"/>
                <a:gd name="connsiteY67" fmla="*/ 1369 h 10000"/>
                <a:gd name="connsiteX0" fmla="*/ 433 w 10000"/>
                <a:gd name="connsiteY0" fmla="*/ 890 h 9521"/>
                <a:gd name="connsiteX1" fmla="*/ 6675 w 10000"/>
                <a:gd name="connsiteY1" fmla="*/ 6236 h 9521"/>
                <a:gd name="connsiteX2" fmla="*/ 6234 w 10000"/>
                <a:gd name="connsiteY2" fmla="*/ 6448 h 9521"/>
                <a:gd name="connsiteX3" fmla="*/ 5864 w 10000"/>
                <a:gd name="connsiteY3" fmla="*/ 6227 h 9521"/>
                <a:gd name="connsiteX4" fmla="*/ 5325 w 10000"/>
                <a:gd name="connsiteY4" fmla="*/ 6093 h 9521"/>
                <a:gd name="connsiteX5" fmla="*/ 5058 w 10000"/>
                <a:gd name="connsiteY5" fmla="*/ 6394 h 9521"/>
                <a:gd name="connsiteX6" fmla="*/ 4396 w 10000"/>
                <a:gd name="connsiteY6" fmla="*/ 6625 h 9521"/>
                <a:gd name="connsiteX7" fmla="*/ 3972 w 10000"/>
                <a:gd name="connsiteY7" fmla="*/ 6623 h 9521"/>
                <a:gd name="connsiteX8" fmla="*/ 3044 w 10000"/>
                <a:gd name="connsiteY8" fmla="*/ 6427 h 9521"/>
                <a:gd name="connsiteX9" fmla="*/ 2796 w 10000"/>
                <a:gd name="connsiteY9" fmla="*/ 6533 h 9521"/>
                <a:gd name="connsiteX10" fmla="*/ 2177 w 10000"/>
                <a:gd name="connsiteY10" fmla="*/ 6296 h 9521"/>
                <a:gd name="connsiteX11" fmla="*/ 1903 w 10000"/>
                <a:gd name="connsiteY11" fmla="*/ 5940 h 9521"/>
                <a:gd name="connsiteX12" fmla="*/ 1449 w 10000"/>
                <a:gd name="connsiteY12" fmla="*/ 6037 h 9521"/>
                <a:gd name="connsiteX13" fmla="*/ 1324 w 10000"/>
                <a:gd name="connsiteY13" fmla="*/ 6248 h 9521"/>
                <a:gd name="connsiteX14" fmla="*/ 845 w 10000"/>
                <a:gd name="connsiteY14" fmla="*/ 6338 h 9521"/>
                <a:gd name="connsiteX15" fmla="*/ 526 w 10000"/>
                <a:gd name="connsiteY15" fmla="*/ 6330 h 9521"/>
                <a:gd name="connsiteX16" fmla="*/ 354 w 10000"/>
                <a:gd name="connsiteY16" fmla="*/ 6497 h 9521"/>
                <a:gd name="connsiteX17" fmla="*/ 56 w 10000"/>
                <a:gd name="connsiteY17" fmla="*/ 6234 h 9521"/>
                <a:gd name="connsiteX18" fmla="*/ 0 w 10000"/>
                <a:gd name="connsiteY18" fmla="*/ 6712 h 9521"/>
                <a:gd name="connsiteX19" fmla="*/ 106 w 10000"/>
                <a:gd name="connsiteY19" fmla="*/ 6781 h 9521"/>
                <a:gd name="connsiteX20" fmla="*/ 538 w 10000"/>
                <a:gd name="connsiteY20" fmla="*/ 6815 h 9521"/>
                <a:gd name="connsiteX21" fmla="*/ 596 w 10000"/>
                <a:gd name="connsiteY21" fmla="*/ 6951 h 9521"/>
                <a:gd name="connsiteX22" fmla="*/ 1075 w 10000"/>
                <a:gd name="connsiteY22" fmla="*/ 6987 h 9521"/>
                <a:gd name="connsiteX23" fmla="*/ 1346 w 10000"/>
                <a:gd name="connsiteY23" fmla="*/ 7124 h 9521"/>
                <a:gd name="connsiteX24" fmla="*/ 1397 w 10000"/>
                <a:gd name="connsiteY24" fmla="*/ 7364 h 9521"/>
                <a:gd name="connsiteX25" fmla="*/ 2260 w 10000"/>
                <a:gd name="connsiteY25" fmla="*/ 7774 h 9521"/>
                <a:gd name="connsiteX26" fmla="*/ 2475 w 10000"/>
                <a:gd name="connsiteY26" fmla="*/ 8186 h 9521"/>
                <a:gd name="connsiteX27" fmla="*/ 3064 w 10000"/>
                <a:gd name="connsiteY27" fmla="*/ 8392 h 9521"/>
                <a:gd name="connsiteX28" fmla="*/ 3280 w 10000"/>
                <a:gd name="connsiteY28" fmla="*/ 8663 h 9521"/>
                <a:gd name="connsiteX29" fmla="*/ 3709 w 10000"/>
                <a:gd name="connsiteY29" fmla="*/ 9008 h 9521"/>
                <a:gd name="connsiteX30" fmla="*/ 4034 w 10000"/>
                <a:gd name="connsiteY30" fmla="*/ 9109 h 9521"/>
                <a:gd name="connsiteX31" fmla="*/ 4248 w 10000"/>
                <a:gd name="connsiteY31" fmla="*/ 9008 h 9521"/>
                <a:gd name="connsiteX32" fmla="*/ 4785 w 10000"/>
                <a:gd name="connsiteY32" fmla="*/ 9042 h 9521"/>
                <a:gd name="connsiteX33" fmla="*/ 5002 w 10000"/>
                <a:gd name="connsiteY33" fmla="*/ 8973 h 9521"/>
                <a:gd name="connsiteX34" fmla="*/ 5967 w 10000"/>
                <a:gd name="connsiteY34" fmla="*/ 9488 h 9521"/>
                <a:gd name="connsiteX35" fmla="*/ 6021 w 10000"/>
                <a:gd name="connsiteY35" fmla="*/ 9488 h 9521"/>
                <a:gd name="connsiteX36" fmla="*/ 6130 w 10000"/>
                <a:gd name="connsiteY36" fmla="*/ 9419 h 9521"/>
                <a:gd name="connsiteX37" fmla="*/ 6823 w 10000"/>
                <a:gd name="connsiteY37" fmla="*/ 9419 h 9521"/>
                <a:gd name="connsiteX38" fmla="*/ 6936 w 10000"/>
                <a:gd name="connsiteY38" fmla="*/ 9521 h 9521"/>
                <a:gd name="connsiteX39" fmla="*/ 7526 w 10000"/>
                <a:gd name="connsiteY39" fmla="*/ 9383 h 9521"/>
                <a:gd name="connsiteX40" fmla="*/ 8062 w 10000"/>
                <a:gd name="connsiteY40" fmla="*/ 9383 h 9521"/>
                <a:gd name="connsiteX41" fmla="*/ 8438 w 10000"/>
                <a:gd name="connsiteY41" fmla="*/ 9247 h 9521"/>
                <a:gd name="connsiteX42" fmla="*/ 8871 w 10000"/>
                <a:gd name="connsiteY42" fmla="*/ 8973 h 9521"/>
                <a:gd name="connsiteX43" fmla="*/ 10000 w 10000"/>
                <a:gd name="connsiteY43" fmla="*/ 8973 h 9521"/>
                <a:gd name="connsiteX44" fmla="*/ 10000 w 10000"/>
                <a:gd name="connsiteY44" fmla="*/ 8597 h 9521"/>
                <a:gd name="connsiteX45" fmla="*/ 9409 w 10000"/>
                <a:gd name="connsiteY45" fmla="*/ 8426 h 9521"/>
                <a:gd name="connsiteX46" fmla="*/ 9083 w 10000"/>
                <a:gd name="connsiteY46" fmla="*/ 7878 h 9521"/>
                <a:gd name="connsiteX47" fmla="*/ 8655 w 10000"/>
                <a:gd name="connsiteY47" fmla="*/ 7672 h 9521"/>
                <a:gd name="connsiteX48" fmla="*/ 8385 w 10000"/>
                <a:gd name="connsiteY48" fmla="*/ 7397 h 9521"/>
                <a:gd name="connsiteX49" fmla="*/ 7687 w 10000"/>
                <a:gd name="connsiteY49" fmla="*/ 7193 h 9521"/>
                <a:gd name="connsiteX50" fmla="*/ 7848 w 10000"/>
                <a:gd name="connsiteY50" fmla="*/ 7124 h 9521"/>
                <a:gd name="connsiteX51" fmla="*/ 7848 w 10000"/>
                <a:gd name="connsiteY51" fmla="*/ 6951 h 9521"/>
                <a:gd name="connsiteX52" fmla="*/ 8334 w 10000"/>
                <a:gd name="connsiteY52" fmla="*/ 6951 h 9521"/>
                <a:gd name="connsiteX53" fmla="*/ 8599 w 10000"/>
                <a:gd name="connsiteY53" fmla="*/ 6815 h 9521"/>
                <a:gd name="connsiteX54" fmla="*/ 8655 w 10000"/>
                <a:gd name="connsiteY54" fmla="*/ 5823 h 9521"/>
                <a:gd name="connsiteX55" fmla="*/ 8707 w 10000"/>
                <a:gd name="connsiteY55" fmla="*/ 5857 h 9521"/>
                <a:gd name="connsiteX56" fmla="*/ 8517 w 10000"/>
                <a:gd name="connsiteY56" fmla="*/ 5919 h 9521"/>
                <a:gd name="connsiteX57" fmla="*/ 8440 w 10000"/>
                <a:gd name="connsiteY57" fmla="*/ 6053 h 9521"/>
                <a:gd name="connsiteX58" fmla="*/ 7961 w 10000"/>
                <a:gd name="connsiteY58" fmla="*/ 5790 h 9521"/>
                <a:gd name="connsiteX59" fmla="*/ 7874 w 10000"/>
                <a:gd name="connsiteY59" fmla="*/ 5077 h 9521"/>
                <a:gd name="connsiteX60" fmla="*/ 7361 w 10000"/>
                <a:gd name="connsiteY60" fmla="*/ 5386 h 9521"/>
                <a:gd name="connsiteX61" fmla="*/ 7369 w 10000"/>
                <a:gd name="connsiteY61" fmla="*/ 5753 h 9521"/>
                <a:gd name="connsiteX62" fmla="*/ 6955 w 10000"/>
                <a:gd name="connsiteY62" fmla="*/ 5974 h 9521"/>
                <a:gd name="connsiteX63" fmla="*/ 1237 w 10000"/>
                <a:gd name="connsiteY63" fmla="*/ 0 h 9521"/>
                <a:gd name="connsiteX64" fmla="*/ 1237 w 10000"/>
                <a:gd name="connsiteY64" fmla="*/ 617 h 9521"/>
                <a:gd name="connsiteX65" fmla="*/ 433 w 10000"/>
                <a:gd name="connsiteY65" fmla="*/ 617 h 9521"/>
                <a:gd name="connsiteX66" fmla="*/ 433 w 10000"/>
                <a:gd name="connsiteY66" fmla="*/ 890 h 9521"/>
                <a:gd name="connsiteX0" fmla="*/ 433 w 10000"/>
                <a:gd name="connsiteY0" fmla="*/ 287 h 9352"/>
                <a:gd name="connsiteX1" fmla="*/ 6675 w 10000"/>
                <a:gd name="connsiteY1" fmla="*/ 5902 h 9352"/>
                <a:gd name="connsiteX2" fmla="*/ 6234 w 10000"/>
                <a:gd name="connsiteY2" fmla="*/ 6124 h 9352"/>
                <a:gd name="connsiteX3" fmla="*/ 5864 w 10000"/>
                <a:gd name="connsiteY3" fmla="*/ 5892 h 9352"/>
                <a:gd name="connsiteX4" fmla="*/ 5325 w 10000"/>
                <a:gd name="connsiteY4" fmla="*/ 5752 h 9352"/>
                <a:gd name="connsiteX5" fmla="*/ 5058 w 10000"/>
                <a:gd name="connsiteY5" fmla="*/ 6068 h 9352"/>
                <a:gd name="connsiteX6" fmla="*/ 4396 w 10000"/>
                <a:gd name="connsiteY6" fmla="*/ 6310 h 9352"/>
                <a:gd name="connsiteX7" fmla="*/ 3972 w 10000"/>
                <a:gd name="connsiteY7" fmla="*/ 6308 h 9352"/>
                <a:gd name="connsiteX8" fmla="*/ 3044 w 10000"/>
                <a:gd name="connsiteY8" fmla="*/ 6102 h 9352"/>
                <a:gd name="connsiteX9" fmla="*/ 2796 w 10000"/>
                <a:gd name="connsiteY9" fmla="*/ 6214 h 9352"/>
                <a:gd name="connsiteX10" fmla="*/ 2177 w 10000"/>
                <a:gd name="connsiteY10" fmla="*/ 5965 h 9352"/>
                <a:gd name="connsiteX11" fmla="*/ 1903 w 10000"/>
                <a:gd name="connsiteY11" fmla="*/ 5591 h 9352"/>
                <a:gd name="connsiteX12" fmla="*/ 1449 w 10000"/>
                <a:gd name="connsiteY12" fmla="*/ 5693 h 9352"/>
                <a:gd name="connsiteX13" fmla="*/ 1324 w 10000"/>
                <a:gd name="connsiteY13" fmla="*/ 5914 h 9352"/>
                <a:gd name="connsiteX14" fmla="*/ 845 w 10000"/>
                <a:gd name="connsiteY14" fmla="*/ 6009 h 9352"/>
                <a:gd name="connsiteX15" fmla="*/ 526 w 10000"/>
                <a:gd name="connsiteY15" fmla="*/ 6000 h 9352"/>
                <a:gd name="connsiteX16" fmla="*/ 354 w 10000"/>
                <a:gd name="connsiteY16" fmla="*/ 6176 h 9352"/>
                <a:gd name="connsiteX17" fmla="*/ 56 w 10000"/>
                <a:gd name="connsiteY17" fmla="*/ 5900 h 9352"/>
                <a:gd name="connsiteX18" fmla="*/ 0 w 10000"/>
                <a:gd name="connsiteY18" fmla="*/ 6402 h 9352"/>
                <a:gd name="connsiteX19" fmla="*/ 106 w 10000"/>
                <a:gd name="connsiteY19" fmla="*/ 6474 h 9352"/>
                <a:gd name="connsiteX20" fmla="*/ 538 w 10000"/>
                <a:gd name="connsiteY20" fmla="*/ 6510 h 9352"/>
                <a:gd name="connsiteX21" fmla="*/ 596 w 10000"/>
                <a:gd name="connsiteY21" fmla="*/ 6653 h 9352"/>
                <a:gd name="connsiteX22" fmla="*/ 1075 w 10000"/>
                <a:gd name="connsiteY22" fmla="*/ 6691 h 9352"/>
                <a:gd name="connsiteX23" fmla="*/ 1346 w 10000"/>
                <a:gd name="connsiteY23" fmla="*/ 6834 h 9352"/>
                <a:gd name="connsiteX24" fmla="*/ 1397 w 10000"/>
                <a:gd name="connsiteY24" fmla="*/ 7086 h 9352"/>
                <a:gd name="connsiteX25" fmla="*/ 2260 w 10000"/>
                <a:gd name="connsiteY25" fmla="*/ 7517 h 9352"/>
                <a:gd name="connsiteX26" fmla="*/ 2475 w 10000"/>
                <a:gd name="connsiteY26" fmla="*/ 7950 h 9352"/>
                <a:gd name="connsiteX27" fmla="*/ 3064 w 10000"/>
                <a:gd name="connsiteY27" fmla="*/ 8166 h 9352"/>
                <a:gd name="connsiteX28" fmla="*/ 3280 w 10000"/>
                <a:gd name="connsiteY28" fmla="*/ 8451 h 9352"/>
                <a:gd name="connsiteX29" fmla="*/ 3709 w 10000"/>
                <a:gd name="connsiteY29" fmla="*/ 8813 h 9352"/>
                <a:gd name="connsiteX30" fmla="*/ 4034 w 10000"/>
                <a:gd name="connsiteY30" fmla="*/ 8919 h 9352"/>
                <a:gd name="connsiteX31" fmla="*/ 4248 w 10000"/>
                <a:gd name="connsiteY31" fmla="*/ 8813 h 9352"/>
                <a:gd name="connsiteX32" fmla="*/ 4785 w 10000"/>
                <a:gd name="connsiteY32" fmla="*/ 8849 h 9352"/>
                <a:gd name="connsiteX33" fmla="*/ 5002 w 10000"/>
                <a:gd name="connsiteY33" fmla="*/ 8776 h 9352"/>
                <a:gd name="connsiteX34" fmla="*/ 5967 w 10000"/>
                <a:gd name="connsiteY34" fmla="*/ 9317 h 9352"/>
                <a:gd name="connsiteX35" fmla="*/ 6021 w 10000"/>
                <a:gd name="connsiteY35" fmla="*/ 9317 h 9352"/>
                <a:gd name="connsiteX36" fmla="*/ 6130 w 10000"/>
                <a:gd name="connsiteY36" fmla="*/ 9245 h 9352"/>
                <a:gd name="connsiteX37" fmla="*/ 6823 w 10000"/>
                <a:gd name="connsiteY37" fmla="*/ 9245 h 9352"/>
                <a:gd name="connsiteX38" fmla="*/ 6936 w 10000"/>
                <a:gd name="connsiteY38" fmla="*/ 9352 h 9352"/>
                <a:gd name="connsiteX39" fmla="*/ 7526 w 10000"/>
                <a:gd name="connsiteY39" fmla="*/ 9207 h 9352"/>
                <a:gd name="connsiteX40" fmla="*/ 8062 w 10000"/>
                <a:gd name="connsiteY40" fmla="*/ 9207 h 9352"/>
                <a:gd name="connsiteX41" fmla="*/ 8438 w 10000"/>
                <a:gd name="connsiteY41" fmla="*/ 9064 h 9352"/>
                <a:gd name="connsiteX42" fmla="*/ 8871 w 10000"/>
                <a:gd name="connsiteY42" fmla="*/ 8776 h 9352"/>
                <a:gd name="connsiteX43" fmla="*/ 10000 w 10000"/>
                <a:gd name="connsiteY43" fmla="*/ 8776 h 9352"/>
                <a:gd name="connsiteX44" fmla="*/ 10000 w 10000"/>
                <a:gd name="connsiteY44" fmla="*/ 8382 h 9352"/>
                <a:gd name="connsiteX45" fmla="*/ 9409 w 10000"/>
                <a:gd name="connsiteY45" fmla="*/ 8202 h 9352"/>
                <a:gd name="connsiteX46" fmla="*/ 9083 w 10000"/>
                <a:gd name="connsiteY46" fmla="*/ 7626 h 9352"/>
                <a:gd name="connsiteX47" fmla="*/ 8655 w 10000"/>
                <a:gd name="connsiteY47" fmla="*/ 7410 h 9352"/>
                <a:gd name="connsiteX48" fmla="*/ 8385 w 10000"/>
                <a:gd name="connsiteY48" fmla="*/ 7121 h 9352"/>
                <a:gd name="connsiteX49" fmla="*/ 7687 w 10000"/>
                <a:gd name="connsiteY49" fmla="*/ 6907 h 9352"/>
                <a:gd name="connsiteX50" fmla="*/ 7848 w 10000"/>
                <a:gd name="connsiteY50" fmla="*/ 6834 h 9352"/>
                <a:gd name="connsiteX51" fmla="*/ 7848 w 10000"/>
                <a:gd name="connsiteY51" fmla="*/ 6653 h 9352"/>
                <a:gd name="connsiteX52" fmla="*/ 8334 w 10000"/>
                <a:gd name="connsiteY52" fmla="*/ 6653 h 9352"/>
                <a:gd name="connsiteX53" fmla="*/ 8599 w 10000"/>
                <a:gd name="connsiteY53" fmla="*/ 6510 h 9352"/>
                <a:gd name="connsiteX54" fmla="*/ 8655 w 10000"/>
                <a:gd name="connsiteY54" fmla="*/ 5468 h 9352"/>
                <a:gd name="connsiteX55" fmla="*/ 8707 w 10000"/>
                <a:gd name="connsiteY55" fmla="*/ 5504 h 9352"/>
                <a:gd name="connsiteX56" fmla="*/ 8517 w 10000"/>
                <a:gd name="connsiteY56" fmla="*/ 5569 h 9352"/>
                <a:gd name="connsiteX57" fmla="*/ 8440 w 10000"/>
                <a:gd name="connsiteY57" fmla="*/ 5710 h 9352"/>
                <a:gd name="connsiteX58" fmla="*/ 7961 w 10000"/>
                <a:gd name="connsiteY58" fmla="*/ 5433 h 9352"/>
                <a:gd name="connsiteX59" fmla="*/ 7874 w 10000"/>
                <a:gd name="connsiteY59" fmla="*/ 4684 h 9352"/>
                <a:gd name="connsiteX60" fmla="*/ 7361 w 10000"/>
                <a:gd name="connsiteY60" fmla="*/ 5009 h 9352"/>
                <a:gd name="connsiteX61" fmla="*/ 7369 w 10000"/>
                <a:gd name="connsiteY61" fmla="*/ 5394 h 9352"/>
                <a:gd name="connsiteX62" fmla="*/ 6955 w 10000"/>
                <a:gd name="connsiteY62" fmla="*/ 5627 h 9352"/>
                <a:gd name="connsiteX63" fmla="*/ 1237 w 10000"/>
                <a:gd name="connsiteY63" fmla="*/ 0 h 9352"/>
                <a:gd name="connsiteX64" fmla="*/ 433 w 10000"/>
                <a:gd name="connsiteY64" fmla="*/ 0 h 9352"/>
                <a:gd name="connsiteX65" fmla="*/ 433 w 10000"/>
                <a:gd name="connsiteY65" fmla="*/ 287 h 9352"/>
                <a:gd name="connsiteX0" fmla="*/ 433 w 10000"/>
                <a:gd name="connsiteY0" fmla="*/ 307 h 10000"/>
                <a:gd name="connsiteX1" fmla="*/ 6675 w 10000"/>
                <a:gd name="connsiteY1" fmla="*/ 6311 h 10000"/>
                <a:gd name="connsiteX2" fmla="*/ 6234 w 10000"/>
                <a:gd name="connsiteY2" fmla="*/ 6548 h 10000"/>
                <a:gd name="connsiteX3" fmla="*/ 5864 w 10000"/>
                <a:gd name="connsiteY3" fmla="*/ 6300 h 10000"/>
                <a:gd name="connsiteX4" fmla="*/ 5325 w 10000"/>
                <a:gd name="connsiteY4" fmla="*/ 6151 h 10000"/>
                <a:gd name="connsiteX5" fmla="*/ 5058 w 10000"/>
                <a:gd name="connsiteY5" fmla="*/ 6488 h 10000"/>
                <a:gd name="connsiteX6" fmla="*/ 4396 w 10000"/>
                <a:gd name="connsiteY6" fmla="*/ 6747 h 10000"/>
                <a:gd name="connsiteX7" fmla="*/ 3972 w 10000"/>
                <a:gd name="connsiteY7" fmla="*/ 6745 h 10000"/>
                <a:gd name="connsiteX8" fmla="*/ 3044 w 10000"/>
                <a:gd name="connsiteY8" fmla="*/ 6525 h 10000"/>
                <a:gd name="connsiteX9" fmla="*/ 2796 w 10000"/>
                <a:gd name="connsiteY9" fmla="*/ 6645 h 10000"/>
                <a:gd name="connsiteX10" fmla="*/ 2177 w 10000"/>
                <a:gd name="connsiteY10" fmla="*/ 6378 h 10000"/>
                <a:gd name="connsiteX11" fmla="*/ 1903 w 10000"/>
                <a:gd name="connsiteY11" fmla="*/ 5978 h 10000"/>
                <a:gd name="connsiteX12" fmla="*/ 1449 w 10000"/>
                <a:gd name="connsiteY12" fmla="*/ 6087 h 10000"/>
                <a:gd name="connsiteX13" fmla="*/ 1324 w 10000"/>
                <a:gd name="connsiteY13" fmla="*/ 6324 h 10000"/>
                <a:gd name="connsiteX14" fmla="*/ 845 w 10000"/>
                <a:gd name="connsiteY14" fmla="*/ 6425 h 10000"/>
                <a:gd name="connsiteX15" fmla="*/ 526 w 10000"/>
                <a:gd name="connsiteY15" fmla="*/ 6416 h 10000"/>
                <a:gd name="connsiteX16" fmla="*/ 354 w 10000"/>
                <a:gd name="connsiteY16" fmla="*/ 6604 h 10000"/>
                <a:gd name="connsiteX17" fmla="*/ 56 w 10000"/>
                <a:gd name="connsiteY17" fmla="*/ 6309 h 10000"/>
                <a:gd name="connsiteX18" fmla="*/ 0 w 10000"/>
                <a:gd name="connsiteY18" fmla="*/ 6846 h 10000"/>
                <a:gd name="connsiteX19" fmla="*/ 106 w 10000"/>
                <a:gd name="connsiteY19" fmla="*/ 6923 h 10000"/>
                <a:gd name="connsiteX20" fmla="*/ 538 w 10000"/>
                <a:gd name="connsiteY20" fmla="*/ 6961 h 10000"/>
                <a:gd name="connsiteX21" fmla="*/ 596 w 10000"/>
                <a:gd name="connsiteY21" fmla="*/ 7114 h 10000"/>
                <a:gd name="connsiteX22" fmla="*/ 1075 w 10000"/>
                <a:gd name="connsiteY22" fmla="*/ 7155 h 10000"/>
                <a:gd name="connsiteX23" fmla="*/ 1346 w 10000"/>
                <a:gd name="connsiteY23" fmla="*/ 7308 h 10000"/>
                <a:gd name="connsiteX24" fmla="*/ 1397 w 10000"/>
                <a:gd name="connsiteY24" fmla="*/ 7577 h 10000"/>
                <a:gd name="connsiteX25" fmla="*/ 2260 w 10000"/>
                <a:gd name="connsiteY25" fmla="*/ 8038 h 10000"/>
                <a:gd name="connsiteX26" fmla="*/ 2475 w 10000"/>
                <a:gd name="connsiteY26" fmla="*/ 8501 h 10000"/>
                <a:gd name="connsiteX27" fmla="*/ 3064 w 10000"/>
                <a:gd name="connsiteY27" fmla="*/ 8732 h 10000"/>
                <a:gd name="connsiteX28" fmla="*/ 3280 w 10000"/>
                <a:gd name="connsiteY28" fmla="*/ 9037 h 10000"/>
                <a:gd name="connsiteX29" fmla="*/ 3709 w 10000"/>
                <a:gd name="connsiteY29" fmla="*/ 9424 h 10000"/>
                <a:gd name="connsiteX30" fmla="*/ 4034 w 10000"/>
                <a:gd name="connsiteY30" fmla="*/ 9537 h 10000"/>
                <a:gd name="connsiteX31" fmla="*/ 4248 w 10000"/>
                <a:gd name="connsiteY31" fmla="*/ 9424 h 10000"/>
                <a:gd name="connsiteX32" fmla="*/ 4785 w 10000"/>
                <a:gd name="connsiteY32" fmla="*/ 9462 h 10000"/>
                <a:gd name="connsiteX33" fmla="*/ 5002 w 10000"/>
                <a:gd name="connsiteY33" fmla="*/ 9384 h 10000"/>
                <a:gd name="connsiteX34" fmla="*/ 5967 w 10000"/>
                <a:gd name="connsiteY34" fmla="*/ 9963 h 10000"/>
                <a:gd name="connsiteX35" fmla="*/ 6021 w 10000"/>
                <a:gd name="connsiteY35" fmla="*/ 9963 h 10000"/>
                <a:gd name="connsiteX36" fmla="*/ 6130 w 10000"/>
                <a:gd name="connsiteY36" fmla="*/ 9886 h 10000"/>
                <a:gd name="connsiteX37" fmla="*/ 6823 w 10000"/>
                <a:gd name="connsiteY37" fmla="*/ 9886 h 10000"/>
                <a:gd name="connsiteX38" fmla="*/ 6936 w 10000"/>
                <a:gd name="connsiteY38" fmla="*/ 10000 h 10000"/>
                <a:gd name="connsiteX39" fmla="*/ 7526 w 10000"/>
                <a:gd name="connsiteY39" fmla="*/ 9845 h 10000"/>
                <a:gd name="connsiteX40" fmla="*/ 8062 w 10000"/>
                <a:gd name="connsiteY40" fmla="*/ 9845 h 10000"/>
                <a:gd name="connsiteX41" fmla="*/ 8438 w 10000"/>
                <a:gd name="connsiteY41" fmla="*/ 9692 h 10000"/>
                <a:gd name="connsiteX42" fmla="*/ 8871 w 10000"/>
                <a:gd name="connsiteY42" fmla="*/ 9384 h 10000"/>
                <a:gd name="connsiteX43" fmla="*/ 10000 w 10000"/>
                <a:gd name="connsiteY43" fmla="*/ 9384 h 10000"/>
                <a:gd name="connsiteX44" fmla="*/ 10000 w 10000"/>
                <a:gd name="connsiteY44" fmla="*/ 8963 h 10000"/>
                <a:gd name="connsiteX45" fmla="*/ 9409 w 10000"/>
                <a:gd name="connsiteY45" fmla="*/ 8770 h 10000"/>
                <a:gd name="connsiteX46" fmla="*/ 9083 w 10000"/>
                <a:gd name="connsiteY46" fmla="*/ 8154 h 10000"/>
                <a:gd name="connsiteX47" fmla="*/ 8655 w 10000"/>
                <a:gd name="connsiteY47" fmla="*/ 7923 h 10000"/>
                <a:gd name="connsiteX48" fmla="*/ 8385 w 10000"/>
                <a:gd name="connsiteY48" fmla="*/ 7614 h 10000"/>
                <a:gd name="connsiteX49" fmla="*/ 7687 w 10000"/>
                <a:gd name="connsiteY49" fmla="*/ 7386 h 10000"/>
                <a:gd name="connsiteX50" fmla="*/ 7848 w 10000"/>
                <a:gd name="connsiteY50" fmla="*/ 7308 h 10000"/>
                <a:gd name="connsiteX51" fmla="*/ 7848 w 10000"/>
                <a:gd name="connsiteY51" fmla="*/ 7114 h 10000"/>
                <a:gd name="connsiteX52" fmla="*/ 8334 w 10000"/>
                <a:gd name="connsiteY52" fmla="*/ 7114 h 10000"/>
                <a:gd name="connsiteX53" fmla="*/ 8599 w 10000"/>
                <a:gd name="connsiteY53" fmla="*/ 6961 h 10000"/>
                <a:gd name="connsiteX54" fmla="*/ 8655 w 10000"/>
                <a:gd name="connsiteY54" fmla="*/ 5847 h 10000"/>
                <a:gd name="connsiteX55" fmla="*/ 8707 w 10000"/>
                <a:gd name="connsiteY55" fmla="*/ 5885 h 10000"/>
                <a:gd name="connsiteX56" fmla="*/ 8517 w 10000"/>
                <a:gd name="connsiteY56" fmla="*/ 5955 h 10000"/>
                <a:gd name="connsiteX57" fmla="*/ 8440 w 10000"/>
                <a:gd name="connsiteY57" fmla="*/ 6106 h 10000"/>
                <a:gd name="connsiteX58" fmla="*/ 7961 w 10000"/>
                <a:gd name="connsiteY58" fmla="*/ 5809 h 10000"/>
                <a:gd name="connsiteX59" fmla="*/ 7874 w 10000"/>
                <a:gd name="connsiteY59" fmla="*/ 5009 h 10000"/>
                <a:gd name="connsiteX60" fmla="*/ 7361 w 10000"/>
                <a:gd name="connsiteY60" fmla="*/ 5356 h 10000"/>
                <a:gd name="connsiteX61" fmla="*/ 7369 w 10000"/>
                <a:gd name="connsiteY61" fmla="*/ 5768 h 10000"/>
                <a:gd name="connsiteX62" fmla="*/ 6955 w 10000"/>
                <a:gd name="connsiteY62" fmla="*/ 6017 h 10000"/>
                <a:gd name="connsiteX63" fmla="*/ 433 w 10000"/>
                <a:gd name="connsiteY63" fmla="*/ 0 h 10000"/>
                <a:gd name="connsiteX64" fmla="*/ 433 w 10000"/>
                <a:gd name="connsiteY64" fmla="*/ 307 h 10000"/>
                <a:gd name="connsiteX0" fmla="*/ 433 w 10000"/>
                <a:gd name="connsiteY0" fmla="*/ 49 h 9742"/>
                <a:gd name="connsiteX1" fmla="*/ 6675 w 10000"/>
                <a:gd name="connsiteY1" fmla="*/ 6053 h 9742"/>
                <a:gd name="connsiteX2" fmla="*/ 6234 w 10000"/>
                <a:gd name="connsiteY2" fmla="*/ 6290 h 9742"/>
                <a:gd name="connsiteX3" fmla="*/ 5864 w 10000"/>
                <a:gd name="connsiteY3" fmla="*/ 6042 h 9742"/>
                <a:gd name="connsiteX4" fmla="*/ 5325 w 10000"/>
                <a:gd name="connsiteY4" fmla="*/ 5893 h 9742"/>
                <a:gd name="connsiteX5" fmla="*/ 5058 w 10000"/>
                <a:gd name="connsiteY5" fmla="*/ 6230 h 9742"/>
                <a:gd name="connsiteX6" fmla="*/ 4396 w 10000"/>
                <a:gd name="connsiteY6" fmla="*/ 6489 h 9742"/>
                <a:gd name="connsiteX7" fmla="*/ 3972 w 10000"/>
                <a:gd name="connsiteY7" fmla="*/ 6487 h 9742"/>
                <a:gd name="connsiteX8" fmla="*/ 3044 w 10000"/>
                <a:gd name="connsiteY8" fmla="*/ 6267 h 9742"/>
                <a:gd name="connsiteX9" fmla="*/ 2796 w 10000"/>
                <a:gd name="connsiteY9" fmla="*/ 6387 h 9742"/>
                <a:gd name="connsiteX10" fmla="*/ 2177 w 10000"/>
                <a:gd name="connsiteY10" fmla="*/ 6120 h 9742"/>
                <a:gd name="connsiteX11" fmla="*/ 1903 w 10000"/>
                <a:gd name="connsiteY11" fmla="*/ 5720 h 9742"/>
                <a:gd name="connsiteX12" fmla="*/ 1449 w 10000"/>
                <a:gd name="connsiteY12" fmla="*/ 5829 h 9742"/>
                <a:gd name="connsiteX13" fmla="*/ 1324 w 10000"/>
                <a:gd name="connsiteY13" fmla="*/ 6066 h 9742"/>
                <a:gd name="connsiteX14" fmla="*/ 845 w 10000"/>
                <a:gd name="connsiteY14" fmla="*/ 6167 h 9742"/>
                <a:gd name="connsiteX15" fmla="*/ 526 w 10000"/>
                <a:gd name="connsiteY15" fmla="*/ 6158 h 9742"/>
                <a:gd name="connsiteX16" fmla="*/ 354 w 10000"/>
                <a:gd name="connsiteY16" fmla="*/ 6346 h 9742"/>
                <a:gd name="connsiteX17" fmla="*/ 56 w 10000"/>
                <a:gd name="connsiteY17" fmla="*/ 6051 h 9742"/>
                <a:gd name="connsiteX18" fmla="*/ 0 w 10000"/>
                <a:gd name="connsiteY18" fmla="*/ 6588 h 9742"/>
                <a:gd name="connsiteX19" fmla="*/ 106 w 10000"/>
                <a:gd name="connsiteY19" fmla="*/ 6665 h 9742"/>
                <a:gd name="connsiteX20" fmla="*/ 538 w 10000"/>
                <a:gd name="connsiteY20" fmla="*/ 6703 h 9742"/>
                <a:gd name="connsiteX21" fmla="*/ 596 w 10000"/>
                <a:gd name="connsiteY21" fmla="*/ 6856 h 9742"/>
                <a:gd name="connsiteX22" fmla="*/ 1075 w 10000"/>
                <a:gd name="connsiteY22" fmla="*/ 6897 h 9742"/>
                <a:gd name="connsiteX23" fmla="*/ 1346 w 10000"/>
                <a:gd name="connsiteY23" fmla="*/ 7050 h 9742"/>
                <a:gd name="connsiteX24" fmla="*/ 1397 w 10000"/>
                <a:gd name="connsiteY24" fmla="*/ 7319 h 9742"/>
                <a:gd name="connsiteX25" fmla="*/ 2260 w 10000"/>
                <a:gd name="connsiteY25" fmla="*/ 7780 h 9742"/>
                <a:gd name="connsiteX26" fmla="*/ 2475 w 10000"/>
                <a:gd name="connsiteY26" fmla="*/ 8243 h 9742"/>
                <a:gd name="connsiteX27" fmla="*/ 3064 w 10000"/>
                <a:gd name="connsiteY27" fmla="*/ 8474 h 9742"/>
                <a:gd name="connsiteX28" fmla="*/ 3280 w 10000"/>
                <a:gd name="connsiteY28" fmla="*/ 8779 h 9742"/>
                <a:gd name="connsiteX29" fmla="*/ 3709 w 10000"/>
                <a:gd name="connsiteY29" fmla="*/ 9166 h 9742"/>
                <a:gd name="connsiteX30" fmla="*/ 4034 w 10000"/>
                <a:gd name="connsiteY30" fmla="*/ 9279 h 9742"/>
                <a:gd name="connsiteX31" fmla="*/ 4248 w 10000"/>
                <a:gd name="connsiteY31" fmla="*/ 9166 h 9742"/>
                <a:gd name="connsiteX32" fmla="*/ 4785 w 10000"/>
                <a:gd name="connsiteY32" fmla="*/ 9204 h 9742"/>
                <a:gd name="connsiteX33" fmla="*/ 5002 w 10000"/>
                <a:gd name="connsiteY33" fmla="*/ 9126 h 9742"/>
                <a:gd name="connsiteX34" fmla="*/ 5967 w 10000"/>
                <a:gd name="connsiteY34" fmla="*/ 9705 h 9742"/>
                <a:gd name="connsiteX35" fmla="*/ 6021 w 10000"/>
                <a:gd name="connsiteY35" fmla="*/ 9705 h 9742"/>
                <a:gd name="connsiteX36" fmla="*/ 6130 w 10000"/>
                <a:gd name="connsiteY36" fmla="*/ 9628 h 9742"/>
                <a:gd name="connsiteX37" fmla="*/ 6823 w 10000"/>
                <a:gd name="connsiteY37" fmla="*/ 9628 h 9742"/>
                <a:gd name="connsiteX38" fmla="*/ 6936 w 10000"/>
                <a:gd name="connsiteY38" fmla="*/ 9742 h 9742"/>
                <a:gd name="connsiteX39" fmla="*/ 7526 w 10000"/>
                <a:gd name="connsiteY39" fmla="*/ 9587 h 9742"/>
                <a:gd name="connsiteX40" fmla="*/ 8062 w 10000"/>
                <a:gd name="connsiteY40" fmla="*/ 9587 h 9742"/>
                <a:gd name="connsiteX41" fmla="*/ 8438 w 10000"/>
                <a:gd name="connsiteY41" fmla="*/ 9434 h 9742"/>
                <a:gd name="connsiteX42" fmla="*/ 8871 w 10000"/>
                <a:gd name="connsiteY42" fmla="*/ 9126 h 9742"/>
                <a:gd name="connsiteX43" fmla="*/ 10000 w 10000"/>
                <a:gd name="connsiteY43" fmla="*/ 9126 h 9742"/>
                <a:gd name="connsiteX44" fmla="*/ 10000 w 10000"/>
                <a:gd name="connsiteY44" fmla="*/ 8705 h 9742"/>
                <a:gd name="connsiteX45" fmla="*/ 9409 w 10000"/>
                <a:gd name="connsiteY45" fmla="*/ 8512 h 9742"/>
                <a:gd name="connsiteX46" fmla="*/ 9083 w 10000"/>
                <a:gd name="connsiteY46" fmla="*/ 7896 h 9742"/>
                <a:gd name="connsiteX47" fmla="*/ 8655 w 10000"/>
                <a:gd name="connsiteY47" fmla="*/ 7665 h 9742"/>
                <a:gd name="connsiteX48" fmla="*/ 8385 w 10000"/>
                <a:gd name="connsiteY48" fmla="*/ 7356 h 9742"/>
                <a:gd name="connsiteX49" fmla="*/ 7687 w 10000"/>
                <a:gd name="connsiteY49" fmla="*/ 7128 h 9742"/>
                <a:gd name="connsiteX50" fmla="*/ 7848 w 10000"/>
                <a:gd name="connsiteY50" fmla="*/ 7050 h 9742"/>
                <a:gd name="connsiteX51" fmla="*/ 7848 w 10000"/>
                <a:gd name="connsiteY51" fmla="*/ 6856 h 9742"/>
                <a:gd name="connsiteX52" fmla="*/ 8334 w 10000"/>
                <a:gd name="connsiteY52" fmla="*/ 6856 h 9742"/>
                <a:gd name="connsiteX53" fmla="*/ 8599 w 10000"/>
                <a:gd name="connsiteY53" fmla="*/ 6703 h 9742"/>
                <a:gd name="connsiteX54" fmla="*/ 8655 w 10000"/>
                <a:gd name="connsiteY54" fmla="*/ 5589 h 9742"/>
                <a:gd name="connsiteX55" fmla="*/ 8707 w 10000"/>
                <a:gd name="connsiteY55" fmla="*/ 5627 h 9742"/>
                <a:gd name="connsiteX56" fmla="*/ 8517 w 10000"/>
                <a:gd name="connsiteY56" fmla="*/ 5697 h 9742"/>
                <a:gd name="connsiteX57" fmla="*/ 8440 w 10000"/>
                <a:gd name="connsiteY57" fmla="*/ 5848 h 9742"/>
                <a:gd name="connsiteX58" fmla="*/ 7961 w 10000"/>
                <a:gd name="connsiteY58" fmla="*/ 5551 h 9742"/>
                <a:gd name="connsiteX59" fmla="*/ 7874 w 10000"/>
                <a:gd name="connsiteY59" fmla="*/ 4751 h 9742"/>
                <a:gd name="connsiteX60" fmla="*/ 7361 w 10000"/>
                <a:gd name="connsiteY60" fmla="*/ 5098 h 9742"/>
                <a:gd name="connsiteX61" fmla="*/ 7369 w 10000"/>
                <a:gd name="connsiteY61" fmla="*/ 5510 h 9742"/>
                <a:gd name="connsiteX62" fmla="*/ 6955 w 10000"/>
                <a:gd name="connsiteY62" fmla="*/ 5759 h 9742"/>
                <a:gd name="connsiteX63" fmla="*/ 433 w 10000"/>
                <a:gd name="connsiteY63" fmla="*/ 49 h 9742"/>
                <a:gd name="connsiteX0" fmla="*/ 6955 w 10000"/>
                <a:gd name="connsiteY0" fmla="*/ 1035 h 5123"/>
                <a:gd name="connsiteX1" fmla="*/ 6675 w 10000"/>
                <a:gd name="connsiteY1" fmla="*/ 1336 h 5123"/>
                <a:gd name="connsiteX2" fmla="*/ 6234 w 10000"/>
                <a:gd name="connsiteY2" fmla="*/ 1580 h 5123"/>
                <a:gd name="connsiteX3" fmla="*/ 5864 w 10000"/>
                <a:gd name="connsiteY3" fmla="*/ 1325 h 5123"/>
                <a:gd name="connsiteX4" fmla="*/ 5325 w 10000"/>
                <a:gd name="connsiteY4" fmla="*/ 1172 h 5123"/>
                <a:gd name="connsiteX5" fmla="*/ 5058 w 10000"/>
                <a:gd name="connsiteY5" fmla="*/ 1518 h 5123"/>
                <a:gd name="connsiteX6" fmla="*/ 4396 w 10000"/>
                <a:gd name="connsiteY6" fmla="*/ 1784 h 5123"/>
                <a:gd name="connsiteX7" fmla="*/ 3972 w 10000"/>
                <a:gd name="connsiteY7" fmla="*/ 1782 h 5123"/>
                <a:gd name="connsiteX8" fmla="*/ 3044 w 10000"/>
                <a:gd name="connsiteY8" fmla="*/ 1556 h 5123"/>
                <a:gd name="connsiteX9" fmla="*/ 2796 w 10000"/>
                <a:gd name="connsiteY9" fmla="*/ 1679 h 5123"/>
                <a:gd name="connsiteX10" fmla="*/ 2177 w 10000"/>
                <a:gd name="connsiteY10" fmla="*/ 1405 h 5123"/>
                <a:gd name="connsiteX11" fmla="*/ 1903 w 10000"/>
                <a:gd name="connsiteY11" fmla="*/ 994 h 5123"/>
                <a:gd name="connsiteX12" fmla="*/ 1449 w 10000"/>
                <a:gd name="connsiteY12" fmla="*/ 1106 h 5123"/>
                <a:gd name="connsiteX13" fmla="*/ 1324 w 10000"/>
                <a:gd name="connsiteY13" fmla="*/ 1350 h 5123"/>
                <a:gd name="connsiteX14" fmla="*/ 845 w 10000"/>
                <a:gd name="connsiteY14" fmla="*/ 1453 h 5123"/>
                <a:gd name="connsiteX15" fmla="*/ 526 w 10000"/>
                <a:gd name="connsiteY15" fmla="*/ 1444 h 5123"/>
                <a:gd name="connsiteX16" fmla="*/ 354 w 10000"/>
                <a:gd name="connsiteY16" fmla="*/ 1637 h 5123"/>
                <a:gd name="connsiteX17" fmla="*/ 56 w 10000"/>
                <a:gd name="connsiteY17" fmla="*/ 1334 h 5123"/>
                <a:gd name="connsiteX18" fmla="*/ 0 w 10000"/>
                <a:gd name="connsiteY18" fmla="*/ 1885 h 5123"/>
                <a:gd name="connsiteX19" fmla="*/ 106 w 10000"/>
                <a:gd name="connsiteY19" fmla="*/ 1965 h 5123"/>
                <a:gd name="connsiteX20" fmla="*/ 538 w 10000"/>
                <a:gd name="connsiteY20" fmla="*/ 2004 h 5123"/>
                <a:gd name="connsiteX21" fmla="*/ 596 w 10000"/>
                <a:gd name="connsiteY21" fmla="*/ 2161 h 5123"/>
                <a:gd name="connsiteX22" fmla="*/ 1075 w 10000"/>
                <a:gd name="connsiteY22" fmla="*/ 2203 h 5123"/>
                <a:gd name="connsiteX23" fmla="*/ 1346 w 10000"/>
                <a:gd name="connsiteY23" fmla="*/ 2360 h 5123"/>
                <a:gd name="connsiteX24" fmla="*/ 1397 w 10000"/>
                <a:gd name="connsiteY24" fmla="*/ 2636 h 5123"/>
                <a:gd name="connsiteX25" fmla="*/ 2260 w 10000"/>
                <a:gd name="connsiteY25" fmla="*/ 3109 h 5123"/>
                <a:gd name="connsiteX26" fmla="*/ 2475 w 10000"/>
                <a:gd name="connsiteY26" fmla="*/ 3584 h 5123"/>
                <a:gd name="connsiteX27" fmla="*/ 3064 w 10000"/>
                <a:gd name="connsiteY27" fmla="*/ 3821 h 5123"/>
                <a:gd name="connsiteX28" fmla="*/ 3280 w 10000"/>
                <a:gd name="connsiteY28" fmla="*/ 4134 h 5123"/>
                <a:gd name="connsiteX29" fmla="*/ 3709 w 10000"/>
                <a:gd name="connsiteY29" fmla="*/ 4532 h 5123"/>
                <a:gd name="connsiteX30" fmla="*/ 4034 w 10000"/>
                <a:gd name="connsiteY30" fmla="*/ 4648 h 5123"/>
                <a:gd name="connsiteX31" fmla="*/ 4248 w 10000"/>
                <a:gd name="connsiteY31" fmla="*/ 4532 h 5123"/>
                <a:gd name="connsiteX32" fmla="*/ 4785 w 10000"/>
                <a:gd name="connsiteY32" fmla="*/ 4571 h 5123"/>
                <a:gd name="connsiteX33" fmla="*/ 5002 w 10000"/>
                <a:gd name="connsiteY33" fmla="*/ 4491 h 5123"/>
                <a:gd name="connsiteX34" fmla="*/ 5967 w 10000"/>
                <a:gd name="connsiteY34" fmla="*/ 5085 h 5123"/>
                <a:gd name="connsiteX35" fmla="*/ 6021 w 10000"/>
                <a:gd name="connsiteY35" fmla="*/ 5085 h 5123"/>
                <a:gd name="connsiteX36" fmla="*/ 6130 w 10000"/>
                <a:gd name="connsiteY36" fmla="*/ 5006 h 5123"/>
                <a:gd name="connsiteX37" fmla="*/ 6823 w 10000"/>
                <a:gd name="connsiteY37" fmla="*/ 5006 h 5123"/>
                <a:gd name="connsiteX38" fmla="*/ 6936 w 10000"/>
                <a:gd name="connsiteY38" fmla="*/ 5123 h 5123"/>
                <a:gd name="connsiteX39" fmla="*/ 7526 w 10000"/>
                <a:gd name="connsiteY39" fmla="*/ 4964 h 5123"/>
                <a:gd name="connsiteX40" fmla="*/ 8062 w 10000"/>
                <a:gd name="connsiteY40" fmla="*/ 4964 h 5123"/>
                <a:gd name="connsiteX41" fmla="*/ 8438 w 10000"/>
                <a:gd name="connsiteY41" fmla="*/ 4807 h 5123"/>
                <a:gd name="connsiteX42" fmla="*/ 8871 w 10000"/>
                <a:gd name="connsiteY42" fmla="*/ 4491 h 5123"/>
                <a:gd name="connsiteX43" fmla="*/ 10000 w 10000"/>
                <a:gd name="connsiteY43" fmla="*/ 4491 h 5123"/>
                <a:gd name="connsiteX44" fmla="*/ 10000 w 10000"/>
                <a:gd name="connsiteY44" fmla="*/ 4059 h 5123"/>
                <a:gd name="connsiteX45" fmla="*/ 9409 w 10000"/>
                <a:gd name="connsiteY45" fmla="*/ 3860 h 5123"/>
                <a:gd name="connsiteX46" fmla="*/ 9083 w 10000"/>
                <a:gd name="connsiteY46" fmla="*/ 3228 h 5123"/>
                <a:gd name="connsiteX47" fmla="*/ 8655 w 10000"/>
                <a:gd name="connsiteY47" fmla="*/ 2991 h 5123"/>
                <a:gd name="connsiteX48" fmla="*/ 8385 w 10000"/>
                <a:gd name="connsiteY48" fmla="*/ 2674 h 5123"/>
                <a:gd name="connsiteX49" fmla="*/ 7687 w 10000"/>
                <a:gd name="connsiteY49" fmla="*/ 2440 h 5123"/>
                <a:gd name="connsiteX50" fmla="*/ 7848 w 10000"/>
                <a:gd name="connsiteY50" fmla="*/ 2360 h 5123"/>
                <a:gd name="connsiteX51" fmla="*/ 7848 w 10000"/>
                <a:gd name="connsiteY51" fmla="*/ 2161 h 5123"/>
                <a:gd name="connsiteX52" fmla="*/ 8334 w 10000"/>
                <a:gd name="connsiteY52" fmla="*/ 2161 h 5123"/>
                <a:gd name="connsiteX53" fmla="*/ 8599 w 10000"/>
                <a:gd name="connsiteY53" fmla="*/ 2004 h 5123"/>
                <a:gd name="connsiteX54" fmla="*/ 8655 w 10000"/>
                <a:gd name="connsiteY54" fmla="*/ 860 h 5123"/>
                <a:gd name="connsiteX55" fmla="*/ 8707 w 10000"/>
                <a:gd name="connsiteY55" fmla="*/ 899 h 5123"/>
                <a:gd name="connsiteX56" fmla="*/ 8517 w 10000"/>
                <a:gd name="connsiteY56" fmla="*/ 971 h 5123"/>
                <a:gd name="connsiteX57" fmla="*/ 8440 w 10000"/>
                <a:gd name="connsiteY57" fmla="*/ 1126 h 5123"/>
                <a:gd name="connsiteX58" fmla="*/ 7961 w 10000"/>
                <a:gd name="connsiteY58" fmla="*/ 821 h 5123"/>
                <a:gd name="connsiteX59" fmla="*/ 7874 w 10000"/>
                <a:gd name="connsiteY59" fmla="*/ 0 h 5123"/>
                <a:gd name="connsiteX60" fmla="*/ 7361 w 10000"/>
                <a:gd name="connsiteY60" fmla="*/ 356 h 5123"/>
                <a:gd name="connsiteX61" fmla="*/ 7369 w 10000"/>
                <a:gd name="connsiteY61" fmla="*/ 779 h 5123"/>
                <a:gd name="connsiteX62" fmla="*/ 6955 w 10000"/>
                <a:gd name="connsiteY62" fmla="*/ 1035 h 5123"/>
                <a:gd name="connsiteX0" fmla="*/ 6955 w 10000"/>
                <a:gd name="connsiteY0" fmla="*/ 2020 h 10000"/>
                <a:gd name="connsiteX1" fmla="*/ 6675 w 10000"/>
                <a:gd name="connsiteY1" fmla="*/ 2608 h 10000"/>
                <a:gd name="connsiteX2" fmla="*/ 6234 w 10000"/>
                <a:gd name="connsiteY2" fmla="*/ 3084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96 w 10000"/>
                <a:gd name="connsiteY9" fmla="*/ 3277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361 w 10000"/>
                <a:gd name="connsiteY60" fmla="*/ 695 h 10000"/>
                <a:gd name="connsiteX61" fmla="*/ 7237 w 10000"/>
                <a:gd name="connsiteY61" fmla="*/ 1489 h 10000"/>
                <a:gd name="connsiteX62" fmla="*/ 6955 w 10000"/>
                <a:gd name="connsiteY62" fmla="*/ 2020 h 10000"/>
                <a:gd name="connsiteX0" fmla="*/ 6955 w 10000"/>
                <a:gd name="connsiteY0" fmla="*/ 2020 h 10000"/>
                <a:gd name="connsiteX1" fmla="*/ 6675 w 10000"/>
                <a:gd name="connsiteY1" fmla="*/ 2608 h 10000"/>
                <a:gd name="connsiteX2" fmla="*/ 6234 w 10000"/>
                <a:gd name="connsiteY2" fmla="*/ 3084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361 w 10000"/>
                <a:gd name="connsiteY60" fmla="*/ 695 h 10000"/>
                <a:gd name="connsiteX61" fmla="*/ 7237 w 10000"/>
                <a:gd name="connsiteY61" fmla="*/ 1489 h 10000"/>
                <a:gd name="connsiteX62" fmla="*/ 6955 w 10000"/>
                <a:gd name="connsiteY62"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361 w 10000"/>
                <a:gd name="connsiteY60" fmla="*/ 695 h 10000"/>
                <a:gd name="connsiteX61" fmla="*/ 7237 w 10000"/>
                <a:gd name="connsiteY61" fmla="*/ 1489 h 10000"/>
                <a:gd name="connsiteX62" fmla="*/ 6955 w 10000"/>
                <a:gd name="connsiteY62"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82 w 10000"/>
                <a:gd name="connsiteY60" fmla="*/ 379 h 10000"/>
                <a:gd name="connsiteX61" fmla="*/ 7237 w 10000"/>
                <a:gd name="connsiteY61" fmla="*/ 1489 h 10000"/>
                <a:gd name="connsiteX62" fmla="*/ 6955 w 10000"/>
                <a:gd name="connsiteY62"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82 w 10000"/>
                <a:gd name="connsiteY60" fmla="*/ 379 h 10000"/>
                <a:gd name="connsiteX61" fmla="*/ 7329 w 10000"/>
                <a:gd name="connsiteY61" fmla="*/ 1075 h 10000"/>
                <a:gd name="connsiteX62" fmla="*/ 7237 w 10000"/>
                <a:gd name="connsiteY62" fmla="*/ 1489 h 10000"/>
                <a:gd name="connsiteX63" fmla="*/ 6955 w 10000"/>
                <a:gd name="connsiteY63"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82 w 10000"/>
                <a:gd name="connsiteY60" fmla="*/ 379 h 10000"/>
                <a:gd name="connsiteX61" fmla="*/ 7506 w 10000"/>
                <a:gd name="connsiteY61" fmla="*/ 885 h 10000"/>
                <a:gd name="connsiteX62" fmla="*/ 7237 w 10000"/>
                <a:gd name="connsiteY62" fmla="*/ 1489 h 10000"/>
                <a:gd name="connsiteX63" fmla="*/ 6955 w 10000"/>
                <a:gd name="connsiteY63"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82 w 10000"/>
                <a:gd name="connsiteY60" fmla="*/ 379 h 10000"/>
                <a:gd name="connsiteX61" fmla="*/ 7506 w 10000"/>
                <a:gd name="connsiteY61" fmla="*/ 885 h 10000"/>
                <a:gd name="connsiteX62" fmla="*/ 7351 w 10000"/>
                <a:gd name="connsiteY62" fmla="*/ 1297 h 10000"/>
                <a:gd name="connsiteX63" fmla="*/ 7237 w 10000"/>
                <a:gd name="connsiteY63" fmla="*/ 1489 h 10000"/>
                <a:gd name="connsiteX64" fmla="*/ 6955 w 10000"/>
                <a:gd name="connsiteY64"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840 w 10000"/>
                <a:gd name="connsiteY7" fmla="*/ 3351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82 w 10000"/>
                <a:gd name="connsiteY60" fmla="*/ 379 h 10000"/>
                <a:gd name="connsiteX61" fmla="*/ 7506 w 10000"/>
                <a:gd name="connsiteY61" fmla="*/ 885 h 10000"/>
                <a:gd name="connsiteX62" fmla="*/ 7351 w 10000"/>
                <a:gd name="connsiteY62" fmla="*/ 1297 h 10000"/>
                <a:gd name="connsiteX63" fmla="*/ 7237 w 10000"/>
                <a:gd name="connsiteY63" fmla="*/ 1489 h 10000"/>
                <a:gd name="connsiteX64" fmla="*/ 6955 w 10000"/>
                <a:gd name="connsiteY64"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840 w 10000"/>
                <a:gd name="connsiteY7" fmla="*/ 3351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38 w 10000"/>
                <a:gd name="connsiteY60" fmla="*/ 316 h 10000"/>
                <a:gd name="connsiteX61" fmla="*/ 7506 w 10000"/>
                <a:gd name="connsiteY61" fmla="*/ 885 h 10000"/>
                <a:gd name="connsiteX62" fmla="*/ 7351 w 10000"/>
                <a:gd name="connsiteY62" fmla="*/ 1297 h 10000"/>
                <a:gd name="connsiteX63" fmla="*/ 7237 w 10000"/>
                <a:gd name="connsiteY63" fmla="*/ 1489 h 10000"/>
                <a:gd name="connsiteX64" fmla="*/ 6955 w 10000"/>
                <a:gd name="connsiteY64" fmla="*/ 202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0000" h="10000">
                  <a:moveTo>
                    <a:pt x="6955" y="2020"/>
                  </a:moveTo>
                  <a:cubicBezTo>
                    <a:pt x="6839" y="2202"/>
                    <a:pt x="6795" y="2430"/>
                    <a:pt x="6675" y="2608"/>
                  </a:cubicBezTo>
                  <a:lnTo>
                    <a:pt x="6212" y="2957"/>
                  </a:lnTo>
                  <a:lnTo>
                    <a:pt x="5864" y="2586"/>
                  </a:lnTo>
                  <a:cubicBezTo>
                    <a:pt x="5808" y="2795"/>
                    <a:pt x="5376" y="2079"/>
                    <a:pt x="5325" y="2288"/>
                  </a:cubicBezTo>
                  <a:lnTo>
                    <a:pt x="5058" y="2963"/>
                  </a:lnTo>
                  <a:lnTo>
                    <a:pt x="4396" y="3482"/>
                  </a:lnTo>
                  <a:cubicBezTo>
                    <a:pt x="4343" y="3535"/>
                    <a:pt x="3891" y="3301"/>
                    <a:pt x="3840" y="3351"/>
                  </a:cubicBezTo>
                  <a:lnTo>
                    <a:pt x="3044" y="3037"/>
                  </a:lnTo>
                  <a:lnTo>
                    <a:pt x="2774" y="3182"/>
                  </a:lnTo>
                  <a:lnTo>
                    <a:pt x="2177" y="2743"/>
                  </a:lnTo>
                  <a:cubicBezTo>
                    <a:pt x="2086" y="2475"/>
                    <a:pt x="1994" y="2208"/>
                    <a:pt x="1903" y="1940"/>
                  </a:cubicBezTo>
                  <a:cubicBezTo>
                    <a:pt x="1921" y="2173"/>
                    <a:pt x="1434" y="1931"/>
                    <a:pt x="1449" y="2159"/>
                  </a:cubicBezTo>
                  <a:cubicBezTo>
                    <a:pt x="1409" y="2317"/>
                    <a:pt x="1369" y="2479"/>
                    <a:pt x="1324" y="2635"/>
                  </a:cubicBezTo>
                  <a:lnTo>
                    <a:pt x="845" y="2836"/>
                  </a:lnTo>
                  <a:lnTo>
                    <a:pt x="526" y="2819"/>
                  </a:lnTo>
                  <a:cubicBezTo>
                    <a:pt x="469" y="2946"/>
                    <a:pt x="411" y="3069"/>
                    <a:pt x="354" y="3195"/>
                  </a:cubicBezTo>
                  <a:cubicBezTo>
                    <a:pt x="373" y="3326"/>
                    <a:pt x="37" y="2475"/>
                    <a:pt x="56" y="2604"/>
                  </a:cubicBezTo>
                  <a:cubicBezTo>
                    <a:pt x="37" y="2961"/>
                    <a:pt x="17" y="3322"/>
                    <a:pt x="0" y="3679"/>
                  </a:cubicBezTo>
                  <a:cubicBezTo>
                    <a:pt x="36" y="3732"/>
                    <a:pt x="73" y="3785"/>
                    <a:pt x="106" y="3836"/>
                  </a:cubicBezTo>
                  <a:lnTo>
                    <a:pt x="538" y="3912"/>
                  </a:lnTo>
                  <a:cubicBezTo>
                    <a:pt x="559" y="4013"/>
                    <a:pt x="575" y="4117"/>
                    <a:pt x="596" y="4218"/>
                  </a:cubicBezTo>
                  <a:lnTo>
                    <a:pt x="1075" y="4300"/>
                  </a:lnTo>
                  <a:lnTo>
                    <a:pt x="1346" y="4607"/>
                  </a:lnTo>
                  <a:cubicBezTo>
                    <a:pt x="1361" y="4784"/>
                    <a:pt x="1382" y="4964"/>
                    <a:pt x="1397" y="5145"/>
                  </a:cubicBezTo>
                  <a:lnTo>
                    <a:pt x="2260" y="6069"/>
                  </a:lnTo>
                  <a:cubicBezTo>
                    <a:pt x="2330" y="6377"/>
                    <a:pt x="2404" y="6686"/>
                    <a:pt x="2475" y="6996"/>
                  </a:cubicBezTo>
                  <a:lnTo>
                    <a:pt x="3064" y="7459"/>
                  </a:lnTo>
                  <a:lnTo>
                    <a:pt x="3280" y="8069"/>
                  </a:lnTo>
                  <a:lnTo>
                    <a:pt x="3709" y="8846"/>
                  </a:lnTo>
                  <a:lnTo>
                    <a:pt x="4034" y="9073"/>
                  </a:lnTo>
                  <a:lnTo>
                    <a:pt x="4248" y="8846"/>
                  </a:lnTo>
                  <a:lnTo>
                    <a:pt x="4785" y="8923"/>
                  </a:lnTo>
                  <a:lnTo>
                    <a:pt x="5002" y="8766"/>
                  </a:lnTo>
                  <a:lnTo>
                    <a:pt x="5967" y="9926"/>
                  </a:lnTo>
                  <a:lnTo>
                    <a:pt x="6021" y="9926"/>
                  </a:lnTo>
                  <a:cubicBezTo>
                    <a:pt x="6057" y="9871"/>
                    <a:pt x="6094" y="9822"/>
                    <a:pt x="6130" y="9772"/>
                  </a:cubicBezTo>
                  <a:lnTo>
                    <a:pt x="6823" y="9772"/>
                  </a:lnTo>
                  <a:cubicBezTo>
                    <a:pt x="6863" y="9848"/>
                    <a:pt x="6901" y="9926"/>
                    <a:pt x="6936" y="10000"/>
                  </a:cubicBezTo>
                  <a:lnTo>
                    <a:pt x="7526" y="9690"/>
                  </a:lnTo>
                  <a:lnTo>
                    <a:pt x="8062" y="9690"/>
                  </a:lnTo>
                  <a:lnTo>
                    <a:pt x="8438" y="9383"/>
                  </a:lnTo>
                  <a:lnTo>
                    <a:pt x="8871" y="8766"/>
                  </a:lnTo>
                  <a:lnTo>
                    <a:pt x="10000" y="8766"/>
                  </a:lnTo>
                  <a:lnTo>
                    <a:pt x="10000" y="7923"/>
                  </a:lnTo>
                  <a:lnTo>
                    <a:pt x="9409" y="7535"/>
                  </a:lnTo>
                  <a:cubicBezTo>
                    <a:pt x="9299" y="7125"/>
                    <a:pt x="9193" y="6711"/>
                    <a:pt x="9083" y="6301"/>
                  </a:cubicBezTo>
                  <a:lnTo>
                    <a:pt x="8655" y="5838"/>
                  </a:lnTo>
                  <a:lnTo>
                    <a:pt x="8385" y="5220"/>
                  </a:lnTo>
                  <a:lnTo>
                    <a:pt x="7687" y="4763"/>
                  </a:lnTo>
                  <a:cubicBezTo>
                    <a:pt x="7740" y="4706"/>
                    <a:pt x="7794" y="4657"/>
                    <a:pt x="7848" y="4607"/>
                  </a:cubicBezTo>
                  <a:lnTo>
                    <a:pt x="7848" y="4218"/>
                  </a:lnTo>
                  <a:lnTo>
                    <a:pt x="8334" y="4218"/>
                  </a:lnTo>
                  <a:lnTo>
                    <a:pt x="8599" y="3912"/>
                  </a:lnTo>
                  <a:cubicBezTo>
                    <a:pt x="8620" y="3168"/>
                    <a:pt x="8640" y="2424"/>
                    <a:pt x="8655" y="1679"/>
                  </a:cubicBezTo>
                  <a:cubicBezTo>
                    <a:pt x="8673" y="1704"/>
                    <a:pt x="8690" y="1726"/>
                    <a:pt x="8707" y="1755"/>
                  </a:cubicBezTo>
                  <a:cubicBezTo>
                    <a:pt x="8758" y="1599"/>
                    <a:pt x="8463" y="2050"/>
                    <a:pt x="8517" y="1895"/>
                  </a:cubicBezTo>
                  <a:cubicBezTo>
                    <a:pt x="8491" y="1993"/>
                    <a:pt x="8467" y="2098"/>
                    <a:pt x="8440" y="2198"/>
                  </a:cubicBezTo>
                  <a:cubicBezTo>
                    <a:pt x="8494" y="1917"/>
                    <a:pt x="7910" y="1888"/>
                    <a:pt x="7961" y="1603"/>
                  </a:cubicBezTo>
                  <a:cubicBezTo>
                    <a:pt x="7933" y="1068"/>
                    <a:pt x="7903" y="533"/>
                    <a:pt x="7874" y="0"/>
                  </a:cubicBezTo>
                  <a:lnTo>
                    <a:pt x="7538" y="316"/>
                  </a:lnTo>
                  <a:cubicBezTo>
                    <a:pt x="7447" y="495"/>
                    <a:pt x="7563" y="700"/>
                    <a:pt x="7506" y="885"/>
                  </a:cubicBezTo>
                  <a:cubicBezTo>
                    <a:pt x="7468" y="1038"/>
                    <a:pt x="7396" y="1196"/>
                    <a:pt x="7351" y="1297"/>
                  </a:cubicBezTo>
                  <a:cubicBezTo>
                    <a:pt x="7306" y="1398"/>
                    <a:pt x="7303" y="1368"/>
                    <a:pt x="7237" y="1489"/>
                  </a:cubicBezTo>
                  <a:lnTo>
                    <a:pt x="6955" y="2020"/>
                  </a:lnTo>
                  <a:close/>
                </a:path>
              </a:pathLst>
            </a:custGeom>
            <a:solidFill>
              <a:srgbClr val="E8F6CF"/>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197" name="Freeform 441">
              <a:extLst>
                <a:ext uri="{FF2B5EF4-FFF2-40B4-BE49-F238E27FC236}">
                  <a16:creationId xmlns:a16="http://schemas.microsoft.com/office/drawing/2014/main" id="{18F171CE-BA83-4DE9-A06A-18A4DC934753}"/>
                </a:ext>
              </a:extLst>
            </p:cNvPr>
            <p:cNvSpPr>
              <a:spLocks/>
            </p:cNvSpPr>
            <p:nvPr/>
          </p:nvSpPr>
          <p:spPr bwMode="gray">
            <a:xfrm>
              <a:off x="4781224" y="2152019"/>
              <a:ext cx="1155110" cy="1055896"/>
            </a:xfrm>
            <a:custGeom>
              <a:avLst/>
              <a:gdLst>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6089 w 10000"/>
                <a:gd name="connsiteY44" fmla="*/ 676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5933 w 10000"/>
                <a:gd name="connsiteY43" fmla="*/ 6931 h 10000"/>
                <a:gd name="connsiteX44" fmla="*/ 6089 w 10000"/>
                <a:gd name="connsiteY44" fmla="*/ 676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5768 w 10000"/>
                <a:gd name="connsiteY42" fmla="*/ 7006 h 10000"/>
                <a:gd name="connsiteX43" fmla="*/ 5933 w 10000"/>
                <a:gd name="connsiteY43" fmla="*/ 6931 h 10000"/>
                <a:gd name="connsiteX44" fmla="*/ 6089 w 10000"/>
                <a:gd name="connsiteY44" fmla="*/ 676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5564 w 10000"/>
                <a:gd name="connsiteY41" fmla="*/ 7085 h 10000"/>
                <a:gd name="connsiteX42" fmla="*/ 5768 w 10000"/>
                <a:gd name="connsiteY42" fmla="*/ 7006 h 10000"/>
                <a:gd name="connsiteX43" fmla="*/ 5933 w 10000"/>
                <a:gd name="connsiteY43" fmla="*/ 6931 h 10000"/>
                <a:gd name="connsiteX44" fmla="*/ 6089 w 10000"/>
                <a:gd name="connsiteY44" fmla="*/ 676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5272 w 10000"/>
                <a:gd name="connsiteY39" fmla="*/ 9204 h 10000"/>
                <a:gd name="connsiteX40" fmla="*/ 6145 w 10000"/>
                <a:gd name="connsiteY40" fmla="*/ 10000 h 10000"/>
                <a:gd name="connsiteX41" fmla="*/ 5564 w 10000"/>
                <a:gd name="connsiteY41" fmla="*/ 7085 h 10000"/>
                <a:gd name="connsiteX42" fmla="*/ 5768 w 10000"/>
                <a:gd name="connsiteY42" fmla="*/ 7006 h 10000"/>
                <a:gd name="connsiteX43" fmla="*/ 5933 w 10000"/>
                <a:gd name="connsiteY43" fmla="*/ 6931 h 10000"/>
                <a:gd name="connsiteX44" fmla="*/ 6089 w 10000"/>
                <a:gd name="connsiteY44" fmla="*/ 676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9968"/>
                <a:gd name="connsiteX1" fmla="*/ 1285 w 10000"/>
                <a:gd name="connsiteY1" fmla="*/ 2412 h 9968"/>
                <a:gd name="connsiteX2" fmla="*/ 1285 w 10000"/>
                <a:gd name="connsiteY2" fmla="*/ 2894 h 9968"/>
                <a:gd name="connsiteX3" fmla="*/ 1285 w 10000"/>
                <a:gd name="connsiteY3" fmla="*/ 3376 h 9968"/>
                <a:gd name="connsiteX4" fmla="*/ 1285 w 10000"/>
                <a:gd name="connsiteY4" fmla="*/ 3826 h 9968"/>
                <a:gd name="connsiteX5" fmla="*/ 643 w 10000"/>
                <a:gd name="connsiteY5" fmla="*/ 3923 h 9968"/>
                <a:gd name="connsiteX6" fmla="*/ 522 w 10000"/>
                <a:gd name="connsiteY6" fmla="*/ 4180 h 9968"/>
                <a:gd name="connsiteX7" fmla="*/ 241 w 10000"/>
                <a:gd name="connsiteY7" fmla="*/ 4502 h 9968"/>
                <a:gd name="connsiteX8" fmla="*/ 241 w 10000"/>
                <a:gd name="connsiteY8" fmla="*/ 4759 h 9968"/>
                <a:gd name="connsiteX9" fmla="*/ 120 w 10000"/>
                <a:gd name="connsiteY9" fmla="*/ 4823 h 9968"/>
                <a:gd name="connsiteX10" fmla="*/ 120 w 10000"/>
                <a:gd name="connsiteY10" fmla="*/ 5048 h 9968"/>
                <a:gd name="connsiteX11" fmla="*/ 0 w 10000"/>
                <a:gd name="connsiteY11" fmla="*/ 5241 h 9968"/>
                <a:gd name="connsiteX12" fmla="*/ 0 w 10000"/>
                <a:gd name="connsiteY12" fmla="*/ 5402 h 9968"/>
                <a:gd name="connsiteX13" fmla="*/ 241 w 10000"/>
                <a:gd name="connsiteY13" fmla="*/ 5370 h 9968"/>
                <a:gd name="connsiteX14" fmla="*/ 281 w 10000"/>
                <a:gd name="connsiteY14" fmla="*/ 5659 h 9968"/>
                <a:gd name="connsiteX15" fmla="*/ 602 w 10000"/>
                <a:gd name="connsiteY15" fmla="*/ 6174 h 9968"/>
                <a:gd name="connsiteX16" fmla="*/ 602 w 10000"/>
                <a:gd name="connsiteY16" fmla="*/ 6206 h 9968"/>
                <a:gd name="connsiteX17" fmla="*/ 482 w 10000"/>
                <a:gd name="connsiteY17" fmla="*/ 6238 h 9968"/>
                <a:gd name="connsiteX18" fmla="*/ 964 w 10000"/>
                <a:gd name="connsiteY18" fmla="*/ 6752 h 9968"/>
                <a:gd name="connsiteX19" fmla="*/ 1004 w 10000"/>
                <a:gd name="connsiteY19" fmla="*/ 6913 h 9968"/>
                <a:gd name="connsiteX20" fmla="*/ 964 w 10000"/>
                <a:gd name="connsiteY20" fmla="*/ 7363 h 9968"/>
                <a:gd name="connsiteX21" fmla="*/ 1044 w 10000"/>
                <a:gd name="connsiteY21" fmla="*/ 7428 h 9968"/>
                <a:gd name="connsiteX22" fmla="*/ 1365 w 10000"/>
                <a:gd name="connsiteY22" fmla="*/ 7460 h 9968"/>
                <a:gd name="connsiteX23" fmla="*/ 1406 w 10000"/>
                <a:gd name="connsiteY23" fmla="*/ 7588 h 9968"/>
                <a:gd name="connsiteX24" fmla="*/ 1767 w 10000"/>
                <a:gd name="connsiteY24" fmla="*/ 7621 h 9968"/>
                <a:gd name="connsiteX25" fmla="*/ 1968 w 10000"/>
                <a:gd name="connsiteY25" fmla="*/ 7749 h 9968"/>
                <a:gd name="connsiteX26" fmla="*/ 2008 w 10000"/>
                <a:gd name="connsiteY26" fmla="*/ 7974 h 9968"/>
                <a:gd name="connsiteX27" fmla="*/ 2651 w 10000"/>
                <a:gd name="connsiteY27" fmla="*/ 8360 h 9968"/>
                <a:gd name="connsiteX28" fmla="*/ 2811 w 10000"/>
                <a:gd name="connsiteY28" fmla="*/ 8746 h 9968"/>
                <a:gd name="connsiteX29" fmla="*/ 3253 w 10000"/>
                <a:gd name="connsiteY29" fmla="*/ 8939 h 9968"/>
                <a:gd name="connsiteX30" fmla="*/ 3414 w 10000"/>
                <a:gd name="connsiteY30" fmla="*/ 9196 h 9968"/>
                <a:gd name="connsiteX31" fmla="*/ 3735 w 10000"/>
                <a:gd name="connsiteY31" fmla="*/ 9518 h 9968"/>
                <a:gd name="connsiteX32" fmla="*/ 3976 w 10000"/>
                <a:gd name="connsiteY32" fmla="*/ 9614 h 9968"/>
                <a:gd name="connsiteX33" fmla="*/ 4137 w 10000"/>
                <a:gd name="connsiteY33" fmla="*/ 9518 h 9968"/>
                <a:gd name="connsiteX34" fmla="*/ 4538 w 10000"/>
                <a:gd name="connsiteY34" fmla="*/ 9550 h 9968"/>
                <a:gd name="connsiteX35" fmla="*/ 4699 w 10000"/>
                <a:gd name="connsiteY35" fmla="*/ 9486 h 9968"/>
                <a:gd name="connsiteX36" fmla="*/ 5422 w 10000"/>
                <a:gd name="connsiteY36" fmla="*/ 9968 h 9968"/>
                <a:gd name="connsiteX37" fmla="*/ 5462 w 10000"/>
                <a:gd name="connsiteY37" fmla="*/ 9968 h 9968"/>
                <a:gd name="connsiteX38" fmla="*/ 5542 w 10000"/>
                <a:gd name="connsiteY38" fmla="*/ 9904 h 9968"/>
                <a:gd name="connsiteX39" fmla="*/ 5272 w 10000"/>
                <a:gd name="connsiteY39" fmla="*/ 9204 h 9968"/>
                <a:gd name="connsiteX40" fmla="*/ 5337 w 10000"/>
                <a:gd name="connsiteY40" fmla="*/ 6963 h 9968"/>
                <a:gd name="connsiteX41" fmla="*/ 5564 w 10000"/>
                <a:gd name="connsiteY41" fmla="*/ 7085 h 9968"/>
                <a:gd name="connsiteX42" fmla="*/ 5768 w 10000"/>
                <a:gd name="connsiteY42" fmla="*/ 7006 h 9968"/>
                <a:gd name="connsiteX43" fmla="*/ 5933 w 10000"/>
                <a:gd name="connsiteY43" fmla="*/ 6931 h 9968"/>
                <a:gd name="connsiteX44" fmla="*/ 6089 w 10000"/>
                <a:gd name="connsiteY44" fmla="*/ 6766 h 9968"/>
                <a:gd name="connsiteX45" fmla="*/ 6274 w 10000"/>
                <a:gd name="connsiteY45" fmla="*/ 6541 h 9968"/>
                <a:gd name="connsiteX46" fmla="*/ 6389 w 10000"/>
                <a:gd name="connsiteY46" fmla="*/ 6438 h 9968"/>
                <a:gd name="connsiteX47" fmla="*/ 6524 w 10000"/>
                <a:gd name="connsiteY47" fmla="*/ 6396 h 9968"/>
                <a:gd name="connsiteX48" fmla="*/ 6531 w 10000"/>
                <a:gd name="connsiteY48" fmla="*/ 6265 h 9968"/>
                <a:gd name="connsiteX49" fmla="*/ 6424 w 10000"/>
                <a:gd name="connsiteY49" fmla="*/ 5966 h 9968"/>
                <a:gd name="connsiteX50" fmla="*/ 6602 w 10000"/>
                <a:gd name="connsiteY50" fmla="*/ 5973 h 9968"/>
                <a:gd name="connsiteX51" fmla="*/ 6707 w 10000"/>
                <a:gd name="connsiteY51" fmla="*/ 5860 h 9968"/>
                <a:gd name="connsiteX52" fmla="*/ 6876 w 10000"/>
                <a:gd name="connsiteY52" fmla="*/ 5861 h 9968"/>
                <a:gd name="connsiteX53" fmla="*/ 6827 w 10000"/>
                <a:gd name="connsiteY53" fmla="*/ 6558 h 9968"/>
                <a:gd name="connsiteX54" fmla="*/ 6991 w 10000"/>
                <a:gd name="connsiteY54" fmla="*/ 6637 h 9968"/>
                <a:gd name="connsiteX55" fmla="*/ 7275 w 10000"/>
                <a:gd name="connsiteY55" fmla="*/ 6839 h 9968"/>
                <a:gd name="connsiteX56" fmla="*/ 7430 w 10000"/>
                <a:gd name="connsiteY56" fmla="*/ 6527 h 9968"/>
                <a:gd name="connsiteX57" fmla="*/ 7470 w 10000"/>
                <a:gd name="connsiteY57" fmla="*/ 6559 h 9968"/>
                <a:gd name="connsiteX58" fmla="*/ 7590 w 10000"/>
                <a:gd name="connsiteY58" fmla="*/ 6367 h 9968"/>
                <a:gd name="connsiteX59" fmla="*/ 7831 w 10000"/>
                <a:gd name="connsiteY59" fmla="*/ 6270 h 9968"/>
                <a:gd name="connsiteX60" fmla="*/ 7952 w 10000"/>
                <a:gd name="connsiteY60" fmla="*/ 5916 h 9968"/>
                <a:gd name="connsiteX61" fmla="*/ 8313 w 10000"/>
                <a:gd name="connsiteY61" fmla="*/ 5498 h 9968"/>
                <a:gd name="connsiteX62" fmla="*/ 8594 w 10000"/>
                <a:gd name="connsiteY62" fmla="*/ 5305 h 9968"/>
                <a:gd name="connsiteX63" fmla="*/ 8795 w 10000"/>
                <a:gd name="connsiteY63" fmla="*/ 4759 h 9968"/>
                <a:gd name="connsiteX64" fmla="*/ 8795 w 10000"/>
                <a:gd name="connsiteY64" fmla="*/ 4630 h 9968"/>
                <a:gd name="connsiteX65" fmla="*/ 8755 w 10000"/>
                <a:gd name="connsiteY65" fmla="*/ 4309 h 9968"/>
                <a:gd name="connsiteX66" fmla="*/ 9157 w 10000"/>
                <a:gd name="connsiteY66" fmla="*/ 3151 h 9968"/>
                <a:gd name="connsiteX67" fmla="*/ 9277 w 10000"/>
                <a:gd name="connsiteY67" fmla="*/ 3151 h 9968"/>
                <a:gd name="connsiteX68" fmla="*/ 9438 w 10000"/>
                <a:gd name="connsiteY68" fmla="*/ 3055 h 9968"/>
                <a:gd name="connsiteX69" fmla="*/ 9920 w 10000"/>
                <a:gd name="connsiteY69" fmla="*/ 2894 h 9968"/>
                <a:gd name="connsiteX70" fmla="*/ 10000 w 10000"/>
                <a:gd name="connsiteY70" fmla="*/ 2637 h 9968"/>
                <a:gd name="connsiteX71" fmla="*/ 9960 w 10000"/>
                <a:gd name="connsiteY71" fmla="*/ 2572 h 9968"/>
                <a:gd name="connsiteX72" fmla="*/ 9799 w 10000"/>
                <a:gd name="connsiteY72" fmla="*/ 2572 h 9968"/>
                <a:gd name="connsiteX73" fmla="*/ 9679 w 10000"/>
                <a:gd name="connsiteY73" fmla="*/ 2412 h 9968"/>
                <a:gd name="connsiteX74" fmla="*/ 9438 w 10000"/>
                <a:gd name="connsiteY74" fmla="*/ 2347 h 9968"/>
                <a:gd name="connsiteX75" fmla="*/ 9317 w 10000"/>
                <a:gd name="connsiteY75" fmla="*/ 2219 h 9968"/>
                <a:gd name="connsiteX76" fmla="*/ 9237 w 10000"/>
                <a:gd name="connsiteY76" fmla="*/ 1736 h 9968"/>
                <a:gd name="connsiteX77" fmla="*/ 9237 w 10000"/>
                <a:gd name="connsiteY77" fmla="*/ 1061 h 9968"/>
                <a:gd name="connsiteX78" fmla="*/ 9036 w 10000"/>
                <a:gd name="connsiteY78" fmla="*/ 836 h 9968"/>
                <a:gd name="connsiteX79" fmla="*/ 8996 w 10000"/>
                <a:gd name="connsiteY79" fmla="*/ 611 h 9968"/>
                <a:gd name="connsiteX80" fmla="*/ 8675 w 10000"/>
                <a:gd name="connsiteY80" fmla="*/ 289 h 9968"/>
                <a:gd name="connsiteX81" fmla="*/ 8394 w 10000"/>
                <a:gd name="connsiteY81" fmla="*/ 161 h 9968"/>
                <a:gd name="connsiteX82" fmla="*/ 8233 w 10000"/>
                <a:gd name="connsiteY82" fmla="*/ 0 h 9968"/>
                <a:gd name="connsiteX83" fmla="*/ 7992 w 10000"/>
                <a:gd name="connsiteY83" fmla="*/ 161 h 9968"/>
                <a:gd name="connsiteX84" fmla="*/ 7831 w 10000"/>
                <a:gd name="connsiteY84" fmla="*/ 129 h 9968"/>
                <a:gd name="connsiteX85" fmla="*/ 7711 w 10000"/>
                <a:gd name="connsiteY85" fmla="*/ 418 h 9968"/>
                <a:gd name="connsiteX86" fmla="*/ 7390 w 10000"/>
                <a:gd name="connsiteY86" fmla="*/ 482 h 9968"/>
                <a:gd name="connsiteX87" fmla="*/ 7309 w 10000"/>
                <a:gd name="connsiteY87" fmla="*/ 707 h 9968"/>
                <a:gd name="connsiteX88" fmla="*/ 7028 w 10000"/>
                <a:gd name="connsiteY88" fmla="*/ 707 h 9968"/>
                <a:gd name="connsiteX89" fmla="*/ 6787 w 10000"/>
                <a:gd name="connsiteY89" fmla="*/ 611 h 9968"/>
                <a:gd name="connsiteX90" fmla="*/ 6265 w 10000"/>
                <a:gd name="connsiteY90" fmla="*/ 611 h 9968"/>
                <a:gd name="connsiteX91" fmla="*/ 5743 w 10000"/>
                <a:gd name="connsiteY91" fmla="*/ 611 h 9968"/>
                <a:gd name="connsiteX92" fmla="*/ 5783 w 10000"/>
                <a:gd name="connsiteY92" fmla="*/ 482 h 9968"/>
                <a:gd name="connsiteX93" fmla="*/ 5703 w 10000"/>
                <a:gd name="connsiteY93" fmla="*/ 482 h 9968"/>
                <a:gd name="connsiteX94" fmla="*/ 5663 w 10000"/>
                <a:gd name="connsiteY94" fmla="*/ 611 h 9968"/>
                <a:gd name="connsiteX95" fmla="*/ 5181 w 10000"/>
                <a:gd name="connsiteY95" fmla="*/ 611 h 9968"/>
                <a:gd name="connsiteX96" fmla="*/ 4699 w 10000"/>
                <a:gd name="connsiteY96" fmla="*/ 611 h 9968"/>
                <a:gd name="connsiteX97" fmla="*/ 4217 w 10000"/>
                <a:gd name="connsiteY97" fmla="*/ 611 h 9968"/>
                <a:gd name="connsiteX98" fmla="*/ 3735 w 10000"/>
                <a:gd name="connsiteY98" fmla="*/ 611 h 9968"/>
                <a:gd name="connsiteX99" fmla="*/ 3293 w 10000"/>
                <a:gd name="connsiteY99" fmla="*/ 611 h 9968"/>
                <a:gd name="connsiteX100" fmla="*/ 2811 w 10000"/>
                <a:gd name="connsiteY100" fmla="*/ 611 h 9968"/>
                <a:gd name="connsiteX101" fmla="*/ 2369 w 10000"/>
                <a:gd name="connsiteY101" fmla="*/ 611 h 9968"/>
                <a:gd name="connsiteX102" fmla="*/ 1888 w 10000"/>
                <a:gd name="connsiteY102" fmla="*/ 611 h 9968"/>
                <a:gd name="connsiteX103" fmla="*/ 1888 w 10000"/>
                <a:gd name="connsiteY103" fmla="*/ 1061 h 9968"/>
                <a:gd name="connsiteX104" fmla="*/ 1888 w 10000"/>
                <a:gd name="connsiteY104" fmla="*/ 1640 h 9968"/>
                <a:gd name="connsiteX105" fmla="*/ 1285 w 10000"/>
                <a:gd name="connsiteY105" fmla="*/ 1640 h 9968"/>
                <a:gd name="connsiteX106" fmla="*/ 1285 w 10000"/>
                <a:gd name="connsiteY106" fmla="*/ 1897 h 9968"/>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5140 w 10000"/>
                <a:gd name="connsiteY39" fmla="*/ 6956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992 w 10000"/>
                <a:gd name="connsiteY39" fmla="*/ 6837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877 w 10000"/>
                <a:gd name="connsiteY39" fmla="*/ 7830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877 w 10000"/>
                <a:gd name="connsiteY39" fmla="*/ 7830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976 w 10000"/>
                <a:gd name="connsiteY39" fmla="*/ 6916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976 w 10000"/>
                <a:gd name="connsiteY39" fmla="*/ 6916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976 w 10000"/>
                <a:gd name="connsiteY39" fmla="*/ 6916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5337 w 10000"/>
                <a:gd name="connsiteY39" fmla="*/ 6985 h 10000"/>
                <a:gd name="connsiteX40" fmla="*/ 5564 w 10000"/>
                <a:gd name="connsiteY40" fmla="*/ 7108 h 10000"/>
                <a:gd name="connsiteX41" fmla="*/ 5768 w 10000"/>
                <a:gd name="connsiteY41" fmla="*/ 7028 h 10000"/>
                <a:gd name="connsiteX42" fmla="*/ 5933 w 10000"/>
                <a:gd name="connsiteY42" fmla="*/ 6953 h 10000"/>
                <a:gd name="connsiteX43" fmla="*/ 6089 w 10000"/>
                <a:gd name="connsiteY43" fmla="*/ 6788 h 10000"/>
                <a:gd name="connsiteX44" fmla="*/ 6274 w 10000"/>
                <a:gd name="connsiteY44" fmla="*/ 6562 h 10000"/>
                <a:gd name="connsiteX45" fmla="*/ 6389 w 10000"/>
                <a:gd name="connsiteY45" fmla="*/ 6459 h 10000"/>
                <a:gd name="connsiteX46" fmla="*/ 6524 w 10000"/>
                <a:gd name="connsiteY46" fmla="*/ 6417 h 10000"/>
                <a:gd name="connsiteX47" fmla="*/ 6531 w 10000"/>
                <a:gd name="connsiteY47" fmla="*/ 6285 h 10000"/>
                <a:gd name="connsiteX48" fmla="*/ 6424 w 10000"/>
                <a:gd name="connsiteY48" fmla="*/ 5985 h 10000"/>
                <a:gd name="connsiteX49" fmla="*/ 6602 w 10000"/>
                <a:gd name="connsiteY49" fmla="*/ 5992 h 10000"/>
                <a:gd name="connsiteX50" fmla="*/ 6707 w 10000"/>
                <a:gd name="connsiteY50" fmla="*/ 5879 h 10000"/>
                <a:gd name="connsiteX51" fmla="*/ 6876 w 10000"/>
                <a:gd name="connsiteY51" fmla="*/ 5880 h 10000"/>
                <a:gd name="connsiteX52" fmla="*/ 6827 w 10000"/>
                <a:gd name="connsiteY52" fmla="*/ 6579 h 10000"/>
                <a:gd name="connsiteX53" fmla="*/ 6991 w 10000"/>
                <a:gd name="connsiteY53" fmla="*/ 6658 h 10000"/>
                <a:gd name="connsiteX54" fmla="*/ 7275 w 10000"/>
                <a:gd name="connsiteY54" fmla="*/ 6861 h 10000"/>
                <a:gd name="connsiteX55" fmla="*/ 7430 w 10000"/>
                <a:gd name="connsiteY55" fmla="*/ 6548 h 10000"/>
                <a:gd name="connsiteX56" fmla="*/ 7470 w 10000"/>
                <a:gd name="connsiteY56" fmla="*/ 6580 h 10000"/>
                <a:gd name="connsiteX57" fmla="*/ 7590 w 10000"/>
                <a:gd name="connsiteY57" fmla="*/ 6387 h 10000"/>
                <a:gd name="connsiteX58" fmla="*/ 7831 w 10000"/>
                <a:gd name="connsiteY58" fmla="*/ 6290 h 10000"/>
                <a:gd name="connsiteX59" fmla="*/ 7952 w 10000"/>
                <a:gd name="connsiteY59" fmla="*/ 5935 h 10000"/>
                <a:gd name="connsiteX60" fmla="*/ 8313 w 10000"/>
                <a:gd name="connsiteY60" fmla="*/ 5516 h 10000"/>
                <a:gd name="connsiteX61" fmla="*/ 8594 w 10000"/>
                <a:gd name="connsiteY61" fmla="*/ 5322 h 10000"/>
                <a:gd name="connsiteX62" fmla="*/ 8795 w 10000"/>
                <a:gd name="connsiteY62" fmla="*/ 4774 h 10000"/>
                <a:gd name="connsiteX63" fmla="*/ 8795 w 10000"/>
                <a:gd name="connsiteY63" fmla="*/ 4645 h 10000"/>
                <a:gd name="connsiteX64" fmla="*/ 8755 w 10000"/>
                <a:gd name="connsiteY64" fmla="*/ 4323 h 10000"/>
                <a:gd name="connsiteX65" fmla="*/ 9157 w 10000"/>
                <a:gd name="connsiteY65" fmla="*/ 3161 h 10000"/>
                <a:gd name="connsiteX66" fmla="*/ 9277 w 10000"/>
                <a:gd name="connsiteY66" fmla="*/ 3161 h 10000"/>
                <a:gd name="connsiteX67" fmla="*/ 9438 w 10000"/>
                <a:gd name="connsiteY67" fmla="*/ 3065 h 10000"/>
                <a:gd name="connsiteX68" fmla="*/ 9920 w 10000"/>
                <a:gd name="connsiteY68" fmla="*/ 2903 h 10000"/>
                <a:gd name="connsiteX69" fmla="*/ 10000 w 10000"/>
                <a:gd name="connsiteY69" fmla="*/ 2645 h 10000"/>
                <a:gd name="connsiteX70" fmla="*/ 9960 w 10000"/>
                <a:gd name="connsiteY70" fmla="*/ 2580 h 10000"/>
                <a:gd name="connsiteX71" fmla="*/ 9799 w 10000"/>
                <a:gd name="connsiteY71" fmla="*/ 2580 h 10000"/>
                <a:gd name="connsiteX72" fmla="*/ 9679 w 10000"/>
                <a:gd name="connsiteY72" fmla="*/ 2420 h 10000"/>
                <a:gd name="connsiteX73" fmla="*/ 9438 w 10000"/>
                <a:gd name="connsiteY73" fmla="*/ 2355 h 10000"/>
                <a:gd name="connsiteX74" fmla="*/ 9317 w 10000"/>
                <a:gd name="connsiteY74" fmla="*/ 2226 h 10000"/>
                <a:gd name="connsiteX75" fmla="*/ 9237 w 10000"/>
                <a:gd name="connsiteY75" fmla="*/ 1742 h 10000"/>
                <a:gd name="connsiteX76" fmla="*/ 9237 w 10000"/>
                <a:gd name="connsiteY76" fmla="*/ 1064 h 10000"/>
                <a:gd name="connsiteX77" fmla="*/ 9036 w 10000"/>
                <a:gd name="connsiteY77" fmla="*/ 839 h 10000"/>
                <a:gd name="connsiteX78" fmla="*/ 8996 w 10000"/>
                <a:gd name="connsiteY78" fmla="*/ 613 h 10000"/>
                <a:gd name="connsiteX79" fmla="*/ 8675 w 10000"/>
                <a:gd name="connsiteY79" fmla="*/ 290 h 10000"/>
                <a:gd name="connsiteX80" fmla="*/ 8394 w 10000"/>
                <a:gd name="connsiteY80" fmla="*/ 162 h 10000"/>
                <a:gd name="connsiteX81" fmla="*/ 8233 w 10000"/>
                <a:gd name="connsiteY81" fmla="*/ 0 h 10000"/>
                <a:gd name="connsiteX82" fmla="*/ 7992 w 10000"/>
                <a:gd name="connsiteY82" fmla="*/ 162 h 10000"/>
                <a:gd name="connsiteX83" fmla="*/ 7831 w 10000"/>
                <a:gd name="connsiteY83" fmla="*/ 129 h 10000"/>
                <a:gd name="connsiteX84" fmla="*/ 7711 w 10000"/>
                <a:gd name="connsiteY84" fmla="*/ 419 h 10000"/>
                <a:gd name="connsiteX85" fmla="*/ 7390 w 10000"/>
                <a:gd name="connsiteY85" fmla="*/ 484 h 10000"/>
                <a:gd name="connsiteX86" fmla="*/ 7309 w 10000"/>
                <a:gd name="connsiteY86" fmla="*/ 709 h 10000"/>
                <a:gd name="connsiteX87" fmla="*/ 7028 w 10000"/>
                <a:gd name="connsiteY87" fmla="*/ 709 h 10000"/>
                <a:gd name="connsiteX88" fmla="*/ 6787 w 10000"/>
                <a:gd name="connsiteY88" fmla="*/ 613 h 10000"/>
                <a:gd name="connsiteX89" fmla="*/ 6265 w 10000"/>
                <a:gd name="connsiteY89" fmla="*/ 613 h 10000"/>
                <a:gd name="connsiteX90" fmla="*/ 5743 w 10000"/>
                <a:gd name="connsiteY90" fmla="*/ 613 h 10000"/>
                <a:gd name="connsiteX91" fmla="*/ 5783 w 10000"/>
                <a:gd name="connsiteY91" fmla="*/ 484 h 10000"/>
                <a:gd name="connsiteX92" fmla="*/ 5703 w 10000"/>
                <a:gd name="connsiteY92" fmla="*/ 484 h 10000"/>
                <a:gd name="connsiteX93" fmla="*/ 5663 w 10000"/>
                <a:gd name="connsiteY93" fmla="*/ 613 h 10000"/>
                <a:gd name="connsiteX94" fmla="*/ 5181 w 10000"/>
                <a:gd name="connsiteY94" fmla="*/ 613 h 10000"/>
                <a:gd name="connsiteX95" fmla="*/ 4699 w 10000"/>
                <a:gd name="connsiteY95" fmla="*/ 613 h 10000"/>
                <a:gd name="connsiteX96" fmla="*/ 4217 w 10000"/>
                <a:gd name="connsiteY96" fmla="*/ 613 h 10000"/>
                <a:gd name="connsiteX97" fmla="*/ 3735 w 10000"/>
                <a:gd name="connsiteY97" fmla="*/ 613 h 10000"/>
                <a:gd name="connsiteX98" fmla="*/ 3293 w 10000"/>
                <a:gd name="connsiteY98" fmla="*/ 613 h 10000"/>
                <a:gd name="connsiteX99" fmla="*/ 2811 w 10000"/>
                <a:gd name="connsiteY99" fmla="*/ 613 h 10000"/>
                <a:gd name="connsiteX100" fmla="*/ 2369 w 10000"/>
                <a:gd name="connsiteY100" fmla="*/ 613 h 10000"/>
                <a:gd name="connsiteX101" fmla="*/ 1888 w 10000"/>
                <a:gd name="connsiteY101" fmla="*/ 613 h 10000"/>
                <a:gd name="connsiteX102" fmla="*/ 1888 w 10000"/>
                <a:gd name="connsiteY102" fmla="*/ 1064 h 10000"/>
                <a:gd name="connsiteX103" fmla="*/ 1888 w 10000"/>
                <a:gd name="connsiteY103" fmla="*/ 1645 h 10000"/>
                <a:gd name="connsiteX104" fmla="*/ 1285 w 10000"/>
                <a:gd name="connsiteY104" fmla="*/ 1645 h 10000"/>
                <a:gd name="connsiteX105" fmla="*/ 1285 w 10000"/>
                <a:gd name="connsiteY105"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080 w 10000"/>
                <a:gd name="connsiteY38" fmla="*/ 6889 h 10000"/>
                <a:gd name="connsiteX39" fmla="*/ 5337 w 10000"/>
                <a:gd name="connsiteY39" fmla="*/ 6985 h 10000"/>
                <a:gd name="connsiteX40" fmla="*/ 5564 w 10000"/>
                <a:gd name="connsiteY40" fmla="*/ 7108 h 10000"/>
                <a:gd name="connsiteX41" fmla="*/ 5768 w 10000"/>
                <a:gd name="connsiteY41" fmla="*/ 7028 h 10000"/>
                <a:gd name="connsiteX42" fmla="*/ 5933 w 10000"/>
                <a:gd name="connsiteY42" fmla="*/ 6953 h 10000"/>
                <a:gd name="connsiteX43" fmla="*/ 6089 w 10000"/>
                <a:gd name="connsiteY43" fmla="*/ 6788 h 10000"/>
                <a:gd name="connsiteX44" fmla="*/ 6274 w 10000"/>
                <a:gd name="connsiteY44" fmla="*/ 6562 h 10000"/>
                <a:gd name="connsiteX45" fmla="*/ 6389 w 10000"/>
                <a:gd name="connsiteY45" fmla="*/ 6459 h 10000"/>
                <a:gd name="connsiteX46" fmla="*/ 6524 w 10000"/>
                <a:gd name="connsiteY46" fmla="*/ 6417 h 10000"/>
                <a:gd name="connsiteX47" fmla="*/ 6531 w 10000"/>
                <a:gd name="connsiteY47" fmla="*/ 6285 h 10000"/>
                <a:gd name="connsiteX48" fmla="*/ 6424 w 10000"/>
                <a:gd name="connsiteY48" fmla="*/ 5985 h 10000"/>
                <a:gd name="connsiteX49" fmla="*/ 6602 w 10000"/>
                <a:gd name="connsiteY49" fmla="*/ 5992 h 10000"/>
                <a:gd name="connsiteX50" fmla="*/ 6707 w 10000"/>
                <a:gd name="connsiteY50" fmla="*/ 5879 h 10000"/>
                <a:gd name="connsiteX51" fmla="*/ 6876 w 10000"/>
                <a:gd name="connsiteY51" fmla="*/ 5880 h 10000"/>
                <a:gd name="connsiteX52" fmla="*/ 6827 w 10000"/>
                <a:gd name="connsiteY52" fmla="*/ 6579 h 10000"/>
                <a:gd name="connsiteX53" fmla="*/ 6991 w 10000"/>
                <a:gd name="connsiteY53" fmla="*/ 6658 h 10000"/>
                <a:gd name="connsiteX54" fmla="*/ 7275 w 10000"/>
                <a:gd name="connsiteY54" fmla="*/ 6861 h 10000"/>
                <a:gd name="connsiteX55" fmla="*/ 7430 w 10000"/>
                <a:gd name="connsiteY55" fmla="*/ 6548 h 10000"/>
                <a:gd name="connsiteX56" fmla="*/ 7470 w 10000"/>
                <a:gd name="connsiteY56" fmla="*/ 6580 h 10000"/>
                <a:gd name="connsiteX57" fmla="*/ 7590 w 10000"/>
                <a:gd name="connsiteY57" fmla="*/ 6387 h 10000"/>
                <a:gd name="connsiteX58" fmla="*/ 7831 w 10000"/>
                <a:gd name="connsiteY58" fmla="*/ 6290 h 10000"/>
                <a:gd name="connsiteX59" fmla="*/ 7952 w 10000"/>
                <a:gd name="connsiteY59" fmla="*/ 5935 h 10000"/>
                <a:gd name="connsiteX60" fmla="*/ 8313 w 10000"/>
                <a:gd name="connsiteY60" fmla="*/ 5516 h 10000"/>
                <a:gd name="connsiteX61" fmla="*/ 8594 w 10000"/>
                <a:gd name="connsiteY61" fmla="*/ 5322 h 10000"/>
                <a:gd name="connsiteX62" fmla="*/ 8795 w 10000"/>
                <a:gd name="connsiteY62" fmla="*/ 4774 h 10000"/>
                <a:gd name="connsiteX63" fmla="*/ 8795 w 10000"/>
                <a:gd name="connsiteY63" fmla="*/ 4645 h 10000"/>
                <a:gd name="connsiteX64" fmla="*/ 8755 w 10000"/>
                <a:gd name="connsiteY64" fmla="*/ 4323 h 10000"/>
                <a:gd name="connsiteX65" fmla="*/ 9157 w 10000"/>
                <a:gd name="connsiteY65" fmla="*/ 3161 h 10000"/>
                <a:gd name="connsiteX66" fmla="*/ 9277 w 10000"/>
                <a:gd name="connsiteY66" fmla="*/ 3161 h 10000"/>
                <a:gd name="connsiteX67" fmla="*/ 9438 w 10000"/>
                <a:gd name="connsiteY67" fmla="*/ 3065 h 10000"/>
                <a:gd name="connsiteX68" fmla="*/ 9920 w 10000"/>
                <a:gd name="connsiteY68" fmla="*/ 2903 h 10000"/>
                <a:gd name="connsiteX69" fmla="*/ 10000 w 10000"/>
                <a:gd name="connsiteY69" fmla="*/ 2645 h 10000"/>
                <a:gd name="connsiteX70" fmla="*/ 9960 w 10000"/>
                <a:gd name="connsiteY70" fmla="*/ 2580 h 10000"/>
                <a:gd name="connsiteX71" fmla="*/ 9799 w 10000"/>
                <a:gd name="connsiteY71" fmla="*/ 2580 h 10000"/>
                <a:gd name="connsiteX72" fmla="*/ 9679 w 10000"/>
                <a:gd name="connsiteY72" fmla="*/ 2420 h 10000"/>
                <a:gd name="connsiteX73" fmla="*/ 9438 w 10000"/>
                <a:gd name="connsiteY73" fmla="*/ 2355 h 10000"/>
                <a:gd name="connsiteX74" fmla="*/ 9317 w 10000"/>
                <a:gd name="connsiteY74" fmla="*/ 2226 h 10000"/>
                <a:gd name="connsiteX75" fmla="*/ 9237 w 10000"/>
                <a:gd name="connsiteY75" fmla="*/ 1742 h 10000"/>
                <a:gd name="connsiteX76" fmla="*/ 9237 w 10000"/>
                <a:gd name="connsiteY76" fmla="*/ 1064 h 10000"/>
                <a:gd name="connsiteX77" fmla="*/ 9036 w 10000"/>
                <a:gd name="connsiteY77" fmla="*/ 839 h 10000"/>
                <a:gd name="connsiteX78" fmla="*/ 8996 w 10000"/>
                <a:gd name="connsiteY78" fmla="*/ 613 h 10000"/>
                <a:gd name="connsiteX79" fmla="*/ 8675 w 10000"/>
                <a:gd name="connsiteY79" fmla="*/ 290 h 10000"/>
                <a:gd name="connsiteX80" fmla="*/ 8394 w 10000"/>
                <a:gd name="connsiteY80" fmla="*/ 162 h 10000"/>
                <a:gd name="connsiteX81" fmla="*/ 8233 w 10000"/>
                <a:gd name="connsiteY81" fmla="*/ 0 h 10000"/>
                <a:gd name="connsiteX82" fmla="*/ 7992 w 10000"/>
                <a:gd name="connsiteY82" fmla="*/ 162 h 10000"/>
                <a:gd name="connsiteX83" fmla="*/ 7831 w 10000"/>
                <a:gd name="connsiteY83" fmla="*/ 129 h 10000"/>
                <a:gd name="connsiteX84" fmla="*/ 7711 w 10000"/>
                <a:gd name="connsiteY84" fmla="*/ 419 h 10000"/>
                <a:gd name="connsiteX85" fmla="*/ 7390 w 10000"/>
                <a:gd name="connsiteY85" fmla="*/ 484 h 10000"/>
                <a:gd name="connsiteX86" fmla="*/ 7309 w 10000"/>
                <a:gd name="connsiteY86" fmla="*/ 709 h 10000"/>
                <a:gd name="connsiteX87" fmla="*/ 7028 w 10000"/>
                <a:gd name="connsiteY87" fmla="*/ 709 h 10000"/>
                <a:gd name="connsiteX88" fmla="*/ 6787 w 10000"/>
                <a:gd name="connsiteY88" fmla="*/ 613 h 10000"/>
                <a:gd name="connsiteX89" fmla="*/ 6265 w 10000"/>
                <a:gd name="connsiteY89" fmla="*/ 613 h 10000"/>
                <a:gd name="connsiteX90" fmla="*/ 5743 w 10000"/>
                <a:gd name="connsiteY90" fmla="*/ 613 h 10000"/>
                <a:gd name="connsiteX91" fmla="*/ 5783 w 10000"/>
                <a:gd name="connsiteY91" fmla="*/ 484 h 10000"/>
                <a:gd name="connsiteX92" fmla="*/ 5703 w 10000"/>
                <a:gd name="connsiteY92" fmla="*/ 484 h 10000"/>
                <a:gd name="connsiteX93" fmla="*/ 5663 w 10000"/>
                <a:gd name="connsiteY93" fmla="*/ 613 h 10000"/>
                <a:gd name="connsiteX94" fmla="*/ 5181 w 10000"/>
                <a:gd name="connsiteY94" fmla="*/ 613 h 10000"/>
                <a:gd name="connsiteX95" fmla="*/ 4699 w 10000"/>
                <a:gd name="connsiteY95" fmla="*/ 613 h 10000"/>
                <a:gd name="connsiteX96" fmla="*/ 4217 w 10000"/>
                <a:gd name="connsiteY96" fmla="*/ 613 h 10000"/>
                <a:gd name="connsiteX97" fmla="*/ 3735 w 10000"/>
                <a:gd name="connsiteY97" fmla="*/ 613 h 10000"/>
                <a:gd name="connsiteX98" fmla="*/ 3293 w 10000"/>
                <a:gd name="connsiteY98" fmla="*/ 613 h 10000"/>
                <a:gd name="connsiteX99" fmla="*/ 2811 w 10000"/>
                <a:gd name="connsiteY99" fmla="*/ 613 h 10000"/>
                <a:gd name="connsiteX100" fmla="*/ 2369 w 10000"/>
                <a:gd name="connsiteY100" fmla="*/ 613 h 10000"/>
                <a:gd name="connsiteX101" fmla="*/ 1888 w 10000"/>
                <a:gd name="connsiteY101" fmla="*/ 613 h 10000"/>
                <a:gd name="connsiteX102" fmla="*/ 1888 w 10000"/>
                <a:gd name="connsiteY102" fmla="*/ 1064 h 10000"/>
                <a:gd name="connsiteX103" fmla="*/ 1888 w 10000"/>
                <a:gd name="connsiteY103" fmla="*/ 1645 h 10000"/>
                <a:gd name="connsiteX104" fmla="*/ 1285 w 10000"/>
                <a:gd name="connsiteY104" fmla="*/ 1645 h 10000"/>
                <a:gd name="connsiteX105" fmla="*/ 1285 w 10000"/>
                <a:gd name="connsiteY105"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4901 w 10000"/>
                <a:gd name="connsiteY37" fmla="*/ 6794 h 10000"/>
                <a:gd name="connsiteX38" fmla="*/ 5080 w 10000"/>
                <a:gd name="connsiteY38" fmla="*/ 6889 h 10000"/>
                <a:gd name="connsiteX39" fmla="*/ 5337 w 10000"/>
                <a:gd name="connsiteY39" fmla="*/ 6985 h 10000"/>
                <a:gd name="connsiteX40" fmla="*/ 5564 w 10000"/>
                <a:gd name="connsiteY40" fmla="*/ 7108 h 10000"/>
                <a:gd name="connsiteX41" fmla="*/ 5768 w 10000"/>
                <a:gd name="connsiteY41" fmla="*/ 7028 h 10000"/>
                <a:gd name="connsiteX42" fmla="*/ 5933 w 10000"/>
                <a:gd name="connsiteY42" fmla="*/ 6953 h 10000"/>
                <a:gd name="connsiteX43" fmla="*/ 6089 w 10000"/>
                <a:gd name="connsiteY43" fmla="*/ 6788 h 10000"/>
                <a:gd name="connsiteX44" fmla="*/ 6274 w 10000"/>
                <a:gd name="connsiteY44" fmla="*/ 6562 h 10000"/>
                <a:gd name="connsiteX45" fmla="*/ 6389 w 10000"/>
                <a:gd name="connsiteY45" fmla="*/ 6459 h 10000"/>
                <a:gd name="connsiteX46" fmla="*/ 6524 w 10000"/>
                <a:gd name="connsiteY46" fmla="*/ 6417 h 10000"/>
                <a:gd name="connsiteX47" fmla="*/ 6531 w 10000"/>
                <a:gd name="connsiteY47" fmla="*/ 6285 h 10000"/>
                <a:gd name="connsiteX48" fmla="*/ 6424 w 10000"/>
                <a:gd name="connsiteY48" fmla="*/ 5985 h 10000"/>
                <a:gd name="connsiteX49" fmla="*/ 6602 w 10000"/>
                <a:gd name="connsiteY49" fmla="*/ 5992 h 10000"/>
                <a:gd name="connsiteX50" fmla="*/ 6707 w 10000"/>
                <a:gd name="connsiteY50" fmla="*/ 5879 h 10000"/>
                <a:gd name="connsiteX51" fmla="*/ 6876 w 10000"/>
                <a:gd name="connsiteY51" fmla="*/ 5880 h 10000"/>
                <a:gd name="connsiteX52" fmla="*/ 6827 w 10000"/>
                <a:gd name="connsiteY52" fmla="*/ 6579 h 10000"/>
                <a:gd name="connsiteX53" fmla="*/ 6991 w 10000"/>
                <a:gd name="connsiteY53" fmla="*/ 6658 h 10000"/>
                <a:gd name="connsiteX54" fmla="*/ 7275 w 10000"/>
                <a:gd name="connsiteY54" fmla="*/ 6861 h 10000"/>
                <a:gd name="connsiteX55" fmla="*/ 7430 w 10000"/>
                <a:gd name="connsiteY55" fmla="*/ 6548 h 10000"/>
                <a:gd name="connsiteX56" fmla="*/ 7470 w 10000"/>
                <a:gd name="connsiteY56" fmla="*/ 6580 h 10000"/>
                <a:gd name="connsiteX57" fmla="*/ 7590 w 10000"/>
                <a:gd name="connsiteY57" fmla="*/ 6387 h 10000"/>
                <a:gd name="connsiteX58" fmla="*/ 7831 w 10000"/>
                <a:gd name="connsiteY58" fmla="*/ 6290 h 10000"/>
                <a:gd name="connsiteX59" fmla="*/ 7952 w 10000"/>
                <a:gd name="connsiteY59" fmla="*/ 5935 h 10000"/>
                <a:gd name="connsiteX60" fmla="*/ 8313 w 10000"/>
                <a:gd name="connsiteY60" fmla="*/ 5516 h 10000"/>
                <a:gd name="connsiteX61" fmla="*/ 8594 w 10000"/>
                <a:gd name="connsiteY61" fmla="*/ 5322 h 10000"/>
                <a:gd name="connsiteX62" fmla="*/ 8795 w 10000"/>
                <a:gd name="connsiteY62" fmla="*/ 4774 h 10000"/>
                <a:gd name="connsiteX63" fmla="*/ 8795 w 10000"/>
                <a:gd name="connsiteY63" fmla="*/ 4645 h 10000"/>
                <a:gd name="connsiteX64" fmla="*/ 8755 w 10000"/>
                <a:gd name="connsiteY64" fmla="*/ 4323 h 10000"/>
                <a:gd name="connsiteX65" fmla="*/ 9157 w 10000"/>
                <a:gd name="connsiteY65" fmla="*/ 3161 h 10000"/>
                <a:gd name="connsiteX66" fmla="*/ 9277 w 10000"/>
                <a:gd name="connsiteY66" fmla="*/ 3161 h 10000"/>
                <a:gd name="connsiteX67" fmla="*/ 9438 w 10000"/>
                <a:gd name="connsiteY67" fmla="*/ 3065 h 10000"/>
                <a:gd name="connsiteX68" fmla="*/ 9920 w 10000"/>
                <a:gd name="connsiteY68" fmla="*/ 2903 h 10000"/>
                <a:gd name="connsiteX69" fmla="*/ 10000 w 10000"/>
                <a:gd name="connsiteY69" fmla="*/ 2645 h 10000"/>
                <a:gd name="connsiteX70" fmla="*/ 9960 w 10000"/>
                <a:gd name="connsiteY70" fmla="*/ 2580 h 10000"/>
                <a:gd name="connsiteX71" fmla="*/ 9799 w 10000"/>
                <a:gd name="connsiteY71" fmla="*/ 2580 h 10000"/>
                <a:gd name="connsiteX72" fmla="*/ 9679 w 10000"/>
                <a:gd name="connsiteY72" fmla="*/ 2420 h 10000"/>
                <a:gd name="connsiteX73" fmla="*/ 9438 w 10000"/>
                <a:gd name="connsiteY73" fmla="*/ 2355 h 10000"/>
                <a:gd name="connsiteX74" fmla="*/ 9317 w 10000"/>
                <a:gd name="connsiteY74" fmla="*/ 2226 h 10000"/>
                <a:gd name="connsiteX75" fmla="*/ 9237 w 10000"/>
                <a:gd name="connsiteY75" fmla="*/ 1742 h 10000"/>
                <a:gd name="connsiteX76" fmla="*/ 9237 w 10000"/>
                <a:gd name="connsiteY76" fmla="*/ 1064 h 10000"/>
                <a:gd name="connsiteX77" fmla="*/ 9036 w 10000"/>
                <a:gd name="connsiteY77" fmla="*/ 839 h 10000"/>
                <a:gd name="connsiteX78" fmla="*/ 8996 w 10000"/>
                <a:gd name="connsiteY78" fmla="*/ 613 h 10000"/>
                <a:gd name="connsiteX79" fmla="*/ 8675 w 10000"/>
                <a:gd name="connsiteY79" fmla="*/ 290 h 10000"/>
                <a:gd name="connsiteX80" fmla="*/ 8394 w 10000"/>
                <a:gd name="connsiteY80" fmla="*/ 162 h 10000"/>
                <a:gd name="connsiteX81" fmla="*/ 8233 w 10000"/>
                <a:gd name="connsiteY81" fmla="*/ 0 h 10000"/>
                <a:gd name="connsiteX82" fmla="*/ 7992 w 10000"/>
                <a:gd name="connsiteY82" fmla="*/ 162 h 10000"/>
                <a:gd name="connsiteX83" fmla="*/ 7831 w 10000"/>
                <a:gd name="connsiteY83" fmla="*/ 129 h 10000"/>
                <a:gd name="connsiteX84" fmla="*/ 7711 w 10000"/>
                <a:gd name="connsiteY84" fmla="*/ 419 h 10000"/>
                <a:gd name="connsiteX85" fmla="*/ 7390 w 10000"/>
                <a:gd name="connsiteY85" fmla="*/ 484 h 10000"/>
                <a:gd name="connsiteX86" fmla="*/ 7309 w 10000"/>
                <a:gd name="connsiteY86" fmla="*/ 709 h 10000"/>
                <a:gd name="connsiteX87" fmla="*/ 7028 w 10000"/>
                <a:gd name="connsiteY87" fmla="*/ 709 h 10000"/>
                <a:gd name="connsiteX88" fmla="*/ 6787 w 10000"/>
                <a:gd name="connsiteY88" fmla="*/ 613 h 10000"/>
                <a:gd name="connsiteX89" fmla="*/ 6265 w 10000"/>
                <a:gd name="connsiteY89" fmla="*/ 613 h 10000"/>
                <a:gd name="connsiteX90" fmla="*/ 5743 w 10000"/>
                <a:gd name="connsiteY90" fmla="*/ 613 h 10000"/>
                <a:gd name="connsiteX91" fmla="*/ 5783 w 10000"/>
                <a:gd name="connsiteY91" fmla="*/ 484 h 10000"/>
                <a:gd name="connsiteX92" fmla="*/ 5703 w 10000"/>
                <a:gd name="connsiteY92" fmla="*/ 484 h 10000"/>
                <a:gd name="connsiteX93" fmla="*/ 5663 w 10000"/>
                <a:gd name="connsiteY93" fmla="*/ 613 h 10000"/>
                <a:gd name="connsiteX94" fmla="*/ 5181 w 10000"/>
                <a:gd name="connsiteY94" fmla="*/ 613 h 10000"/>
                <a:gd name="connsiteX95" fmla="*/ 4699 w 10000"/>
                <a:gd name="connsiteY95" fmla="*/ 613 h 10000"/>
                <a:gd name="connsiteX96" fmla="*/ 4217 w 10000"/>
                <a:gd name="connsiteY96" fmla="*/ 613 h 10000"/>
                <a:gd name="connsiteX97" fmla="*/ 3735 w 10000"/>
                <a:gd name="connsiteY97" fmla="*/ 613 h 10000"/>
                <a:gd name="connsiteX98" fmla="*/ 3293 w 10000"/>
                <a:gd name="connsiteY98" fmla="*/ 613 h 10000"/>
                <a:gd name="connsiteX99" fmla="*/ 2811 w 10000"/>
                <a:gd name="connsiteY99" fmla="*/ 613 h 10000"/>
                <a:gd name="connsiteX100" fmla="*/ 2369 w 10000"/>
                <a:gd name="connsiteY100" fmla="*/ 613 h 10000"/>
                <a:gd name="connsiteX101" fmla="*/ 1888 w 10000"/>
                <a:gd name="connsiteY101" fmla="*/ 613 h 10000"/>
                <a:gd name="connsiteX102" fmla="*/ 1888 w 10000"/>
                <a:gd name="connsiteY102" fmla="*/ 1064 h 10000"/>
                <a:gd name="connsiteX103" fmla="*/ 1888 w 10000"/>
                <a:gd name="connsiteY103" fmla="*/ 1645 h 10000"/>
                <a:gd name="connsiteX104" fmla="*/ 1285 w 10000"/>
                <a:gd name="connsiteY104" fmla="*/ 1645 h 10000"/>
                <a:gd name="connsiteX105" fmla="*/ 1285 w 10000"/>
                <a:gd name="connsiteY105" fmla="*/ 1903 h 10000"/>
                <a:gd name="connsiteX0" fmla="*/ 1285 w 10000"/>
                <a:gd name="connsiteY0" fmla="*/ 1903 h 9645"/>
                <a:gd name="connsiteX1" fmla="*/ 1285 w 10000"/>
                <a:gd name="connsiteY1" fmla="*/ 2420 h 9645"/>
                <a:gd name="connsiteX2" fmla="*/ 1285 w 10000"/>
                <a:gd name="connsiteY2" fmla="*/ 2903 h 9645"/>
                <a:gd name="connsiteX3" fmla="*/ 1285 w 10000"/>
                <a:gd name="connsiteY3" fmla="*/ 3387 h 9645"/>
                <a:gd name="connsiteX4" fmla="*/ 1285 w 10000"/>
                <a:gd name="connsiteY4" fmla="*/ 3838 h 9645"/>
                <a:gd name="connsiteX5" fmla="*/ 643 w 10000"/>
                <a:gd name="connsiteY5" fmla="*/ 3936 h 9645"/>
                <a:gd name="connsiteX6" fmla="*/ 522 w 10000"/>
                <a:gd name="connsiteY6" fmla="*/ 4193 h 9645"/>
                <a:gd name="connsiteX7" fmla="*/ 241 w 10000"/>
                <a:gd name="connsiteY7" fmla="*/ 4516 h 9645"/>
                <a:gd name="connsiteX8" fmla="*/ 241 w 10000"/>
                <a:gd name="connsiteY8" fmla="*/ 4774 h 9645"/>
                <a:gd name="connsiteX9" fmla="*/ 120 w 10000"/>
                <a:gd name="connsiteY9" fmla="*/ 4838 h 9645"/>
                <a:gd name="connsiteX10" fmla="*/ 120 w 10000"/>
                <a:gd name="connsiteY10" fmla="*/ 5064 h 9645"/>
                <a:gd name="connsiteX11" fmla="*/ 0 w 10000"/>
                <a:gd name="connsiteY11" fmla="*/ 5258 h 9645"/>
                <a:gd name="connsiteX12" fmla="*/ 0 w 10000"/>
                <a:gd name="connsiteY12" fmla="*/ 5419 h 9645"/>
                <a:gd name="connsiteX13" fmla="*/ 241 w 10000"/>
                <a:gd name="connsiteY13" fmla="*/ 5387 h 9645"/>
                <a:gd name="connsiteX14" fmla="*/ 281 w 10000"/>
                <a:gd name="connsiteY14" fmla="*/ 5677 h 9645"/>
                <a:gd name="connsiteX15" fmla="*/ 602 w 10000"/>
                <a:gd name="connsiteY15" fmla="*/ 6194 h 9645"/>
                <a:gd name="connsiteX16" fmla="*/ 602 w 10000"/>
                <a:gd name="connsiteY16" fmla="*/ 6226 h 9645"/>
                <a:gd name="connsiteX17" fmla="*/ 482 w 10000"/>
                <a:gd name="connsiteY17" fmla="*/ 6258 h 9645"/>
                <a:gd name="connsiteX18" fmla="*/ 964 w 10000"/>
                <a:gd name="connsiteY18" fmla="*/ 6774 h 9645"/>
                <a:gd name="connsiteX19" fmla="*/ 1004 w 10000"/>
                <a:gd name="connsiteY19" fmla="*/ 6935 h 9645"/>
                <a:gd name="connsiteX20" fmla="*/ 964 w 10000"/>
                <a:gd name="connsiteY20" fmla="*/ 7387 h 9645"/>
                <a:gd name="connsiteX21" fmla="*/ 1044 w 10000"/>
                <a:gd name="connsiteY21" fmla="*/ 7452 h 9645"/>
                <a:gd name="connsiteX22" fmla="*/ 1365 w 10000"/>
                <a:gd name="connsiteY22" fmla="*/ 7484 h 9645"/>
                <a:gd name="connsiteX23" fmla="*/ 1406 w 10000"/>
                <a:gd name="connsiteY23" fmla="*/ 7612 h 9645"/>
                <a:gd name="connsiteX24" fmla="*/ 1767 w 10000"/>
                <a:gd name="connsiteY24" fmla="*/ 7645 h 9645"/>
                <a:gd name="connsiteX25" fmla="*/ 1968 w 10000"/>
                <a:gd name="connsiteY25" fmla="*/ 7774 h 9645"/>
                <a:gd name="connsiteX26" fmla="*/ 2008 w 10000"/>
                <a:gd name="connsiteY26" fmla="*/ 8000 h 9645"/>
                <a:gd name="connsiteX27" fmla="*/ 2651 w 10000"/>
                <a:gd name="connsiteY27" fmla="*/ 8387 h 9645"/>
                <a:gd name="connsiteX28" fmla="*/ 2811 w 10000"/>
                <a:gd name="connsiteY28" fmla="*/ 8774 h 9645"/>
                <a:gd name="connsiteX29" fmla="*/ 3253 w 10000"/>
                <a:gd name="connsiteY29" fmla="*/ 8968 h 9645"/>
                <a:gd name="connsiteX30" fmla="*/ 3414 w 10000"/>
                <a:gd name="connsiteY30" fmla="*/ 9226 h 9645"/>
                <a:gd name="connsiteX31" fmla="*/ 3735 w 10000"/>
                <a:gd name="connsiteY31" fmla="*/ 9549 h 9645"/>
                <a:gd name="connsiteX32" fmla="*/ 3976 w 10000"/>
                <a:gd name="connsiteY32" fmla="*/ 9645 h 9645"/>
                <a:gd name="connsiteX33" fmla="*/ 4137 w 10000"/>
                <a:gd name="connsiteY33" fmla="*/ 9549 h 9645"/>
                <a:gd name="connsiteX34" fmla="*/ 4538 w 10000"/>
                <a:gd name="connsiteY34" fmla="*/ 9581 h 9645"/>
                <a:gd name="connsiteX35" fmla="*/ 4699 w 10000"/>
                <a:gd name="connsiteY35" fmla="*/ 9516 h 9645"/>
                <a:gd name="connsiteX36" fmla="*/ 4762 w 10000"/>
                <a:gd name="connsiteY36" fmla="*/ 6927 h 9645"/>
                <a:gd name="connsiteX37" fmla="*/ 4901 w 10000"/>
                <a:gd name="connsiteY37" fmla="*/ 6794 h 9645"/>
                <a:gd name="connsiteX38" fmla="*/ 5080 w 10000"/>
                <a:gd name="connsiteY38" fmla="*/ 6889 h 9645"/>
                <a:gd name="connsiteX39" fmla="*/ 5337 w 10000"/>
                <a:gd name="connsiteY39" fmla="*/ 6985 h 9645"/>
                <a:gd name="connsiteX40" fmla="*/ 5564 w 10000"/>
                <a:gd name="connsiteY40" fmla="*/ 7108 h 9645"/>
                <a:gd name="connsiteX41" fmla="*/ 5768 w 10000"/>
                <a:gd name="connsiteY41" fmla="*/ 7028 h 9645"/>
                <a:gd name="connsiteX42" fmla="*/ 5933 w 10000"/>
                <a:gd name="connsiteY42" fmla="*/ 6953 h 9645"/>
                <a:gd name="connsiteX43" fmla="*/ 6089 w 10000"/>
                <a:gd name="connsiteY43" fmla="*/ 6788 h 9645"/>
                <a:gd name="connsiteX44" fmla="*/ 6274 w 10000"/>
                <a:gd name="connsiteY44" fmla="*/ 6562 h 9645"/>
                <a:gd name="connsiteX45" fmla="*/ 6389 w 10000"/>
                <a:gd name="connsiteY45" fmla="*/ 6459 h 9645"/>
                <a:gd name="connsiteX46" fmla="*/ 6524 w 10000"/>
                <a:gd name="connsiteY46" fmla="*/ 6417 h 9645"/>
                <a:gd name="connsiteX47" fmla="*/ 6531 w 10000"/>
                <a:gd name="connsiteY47" fmla="*/ 6285 h 9645"/>
                <a:gd name="connsiteX48" fmla="*/ 6424 w 10000"/>
                <a:gd name="connsiteY48" fmla="*/ 5985 h 9645"/>
                <a:gd name="connsiteX49" fmla="*/ 6602 w 10000"/>
                <a:gd name="connsiteY49" fmla="*/ 5992 h 9645"/>
                <a:gd name="connsiteX50" fmla="*/ 6707 w 10000"/>
                <a:gd name="connsiteY50" fmla="*/ 5879 h 9645"/>
                <a:gd name="connsiteX51" fmla="*/ 6876 w 10000"/>
                <a:gd name="connsiteY51" fmla="*/ 5880 h 9645"/>
                <a:gd name="connsiteX52" fmla="*/ 6827 w 10000"/>
                <a:gd name="connsiteY52" fmla="*/ 6579 h 9645"/>
                <a:gd name="connsiteX53" fmla="*/ 6991 w 10000"/>
                <a:gd name="connsiteY53" fmla="*/ 6658 h 9645"/>
                <a:gd name="connsiteX54" fmla="*/ 7275 w 10000"/>
                <a:gd name="connsiteY54" fmla="*/ 6861 h 9645"/>
                <a:gd name="connsiteX55" fmla="*/ 7430 w 10000"/>
                <a:gd name="connsiteY55" fmla="*/ 6548 h 9645"/>
                <a:gd name="connsiteX56" fmla="*/ 7470 w 10000"/>
                <a:gd name="connsiteY56" fmla="*/ 6580 h 9645"/>
                <a:gd name="connsiteX57" fmla="*/ 7590 w 10000"/>
                <a:gd name="connsiteY57" fmla="*/ 6387 h 9645"/>
                <a:gd name="connsiteX58" fmla="*/ 7831 w 10000"/>
                <a:gd name="connsiteY58" fmla="*/ 6290 h 9645"/>
                <a:gd name="connsiteX59" fmla="*/ 7952 w 10000"/>
                <a:gd name="connsiteY59" fmla="*/ 5935 h 9645"/>
                <a:gd name="connsiteX60" fmla="*/ 8313 w 10000"/>
                <a:gd name="connsiteY60" fmla="*/ 5516 h 9645"/>
                <a:gd name="connsiteX61" fmla="*/ 8594 w 10000"/>
                <a:gd name="connsiteY61" fmla="*/ 5322 h 9645"/>
                <a:gd name="connsiteX62" fmla="*/ 8795 w 10000"/>
                <a:gd name="connsiteY62" fmla="*/ 4774 h 9645"/>
                <a:gd name="connsiteX63" fmla="*/ 8795 w 10000"/>
                <a:gd name="connsiteY63" fmla="*/ 4645 h 9645"/>
                <a:gd name="connsiteX64" fmla="*/ 8755 w 10000"/>
                <a:gd name="connsiteY64" fmla="*/ 4323 h 9645"/>
                <a:gd name="connsiteX65" fmla="*/ 9157 w 10000"/>
                <a:gd name="connsiteY65" fmla="*/ 3161 h 9645"/>
                <a:gd name="connsiteX66" fmla="*/ 9277 w 10000"/>
                <a:gd name="connsiteY66" fmla="*/ 3161 h 9645"/>
                <a:gd name="connsiteX67" fmla="*/ 9438 w 10000"/>
                <a:gd name="connsiteY67" fmla="*/ 3065 h 9645"/>
                <a:gd name="connsiteX68" fmla="*/ 9920 w 10000"/>
                <a:gd name="connsiteY68" fmla="*/ 2903 h 9645"/>
                <a:gd name="connsiteX69" fmla="*/ 10000 w 10000"/>
                <a:gd name="connsiteY69" fmla="*/ 2645 h 9645"/>
                <a:gd name="connsiteX70" fmla="*/ 9960 w 10000"/>
                <a:gd name="connsiteY70" fmla="*/ 2580 h 9645"/>
                <a:gd name="connsiteX71" fmla="*/ 9799 w 10000"/>
                <a:gd name="connsiteY71" fmla="*/ 2580 h 9645"/>
                <a:gd name="connsiteX72" fmla="*/ 9679 w 10000"/>
                <a:gd name="connsiteY72" fmla="*/ 2420 h 9645"/>
                <a:gd name="connsiteX73" fmla="*/ 9438 w 10000"/>
                <a:gd name="connsiteY73" fmla="*/ 2355 h 9645"/>
                <a:gd name="connsiteX74" fmla="*/ 9317 w 10000"/>
                <a:gd name="connsiteY74" fmla="*/ 2226 h 9645"/>
                <a:gd name="connsiteX75" fmla="*/ 9237 w 10000"/>
                <a:gd name="connsiteY75" fmla="*/ 1742 h 9645"/>
                <a:gd name="connsiteX76" fmla="*/ 9237 w 10000"/>
                <a:gd name="connsiteY76" fmla="*/ 1064 h 9645"/>
                <a:gd name="connsiteX77" fmla="*/ 9036 w 10000"/>
                <a:gd name="connsiteY77" fmla="*/ 839 h 9645"/>
                <a:gd name="connsiteX78" fmla="*/ 8996 w 10000"/>
                <a:gd name="connsiteY78" fmla="*/ 613 h 9645"/>
                <a:gd name="connsiteX79" fmla="*/ 8675 w 10000"/>
                <a:gd name="connsiteY79" fmla="*/ 290 h 9645"/>
                <a:gd name="connsiteX80" fmla="*/ 8394 w 10000"/>
                <a:gd name="connsiteY80" fmla="*/ 162 h 9645"/>
                <a:gd name="connsiteX81" fmla="*/ 8233 w 10000"/>
                <a:gd name="connsiteY81" fmla="*/ 0 h 9645"/>
                <a:gd name="connsiteX82" fmla="*/ 7992 w 10000"/>
                <a:gd name="connsiteY82" fmla="*/ 162 h 9645"/>
                <a:gd name="connsiteX83" fmla="*/ 7831 w 10000"/>
                <a:gd name="connsiteY83" fmla="*/ 129 h 9645"/>
                <a:gd name="connsiteX84" fmla="*/ 7711 w 10000"/>
                <a:gd name="connsiteY84" fmla="*/ 419 h 9645"/>
                <a:gd name="connsiteX85" fmla="*/ 7390 w 10000"/>
                <a:gd name="connsiteY85" fmla="*/ 484 h 9645"/>
                <a:gd name="connsiteX86" fmla="*/ 7309 w 10000"/>
                <a:gd name="connsiteY86" fmla="*/ 709 h 9645"/>
                <a:gd name="connsiteX87" fmla="*/ 7028 w 10000"/>
                <a:gd name="connsiteY87" fmla="*/ 709 h 9645"/>
                <a:gd name="connsiteX88" fmla="*/ 6787 w 10000"/>
                <a:gd name="connsiteY88" fmla="*/ 613 h 9645"/>
                <a:gd name="connsiteX89" fmla="*/ 6265 w 10000"/>
                <a:gd name="connsiteY89" fmla="*/ 613 h 9645"/>
                <a:gd name="connsiteX90" fmla="*/ 5743 w 10000"/>
                <a:gd name="connsiteY90" fmla="*/ 613 h 9645"/>
                <a:gd name="connsiteX91" fmla="*/ 5783 w 10000"/>
                <a:gd name="connsiteY91" fmla="*/ 484 h 9645"/>
                <a:gd name="connsiteX92" fmla="*/ 5703 w 10000"/>
                <a:gd name="connsiteY92" fmla="*/ 484 h 9645"/>
                <a:gd name="connsiteX93" fmla="*/ 5663 w 10000"/>
                <a:gd name="connsiteY93" fmla="*/ 613 h 9645"/>
                <a:gd name="connsiteX94" fmla="*/ 5181 w 10000"/>
                <a:gd name="connsiteY94" fmla="*/ 613 h 9645"/>
                <a:gd name="connsiteX95" fmla="*/ 4699 w 10000"/>
                <a:gd name="connsiteY95" fmla="*/ 613 h 9645"/>
                <a:gd name="connsiteX96" fmla="*/ 4217 w 10000"/>
                <a:gd name="connsiteY96" fmla="*/ 613 h 9645"/>
                <a:gd name="connsiteX97" fmla="*/ 3735 w 10000"/>
                <a:gd name="connsiteY97" fmla="*/ 613 h 9645"/>
                <a:gd name="connsiteX98" fmla="*/ 3293 w 10000"/>
                <a:gd name="connsiteY98" fmla="*/ 613 h 9645"/>
                <a:gd name="connsiteX99" fmla="*/ 2811 w 10000"/>
                <a:gd name="connsiteY99" fmla="*/ 613 h 9645"/>
                <a:gd name="connsiteX100" fmla="*/ 2369 w 10000"/>
                <a:gd name="connsiteY100" fmla="*/ 613 h 9645"/>
                <a:gd name="connsiteX101" fmla="*/ 1888 w 10000"/>
                <a:gd name="connsiteY101" fmla="*/ 613 h 9645"/>
                <a:gd name="connsiteX102" fmla="*/ 1888 w 10000"/>
                <a:gd name="connsiteY102" fmla="*/ 1064 h 9645"/>
                <a:gd name="connsiteX103" fmla="*/ 1888 w 10000"/>
                <a:gd name="connsiteY103" fmla="*/ 1645 h 9645"/>
                <a:gd name="connsiteX104" fmla="*/ 1285 w 10000"/>
                <a:gd name="connsiteY104" fmla="*/ 1645 h 9645"/>
                <a:gd name="connsiteX105" fmla="*/ 1285 w 10000"/>
                <a:gd name="connsiteY105" fmla="*/ 1903 h 9645"/>
                <a:gd name="connsiteX0" fmla="*/ 1285 w 10000"/>
                <a:gd name="connsiteY0" fmla="*/ 1973 h 10000"/>
                <a:gd name="connsiteX1" fmla="*/ 1285 w 10000"/>
                <a:gd name="connsiteY1" fmla="*/ 2509 h 10000"/>
                <a:gd name="connsiteX2" fmla="*/ 1285 w 10000"/>
                <a:gd name="connsiteY2" fmla="*/ 3010 h 10000"/>
                <a:gd name="connsiteX3" fmla="*/ 1285 w 10000"/>
                <a:gd name="connsiteY3" fmla="*/ 3512 h 10000"/>
                <a:gd name="connsiteX4" fmla="*/ 1285 w 10000"/>
                <a:gd name="connsiteY4" fmla="*/ 3979 h 10000"/>
                <a:gd name="connsiteX5" fmla="*/ 643 w 10000"/>
                <a:gd name="connsiteY5" fmla="*/ 4081 h 10000"/>
                <a:gd name="connsiteX6" fmla="*/ 522 w 10000"/>
                <a:gd name="connsiteY6" fmla="*/ 4347 h 10000"/>
                <a:gd name="connsiteX7" fmla="*/ 241 w 10000"/>
                <a:gd name="connsiteY7" fmla="*/ 4682 h 10000"/>
                <a:gd name="connsiteX8" fmla="*/ 241 w 10000"/>
                <a:gd name="connsiteY8" fmla="*/ 4950 h 10000"/>
                <a:gd name="connsiteX9" fmla="*/ 120 w 10000"/>
                <a:gd name="connsiteY9" fmla="*/ 5016 h 10000"/>
                <a:gd name="connsiteX10" fmla="*/ 120 w 10000"/>
                <a:gd name="connsiteY10" fmla="*/ 5250 h 10000"/>
                <a:gd name="connsiteX11" fmla="*/ 0 w 10000"/>
                <a:gd name="connsiteY11" fmla="*/ 5452 h 10000"/>
                <a:gd name="connsiteX12" fmla="*/ 0 w 10000"/>
                <a:gd name="connsiteY12" fmla="*/ 5618 h 10000"/>
                <a:gd name="connsiteX13" fmla="*/ 241 w 10000"/>
                <a:gd name="connsiteY13" fmla="*/ 5585 h 10000"/>
                <a:gd name="connsiteX14" fmla="*/ 281 w 10000"/>
                <a:gd name="connsiteY14" fmla="*/ 5886 h 10000"/>
                <a:gd name="connsiteX15" fmla="*/ 602 w 10000"/>
                <a:gd name="connsiteY15" fmla="*/ 6422 h 10000"/>
                <a:gd name="connsiteX16" fmla="*/ 602 w 10000"/>
                <a:gd name="connsiteY16" fmla="*/ 6455 h 10000"/>
                <a:gd name="connsiteX17" fmla="*/ 482 w 10000"/>
                <a:gd name="connsiteY17" fmla="*/ 6488 h 10000"/>
                <a:gd name="connsiteX18" fmla="*/ 964 w 10000"/>
                <a:gd name="connsiteY18" fmla="*/ 7023 h 10000"/>
                <a:gd name="connsiteX19" fmla="*/ 1004 w 10000"/>
                <a:gd name="connsiteY19" fmla="*/ 7190 h 10000"/>
                <a:gd name="connsiteX20" fmla="*/ 964 w 10000"/>
                <a:gd name="connsiteY20" fmla="*/ 7659 h 10000"/>
                <a:gd name="connsiteX21" fmla="*/ 1044 w 10000"/>
                <a:gd name="connsiteY21" fmla="*/ 7726 h 10000"/>
                <a:gd name="connsiteX22" fmla="*/ 1365 w 10000"/>
                <a:gd name="connsiteY22" fmla="*/ 7759 h 10000"/>
                <a:gd name="connsiteX23" fmla="*/ 1406 w 10000"/>
                <a:gd name="connsiteY23" fmla="*/ 7892 h 10000"/>
                <a:gd name="connsiteX24" fmla="*/ 1767 w 10000"/>
                <a:gd name="connsiteY24" fmla="*/ 7926 h 10000"/>
                <a:gd name="connsiteX25" fmla="*/ 1968 w 10000"/>
                <a:gd name="connsiteY25" fmla="*/ 8060 h 10000"/>
                <a:gd name="connsiteX26" fmla="*/ 2008 w 10000"/>
                <a:gd name="connsiteY26" fmla="*/ 8294 h 10000"/>
                <a:gd name="connsiteX27" fmla="*/ 2651 w 10000"/>
                <a:gd name="connsiteY27" fmla="*/ 8696 h 10000"/>
                <a:gd name="connsiteX28" fmla="*/ 2811 w 10000"/>
                <a:gd name="connsiteY28" fmla="*/ 9097 h 10000"/>
                <a:gd name="connsiteX29" fmla="*/ 3253 w 10000"/>
                <a:gd name="connsiteY29" fmla="*/ 9298 h 10000"/>
                <a:gd name="connsiteX30" fmla="*/ 3414 w 10000"/>
                <a:gd name="connsiteY30" fmla="*/ 9566 h 10000"/>
                <a:gd name="connsiteX31" fmla="*/ 3735 w 10000"/>
                <a:gd name="connsiteY31" fmla="*/ 9900 h 10000"/>
                <a:gd name="connsiteX32" fmla="*/ 3976 w 10000"/>
                <a:gd name="connsiteY32" fmla="*/ 10000 h 10000"/>
                <a:gd name="connsiteX33" fmla="*/ 4137 w 10000"/>
                <a:gd name="connsiteY33" fmla="*/ 9900 h 10000"/>
                <a:gd name="connsiteX34" fmla="*/ 4538 w 10000"/>
                <a:gd name="connsiteY34" fmla="*/ 9934 h 10000"/>
                <a:gd name="connsiteX35" fmla="*/ 4600 w 10000"/>
                <a:gd name="connsiteY35" fmla="*/ 7408 h 10000"/>
                <a:gd name="connsiteX36" fmla="*/ 4762 w 10000"/>
                <a:gd name="connsiteY36" fmla="*/ 7182 h 10000"/>
                <a:gd name="connsiteX37" fmla="*/ 4901 w 10000"/>
                <a:gd name="connsiteY37" fmla="*/ 7044 h 10000"/>
                <a:gd name="connsiteX38" fmla="*/ 5080 w 10000"/>
                <a:gd name="connsiteY38" fmla="*/ 7143 h 10000"/>
                <a:gd name="connsiteX39" fmla="*/ 5337 w 10000"/>
                <a:gd name="connsiteY39" fmla="*/ 7242 h 10000"/>
                <a:gd name="connsiteX40" fmla="*/ 5564 w 10000"/>
                <a:gd name="connsiteY40" fmla="*/ 7370 h 10000"/>
                <a:gd name="connsiteX41" fmla="*/ 5768 w 10000"/>
                <a:gd name="connsiteY41" fmla="*/ 7287 h 10000"/>
                <a:gd name="connsiteX42" fmla="*/ 5933 w 10000"/>
                <a:gd name="connsiteY42" fmla="*/ 7209 h 10000"/>
                <a:gd name="connsiteX43" fmla="*/ 6089 w 10000"/>
                <a:gd name="connsiteY43" fmla="*/ 7038 h 10000"/>
                <a:gd name="connsiteX44" fmla="*/ 6274 w 10000"/>
                <a:gd name="connsiteY44" fmla="*/ 6804 h 10000"/>
                <a:gd name="connsiteX45" fmla="*/ 6389 w 10000"/>
                <a:gd name="connsiteY45" fmla="*/ 6697 h 10000"/>
                <a:gd name="connsiteX46" fmla="*/ 6524 w 10000"/>
                <a:gd name="connsiteY46" fmla="*/ 6653 h 10000"/>
                <a:gd name="connsiteX47" fmla="*/ 6531 w 10000"/>
                <a:gd name="connsiteY47" fmla="*/ 6516 h 10000"/>
                <a:gd name="connsiteX48" fmla="*/ 6424 w 10000"/>
                <a:gd name="connsiteY48" fmla="*/ 6205 h 10000"/>
                <a:gd name="connsiteX49" fmla="*/ 6602 w 10000"/>
                <a:gd name="connsiteY49" fmla="*/ 6213 h 10000"/>
                <a:gd name="connsiteX50" fmla="*/ 6707 w 10000"/>
                <a:gd name="connsiteY50" fmla="*/ 6095 h 10000"/>
                <a:gd name="connsiteX51" fmla="*/ 6876 w 10000"/>
                <a:gd name="connsiteY51" fmla="*/ 6096 h 10000"/>
                <a:gd name="connsiteX52" fmla="*/ 6827 w 10000"/>
                <a:gd name="connsiteY52" fmla="*/ 6821 h 10000"/>
                <a:gd name="connsiteX53" fmla="*/ 6991 w 10000"/>
                <a:gd name="connsiteY53" fmla="*/ 6903 h 10000"/>
                <a:gd name="connsiteX54" fmla="*/ 7275 w 10000"/>
                <a:gd name="connsiteY54" fmla="*/ 7114 h 10000"/>
                <a:gd name="connsiteX55" fmla="*/ 7430 w 10000"/>
                <a:gd name="connsiteY55" fmla="*/ 6789 h 10000"/>
                <a:gd name="connsiteX56" fmla="*/ 7470 w 10000"/>
                <a:gd name="connsiteY56" fmla="*/ 6822 h 10000"/>
                <a:gd name="connsiteX57" fmla="*/ 7590 w 10000"/>
                <a:gd name="connsiteY57" fmla="*/ 6622 h 10000"/>
                <a:gd name="connsiteX58" fmla="*/ 7831 w 10000"/>
                <a:gd name="connsiteY58" fmla="*/ 6522 h 10000"/>
                <a:gd name="connsiteX59" fmla="*/ 7952 w 10000"/>
                <a:gd name="connsiteY59" fmla="*/ 6153 h 10000"/>
                <a:gd name="connsiteX60" fmla="*/ 8313 w 10000"/>
                <a:gd name="connsiteY60" fmla="*/ 5719 h 10000"/>
                <a:gd name="connsiteX61" fmla="*/ 8594 w 10000"/>
                <a:gd name="connsiteY61" fmla="*/ 5518 h 10000"/>
                <a:gd name="connsiteX62" fmla="*/ 8795 w 10000"/>
                <a:gd name="connsiteY62" fmla="*/ 4950 h 10000"/>
                <a:gd name="connsiteX63" fmla="*/ 8795 w 10000"/>
                <a:gd name="connsiteY63" fmla="*/ 4816 h 10000"/>
                <a:gd name="connsiteX64" fmla="*/ 8755 w 10000"/>
                <a:gd name="connsiteY64" fmla="*/ 4482 h 10000"/>
                <a:gd name="connsiteX65" fmla="*/ 9157 w 10000"/>
                <a:gd name="connsiteY65" fmla="*/ 3277 h 10000"/>
                <a:gd name="connsiteX66" fmla="*/ 9277 w 10000"/>
                <a:gd name="connsiteY66" fmla="*/ 3277 h 10000"/>
                <a:gd name="connsiteX67" fmla="*/ 9438 w 10000"/>
                <a:gd name="connsiteY67" fmla="*/ 3178 h 10000"/>
                <a:gd name="connsiteX68" fmla="*/ 9920 w 10000"/>
                <a:gd name="connsiteY68" fmla="*/ 3010 h 10000"/>
                <a:gd name="connsiteX69" fmla="*/ 10000 w 10000"/>
                <a:gd name="connsiteY69" fmla="*/ 2742 h 10000"/>
                <a:gd name="connsiteX70" fmla="*/ 9960 w 10000"/>
                <a:gd name="connsiteY70" fmla="*/ 2675 h 10000"/>
                <a:gd name="connsiteX71" fmla="*/ 9799 w 10000"/>
                <a:gd name="connsiteY71" fmla="*/ 2675 h 10000"/>
                <a:gd name="connsiteX72" fmla="*/ 9679 w 10000"/>
                <a:gd name="connsiteY72" fmla="*/ 2509 h 10000"/>
                <a:gd name="connsiteX73" fmla="*/ 9438 w 10000"/>
                <a:gd name="connsiteY73" fmla="*/ 2442 h 10000"/>
                <a:gd name="connsiteX74" fmla="*/ 9317 w 10000"/>
                <a:gd name="connsiteY74" fmla="*/ 2308 h 10000"/>
                <a:gd name="connsiteX75" fmla="*/ 9237 w 10000"/>
                <a:gd name="connsiteY75" fmla="*/ 1806 h 10000"/>
                <a:gd name="connsiteX76" fmla="*/ 9237 w 10000"/>
                <a:gd name="connsiteY76" fmla="*/ 1103 h 10000"/>
                <a:gd name="connsiteX77" fmla="*/ 9036 w 10000"/>
                <a:gd name="connsiteY77" fmla="*/ 870 h 10000"/>
                <a:gd name="connsiteX78" fmla="*/ 8996 w 10000"/>
                <a:gd name="connsiteY78" fmla="*/ 636 h 10000"/>
                <a:gd name="connsiteX79" fmla="*/ 8675 w 10000"/>
                <a:gd name="connsiteY79" fmla="*/ 301 h 10000"/>
                <a:gd name="connsiteX80" fmla="*/ 8394 w 10000"/>
                <a:gd name="connsiteY80" fmla="*/ 168 h 10000"/>
                <a:gd name="connsiteX81" fmla="*/ 8233 w 10000"/>
                <a:gd name="connsiteY81" fmla="*/ 0 h 10000"/>
                <a:gd name="connsiteX82" fmla="*/ 7992 w 10000"/>
                <a:gd name="connsiteY82" fmla="*/ 168 h 10000"/>
                <a:gd name="connsiteX83" fmla="*/ 7831 w 10000"/>
                <a:gd name="connsiteY83" fmla="*/ 134 h 10000"/>
                <a:gd name="connsiteX84" fmla="*/ 7711 w 10000"/>
                <a:gd name="connsiteY84" fmla="*/ 434 h 10000"/>
                <a:gd name="connsiteX85" fmla="*/ 7390 w 10000"/>
                <a:gd name="connsiteY85" fmla="*/ 502 h 10000"/>
                <a:gd name="connsiteX86" fmla="*/ 7309 w 10000"/>
                <a:gd name="connsiteY86" fmla="*/ 735 h 10000"/>
                <a:gd name="connsiteX87" fmla="*/ 7028 w 10000"/>
                <a:gd name="connsiteY87" fmla="*/ 735 h 10000"/>
                <a:gd name="connsiteX88" fmla="*/ 6787 w 10000"/>
                <a:gd name="connsiteY88" fmla="*/ 636 h 10000"/>
                <a:gd name="connsiteX89" fmla="*/ 6265 w 10000"/>
                <a:gd name="connsiteY89" fmla="*/ 636 h 10000"/>
                <a:gd name="connsiteX90" fmla="*/ 5743 w 10000"/>
                <a:gd name="connsiteY90" fmla="*/ 636 h 10000"/>
                <a:gd name="connsiteX91" fmla="*/ 5783 w 10000"/>
                <a:gd name="connsiteY91" fmla="*/ 502 h 10000"/>
                <a:gd name="connsiteX92" fmla="*/ 5703 w 10000"/>
                <a:gd name="connsiteY92" fmla="*/ 502 h 10000"/>
                <a:gd name="connsiteX93" fmla="*/ 5663 w 10000"/>
                <a:gd name="connsiteY93" fmla="*/ 636 h 10000"/>
                <a:gd name="connsiteX94" fmla="*/ 5181 w 10000"/>
                <a:gd name="connsiteY94" fmla="*/ 636 h 10000"/>
                <a:gd name="connsiteX95" fmla="*/ 4699 w 10000"/>
                <a:gd name="connsiteY95" fmla="*/ 636 h 10000"/>
                <a:gd name="connsiteX96" fmla="*/ 4217 w 10000"/>
                <a:gd name="connsiteY96" fmla="*/ 636 h 10000"/>
                <a:gd name="connsiteX97" fmla="*/ 3735 w 10000"/>
                <a:gd name="connsiteY97" fmla="*/ 636 h 10000"/>
                <a:gd name="connsiteX98" fmla="*/ 3293 w 10000"/>
                <a:gd name="connsiteY98" fmla="*/ 636 h 10000"/>
                <a:gd name="connsiteX99" fmla="*/ 2811 w 10000"/>
                <a:gd name="connsiteY99" fmla="*/ 636 h 10000"/>
                <a:gd name="connsiteX100" fmla="*/ 2369 w 10000"/>
                <a:gd name="connsiteY100" fmla="*/ 636 h 10000"/>
                <a:gd name="connsiteX101" fmla="*/ 1888 w 10000"/>
                <a:gd name="connsiteY101" fmla="*/ 636 h 10000"/>
                <a:gd name="connsiteX102" fmla="*/ 1888 w 10000"/>
                <a:gd name="connsiteY102" fmla="*/ 1103 h 10000"/>
                <a:gd name="connsiteX103" fmla="*/ 1888 w 10000"/>
                <a:gd name="connsiteY103" fmla="*/ 1706 h 10000"/>
                <a:gd name="connsiteX104" fmla="*/ 1285 w 10000"/>
                <a:gd name="connsiteY104" fmla="*/ 1706 h 10000"/>
                <a:gd name="connsiteX105" fmla="*/ 1285 w 10000"/>
                <a:gd name="connsiteY105" fmla="*/ 1973 h 10000"/>
                <a:gd name="connsiteX0" fmla="*/ 1285 w 10000"/>
                <a:gd name="connsiteY0" fmla="*/ 1973 h 10000"/>
                <a:gd name="connsiteX1" fmla="*/ 1285 w 10000"/>
                <a:gd name="connsiteY1" fmla="*/ 2509 h 10000"/>
                <a:gd name="connsiteX2" fmla="*/ 1285 w 10000"/>
                <a:gd name="connsiteY2" fmla="*/ 3010 h 10000"/>
                <a:gd name="connsiteX3" fmla="*/ 1285 w 10000"/>
                <a:gd name="connsiteY3" fmla="*/ 3512 h 10000"/>
                <a:gd name="connsiteX4" fmla="*/ 1285 w 10000"/>
                <a:gd name="connsiteY4" fmla="*/ 3979 h 10000"/>
                <a:gd name="connsiteX5" fmla="*/ 643 w 10000"/>
                <a:gd name="connsiteY5" fmla="*/ 4081 h 10000"/>
                <a:gd name="connsiteX6" fmla="*/ 522 w 10000"/>
                <a:gd name="connsiteY6" fmla="*/ 4347 h 10000"/>
                <a:gd name="connsiteX7" fmla="*/ 241 w 10000"/>
                <a:gd name="connsiteY7" fmla="*/ 4682 h 10000"/>
                <a:gd name="connsiteX8" fmla="*/ 241 w 10000"/>
                <a:gd name="connsiteY8" fmla="*/ 4950 h 10000"/>
                <a:gd name="connsiteX9" fmla="*/ 120 w 10000"/>
                <a:gd name="connsiteY9" fmla="*/ 5016 h 10000"/>
                <a:gd name="connsiteX10" fmla="*/ 120 w 10000"/>
                <a:gd name="connsiteY10" fmla="*/ 5250 h 10000"/>
                <a:gd name="connsiteX11" fmla="*/ 0 w 10000"/>
                <a:gd name="connsiteY11" fmla="*/ 5452 h 10000"/>
                <a:gd name="connsiteX12" fmla="*/ 0 w 10000"/>
                <a:gd name="connsiteY12" fmla="*/ 5618 h 10000"/>
                <a:gd name="connsiteX13" fmla="*/ 241 w 10000"/>
                <a:gd name="connsiteY13" fmla="*/ 5585 h 10000"/>
                <a:gd name="connsiteX14" fmla="*/ 281 w 10000"/>
                <a:gd name="connsiteY14" fmla="*/ 5886 h 10000"/>
                <a:gd name="connsiteX15" fmla="*/ 602 w 10000"/>
                <a:gd name="connsiteY15" fmla="*/ 6422 h 10000"/>
                <a:gd name="connsiteX16" fmla="*/ 602 w 10000"/>
                <a:gd name="connsiteY16" fmla="*/ 6455 h 10000"/>
                <a:gd name="connsiteX17" fmla="*/ 482 w 10000"/>
                <a:gd name="connsiteY17" fmla="*/ 6488 h 10000"/>
                <a:gd name="connsiteX18" fmla="*/ 964 w 10000"/>
                <a:gd name="connsiteY18" fmla="*/ 7023 h 10000"/>
                <a:gd name="connsiteX19" fmla="*/ 1004 w 10000"/>
                <a:gd name="connsiteY19" fmla="*/ 7190 h 10000"/>
                <a:gd name="connsiteX20" fmla="*/ 964 w 10000"/>
                <a:gd name="connsiteY20" fmla="*/ 7659 h 10000"/>
                <a:gd name="connsiteX21" fmla="*/ 1044 w 10000"/>
                <a:gd name="connsiteY21" fmla="*/ 7726 h 10000"/>
                <a:gd name="connsiteX22" fmla="*/ 1365 w 10000"/>
                <a:gd name="connsiteY22" fmla="*/ 7759 h 10000"/>
                <a:gd name="connsiteX23" fmla="*/ 1406 w 10000"/>
                <a:gd name="connsiteY23" fmla="*/ 7892 h 10000"/>
                <a:gd name="connsiteX24" fmla="*/ 1767 w 10000"/>
                <a:gd name="connsiteY24" fmla="*/ 7926 h 10000"/>
                <a:gd name="connsiteX25" fmla="*/ 1968 w 10000"/>
                <a:gd name="connsiteY25" fmla="*/ 8060 h 10000"/>
                <a:gd name="connsiteX26" fmla="*/ 2008 w 10000"/>
                <a:gd name="connsiteY26" fmla="*/ 8294 h 10000"/>
                <a:gd name="connsiteX27" fmla="*/ 2651 w 10000"/>
                <a:gd name="connsiteY27" fmla="*/ 8696 h 10000"/>
                <a:gd name="connsiteX28" fmla="*/ 2811 w 10000"/>
                <a:gd name="connsiteY28" fmla="*/ 9097 h 10000"/>
                <a:gd name="connsiteX29" fmla="*/ 3253 w 10000"/>
                <a:gd name="connsiteY29" fmla="*/ 9298 h 10000"/>
                <a:gd name="connsiteX30" fmla="*/ 3414 w 10000"/>
                <a:gd name="connsiteY30" fmla="*/ 9566 h 10000"/>
                <a:gd name="connsiteX31" fmla="*/ 3735 w 10000"/>
                <a:gd name="connsiteY31" fmla="*/ 9900 h 10000"/>
                <a:gd name="connsiteX32" fmla="*/ 3976 w 10000"/>
                <a:gd name="connsiteY32" fmla="*/ 10000 h 10000"/>
                <a:gd name="connsiteX33" fmla="*/ 4137 w 10000"/>
                <a:gd name="connsiteY33" fmla="*/ 9900 h 10000"/>
                <a:gd name="connsiteX34" fmla="*/ 4406 w 10000"/>
                <a:gd name="connsiteY34" fmla="*/ 7531 h 10000"/>
                <a:gd name="connsiteX35" fmla="*/ 4600 w 10000"/>
                <a:gd name="connsiteY35" fmla="*/ 7408 h 10000"/>
                <a:gd name="connsiteX36" fmla="*/ 4762 w 10000"/>
                <a:gd name="connsiteY36" fmla="*/ 7182 h 10000"/>
                <a:gd name="connsiteX37" fmla="*/ 4901 w 10000"/>
                <a:gd name="connsiteY37" fmla="*/ 7044 h 10000"/>
                <a:gd name="connsiteX38" fmla="*/ 5080 w 10000"/>
                <a:gd name="connsiteY38" fmla="*/ 7143 h 10000"/>
                <a:gd name="connsiteX39" fmla="*/ 5337 w 10000"/>
                <a:gd name="connsiteY39" fmla="*/ 7242 h 10000"/>
                <a:gd name="connsiteX40" fmla="*/ 5564 w 10000"/>
                <a:gd name="connsiteY40" fmla="*/ 7370 h 10000"/>
                <a:gd name="connsiteX41" fmla="*/ 5768 w 10000"/>
                <a:gd name="connsiteY41" fmla="*/ 7287 h 10000"/>
                <a:gd name="connsiteX42" fmla="*/ 5933 w 10000"/>
                <a:gd name="connsiteY42" fmla="*/ 7209 h 10000"/>
                <a:gd name="connsiteX43" fmla="*/ 6089 w 10000"/>
                <a:gd name="connsiteY43" fmla="*/ 7038 h 10000"/>
                <a:gd name="connsiteX44" fmla="*/ 6274 w 10000"/>
                <a:gd name="connsiteY44" fmla="*/ 6804 h 10000"/>
                <a:gd name="connsiteX45" fmla="*/ 6389 w 10000"/>
                <a:gd name="connsiteY45" fmla="*/ 6697 h 10000"/>
                <a:gd name="connsiteX46" fmla="*/ 6524 w 10000"/>
                <a:gd name="connsiteY46" fmla="*/ 6653 h 10000"/>
                <a:gd name="connsiteX47" fmla="*/ 6531 w 10000"/>
                <a:gd name="connsiteY47" fmla="*/ 6516 h 10000"/>
                <a:gd name="connsiteX48" fmla="*/ 6424 w 10000"/>
                <a:gd name="connsiteY48" fmla="*/ 6205 h 10000"/>
                <a:gd name="connsiteX49" fmla="*/ 6602 w 10000"/>
                <a:gd name="connsiteY49" fmla="*/ 6213 h 10000"/>
                <a:gd name="connsiteX50" fmla="*/ 6707 w 10000"/>
                <a:gd name="connsiteY50" fmla="*/ 6095 h 10000"/>
                <a:gd name="connsiteX51" fmla="*/ 6876 w 10000"/>
                <a:gd name="connsiteY51" fmla="*/ 6096 h 10000"/>
                <a:gd name="connsiteX52" fmla="*/ 6827 w 10000"/>
                <a:gd name="connsiteY52" fmla="*/ 6821 h 10000"/>
                <a:gd name="connsiteX53" fmla="*/ 6991 w 10000"/>
                <a:gd name="connsiteY53" fmla="*/ 6903 h 10000"/>
                <a:gd name="connsiteX54" fmla="*/ 7275 w 10000"/>
                <a:gd name="connsiteY54" fmla="*/ 7114 h 10000"/>
                <a:gd name="connsiteX55" fmla="*/ 7430 w 10000"/>
                <a:gd name="connsiteY55" fmla="*/ 6789 h 10000"/>
                <a:gd name="connsiteX56" fmla="*/ 7470 w 10000"/>
                <a:gd name="connsiteY56" fmla="*/ 6822 h 10000"/>
                <a:gd name="connsiteX57" fmla="*/ 7590 w 10000"/>
                <a:gd name="connsiteY57" fmla="*/ 6622 h 10000"/>
                <a:gd name="connsiteX58" fmla="*/ 7831 w 10000"/>
                <a:gd name="connsiteY58" fmla="*/ 6522 h 10000"/>
                <a:gd name="connsiteX59" fmla="*/ 7952 w 10000"/>
                <a:gd name="connsiteY59" fmla="*/ 6153 h 10000"/>
                <a:gd name="connsiteX60" fmla="*/ 8313 w 10000"/>
                <a:gd name="connsiteY60" fmla="*/ 5719 h 10000"/>
                <a:gd name="connsiteX61" fmla="*/ 8594 w 10000"/>
                <a:gd name="connsiteY61" fmla="*/ 5518 h 10000"/>
                <a:gd name="connsiteX62" fmla="*/ 8795 w 10000"/>
                <a:gd name="connsiteY62" fmla="*/ 4950 h 10000"/>
                <a:gd name="connsiteX63" fmla="*/ 8795 w 10000"/>
                <a:gd name="connsiteY63" fmla="*/ 4816 h 10000"/>
                <a:gd name="connsiteX64" fmla="*/ 8755 w 10000"/>
                <a:gd name="connsiteY64" fmla="*/ 4482 h 10000"/>
                <a:gd name="connsiteX65" fmla="*/ 9157 w 10000"/>
                <a:gd name="connsiteY65" fmla="*/ 3277 h 10000"/>
                <a:gd name="connsiteX66" fmla="*/ 9277 w 10000"/>
                <a:gd name="connsiteY66" fmla="*/ 3277 h 10000"/>
                <a:gd name="connsiteX67" fmla="*/ 9438 w 10000"/>
                <a:gd name="connsiteY67" fmla="*/ 3178 h 10000"/>
                <a:gd name="connsiteX68" fmla="*/ 9920 w 10000"/>
                <a:gd name="connsiteY68" fmla="*/ 3010 h 10000"/>
                <a:gd name="connsiteX69" fmla="*/ 10000 w 10000"/>
                <a:gd name="connsiteY69" fmla="*/ 2742 h 10000"/>
                <a:gd name="connsiteX70" fmla="*/ 9960 w 10000"/>
                <a:gd name="connsiteY70" fmla="*/ 2675 h 10000"/>
                <a:gd name="connsiteX71" fmla="*/ 9799 w 10000"/>
                <a:gd name="connsiteY71" fmla="*/ 2675 h 10000"/>
                <a:gd name="connsiteX72" fmla="*/ 9679 w 10000"/>
                <a:gd name="connsiteY72" fmla="*/ 2509 h 10000"/>
                <a:gd name="connsiteX73" fmla="*/ 9438 w 10000"/>
                <a:gd name="connsiteY73" fmla="*/ 2442 h 10000"/>
                <a:gd name="connsiteX74" fmla="*/ 9317 w 10000"/>
                <a:gd name="connsiteY74" fmla="*/ 2308 h 10000"/>
                <a:gd name="connsiteX75" fmla="*/ 9237 w 10000"/>
                <a:gd name="connsiteY75" fmla="*/ 1806 h 10000"/>
                <a:gd name="connsiteX76" fmla="*/ 9237 w 10000"/>
                <a:gd name="connsiteY76" fmla="*/ 1103 h 10000"/>
                <a:gd name="connsiteX77" fmla="*/ 9036 w 10000"/>
                <a:gd name="connsiteY77" fmla="*/ 870 h 10000"/>
                <a:gd name="connsiteX78" fmla="*/ 8996 w 10000"/>
                <a:gd name="connsiteY78" fmla="*/ 636 h 10000"/>
                <a:gd name="connsiteX79" fmla="*/ 8675 w 10000"/>
                <a:gd name="connsiteY79" fmla="*/ 301 h 10000"/>
                <a:gd name="connsiteX80" fmla="*/ 8394 w 10000"/>
                <a:gd name="connsiteY80" fmla="*/ 168 h 10000"/>
                <a:gd name="connsiteX81" fmla="*/ 8233 w 10000"/>
                <a:gd name="connsiteY81" fmla="*/ 0 h 10000"/>
                <a:gd name="connsiteX82" fmla="*/ 7992 w 10000"/>
                <a:gd name="connsiteY82" fmla="*/ 168 h 10000"/>
                <a:gd name="connsiteX83" fmla="*/ 7831 w 10000"/>
                <a:gd name="connsiteY83" fmla="*/ 134 h 10000"/>
                <a:gd name="connsiteX84" fmla="*/ 7711 w 10000"/>
                <a:gd name="connsiteY84" fmla="*/ 434 h 10000"/>
                <a:gd name="connsiteX85" fmla="*/ 7390 w 10000"/>
                <a:gd name="connsiteY85" fmla="*/ 502 h 10000"/>
                <a:gd name="connsiteX86" fmla="*/ 7309 w 10000"/>
                <a:gd name="connsiteY86" fmla="*/ 735 h 10000"/>
                <a:gd name="connsiteX87" fmla="*/ 7028 w 10000"/>
                <a:gd name="connsiteY87" fmla="*/ 735 h 10000"/>
                <a:gd name="connsiteX88" fmla="*/ 6787 w 10000"/>
                <a:gd name="connsiteY88" fmla="*/ 636 h 10000"/>
                <a:gd name="connsiteX89" fmla="*/ 6265 w 10000"/>
                <a:gd name="connsiteY89" fmla="*/ 636 h 10000"/>
                <a:gd name="connsiteX90" fmla="*/ 5743 w 10000"/>
                <a:gd name="connsiteY90" fmla="*/ 636 h 10000"/>
                <a:gd name="connsiteX91" fmla="*/ 5783 w 10000"/>
                <a:gd name="connsiteY91" fmla="*/ 502 h 10000"/>
                <a:gd name="connsiteX92" fmla="*/ 5703 w 10000"/>
                <a:gd name="connsiteY92" fmla="*/ 502 h 10000"/>
                <a:gd name="connsiteX93" fmla="*/ 5663 w 10000"/>
                <a:gd name="connsiteY93" fmla="*/ 636 h 10000"/>
                <a:gd name="connsiteX94" fmla="*/ 5181 w 10000"/>
                <a:gd name="connsiteY94" fmla="*/ 636 h 10000"/>
                <a:gd name="connsiteX95" fmla="*/ 4699 w 10000"/>
                <a:gd name="connsiteY95" fmla="*/ 636 h 10000"/>
                <a:gd name="connsiteX96" fmla="*/ 4217 w 10000"/>
                <a:gd name="connsiteY96" fmla="*/ 636 h 10000"/>
                <a:gd name="connsiteX97" fmla="*/ 3735 w 10000"/>
                <a:gd name="connsiteY97" fmla="*/ 636 h 10000"/>
                <a:gd name="connsiteX98" fmla="*/ 3293 w 10000"/>
                <a:gd name="connsiteY98" fmla="*/ 636 h 10000"/>
                <a:gd name="connsiteX99" fmla="*/ 2811 w 10000"/>
                <a:gd name="connsiteY99" fmla="*/ 636 h 10000"/>
                <a:gd name="connsiteX100" fmla="*/ 2369 w 10000"/>
                <a:gd name="connsiteY100" fmla="*/ 636 h 10000"/>
                <a:gd name="connsiteX101" fmla="*/ 1888 w 10000"/>
                <a:gd name="connsiteY101" fmla="*/ 636 h 10000"/>
                <a:gd name="connsiteX102" fmla="*/ 1888 w 10000"/>
                <a:gd name="connsiteY102" fmla="*/ 1103 h 10000"/>
                <a:gd name="connsiteX103" fmla="*/ 1888 w 10000"/>
                <a:gd name="connsiteY103" fmla="*/ 1706 h 10000"/>
                <a:gd name="connsiteX104" fmla="*/ 1285 w 10000"/>
                <a:gd name="connsiteY104" fmla="*/ 1706 h 10000"/>
                <a:gd name="connsiteX105" fmla="*/ 1285 w 10000"/>
                <a:gd name="connsiteY105" fmla="*/ 1973 h 10000"/>
                <a:gd name="connsiteX0" fmla="*/ 1285 w 10000"/>
                <a:gd name="connsiteY0" fmla="*/ 1973 h 10000"/>
                <a:gd name="connsiteX1" fmla="*/ 1285 w 10000"/>
                <a:gd name="connsiteY1" fmla="*/ 2509 h 10000"/>
                <a:gd name="connsiteX2" fmla="*/ 1285 w 10000"/>
                <a:gd name="connsiteY2" fmla="*/ 3010 h 10000"/>
                <a:gd name="connsiteX3" fmla="*/ 1285 w 10000"/>
                <a:gd name="connsiteY3" fmla="*/ 3512 h 10000"/>
                <a:gd name="connsiteX4" fmla="*/ 1285 w 10000"/>
                <a:gd name="connsiteY4" fmla="*/ 3979 h 10000"/>
                <a:gd name="connsiteX5" fmla="*/ 643 w 10000"/>
                <a:gd name="connsiteY5" fmla="*/ 4081 h 10000"/>
                <a:gd name="connsiteX6" fmla="*/ 522 w 10000"/>
                <a:gd name="connsiteY6" fmla="*/ 4347 h 10000"/>
                <a:gd name="connsiteX7" fmla="*/ 241 w 10000"/>
                <a:gd name="connsiteY7" fmla="*/ 4682 h 10000"/>
                <a:gd name="connsiteX8" fmla="*/ 241 w 10000"/>
                <a:gd name="connsiteY8" fmla="*/ 4950 h 10000"/>
                <a:gd name="connsiteX9" fmla="*/ 120 w 10000"/>
                <a:gd name="connsiteY9" fmla="*/ 5016 h 10000"/>
                <a:gd name="connsiteX10" fmla="*/ 120 w 10000"/>
                <a:gd name="connsiteY10" fmla="*/ 5250 h 10000"/>
                <a:gd name="connsiteX11" fmla="*/ 0 w 10000"/>
                <a:gd name="connsiteY11" fmla="*/ 5452 h 10000"/>
                <a:gd name="connsiteX12" fmla="*/ 0 w 10000"/>
                <a:gd name="connsiteY12" fmla="*/ 5618 h 10000"/>
                <a:gd name="connsiteX13" fmla="*/ 241 w 10000"/>
                <a:gd name="connsiteY13" fmla="*/ 5585 h 10000"/>
                <a:gd name="connsiteX14" fmla="*/ 281 w 10000"/>
                <a:gd name="connsiteY14" fmla="*/ 5886 h 10000"/>
                <a:gd name="connsiteX15" fmla="*/ 602 w 10000"/>
                <a:gd name="connsiteY15" fmla="*/ 6422 h 10000"/>
                <a:gd name="connsiteX16" fmla="*/ 602 w 10000"/>
                <a:gd name="connsiteY16" fmla="*/ 6455 h 10000"/>
                <a:gd name="connsiteX17" fmla="*/ 482 w 10000"/>
                <a:gd name="connsiteY17" fmla="*/ 6488 h 10000"/>
                <a:gd name="connsiteX18" fmla="*/ 964 w 10000"/>
                <a:gd name="connsiteY18" fmla="*/ 7023 h 10000"/>
                <a:gd name="connsiteX19" fmla="*/ 1004 w 10000"/>
                <a:gd name="connsiteY19" fmla="*/ 7190 h 10000"/>
                <a:gd name="connsiteX20" fmla="*/ 964 w 10000"/>
                <a:gd name="connsiteY20" fmla="*/ 7659 h 10000"/>
                <a:gd name="connsiteX21" fmla="*/ 1044 w 10000"/>
                <a:gd name="connsiteY21" fmla="*/ 7726 h 10000"/>
                <a:gd name="connsiteX22" fmla="*/ 1365 w 10000"/>
                <a:gd name="connsiteY22" fmla="*/ 7759 h 10000"/>
                <a:gd name="connsiteX23" fmla="*/ 1406 w 10000"/>
                <a:gd name="connsiteY23" fmla="*/ 7892 h 10000"/>
                <a:gd name="connsiteX24" fmla="*/ 1767 w 10000"/>
                <a:gd name="connsiteY24" fmla="*/ 7926 h 10000"/>
                <a:gd name="connsiteX25" fmla="*/ 1968 w 10000"/>
                <a:gd name="connsiteY25" fmla="*/ 8060 h 10000"/>
                <a:gd name="connsiteX26" fmla="*/ 2008 w 10000"/>
                <a:gd name="connsiteY26" fmla="*/ 8294 h 10000"/>
                <a:gd name="connsiteX27" fmla="*/ 2651 w 10000"/>
                <a:gd name="connsiteY27" fmla="*/ 8696 h 10000"/>
                <a:gd name="connsiteX28" fmla="*/ 2811 w 10000"/>
                <a:gd name="connsiteY28" fmla="*/ 9097 h 10000"/>
                <a:gd name="connsiteX29" fmla="*/ 3253 w 10000"/>
                <a:gd name="connsiteY29" fmla="*/ 9298 h 10000"/>
                <a:gd name="connsiteX30" fmla="*/ 3414 w 10000"/>
                <a:gd name="connsiteY30" fmla="*/ 9566 h 10000"/>
                <a:gd name="connsiteX31" fmla="*/ 3735 w 10000"/>
                <a:gd name="connsiteY31" fmla="*/ 9900 h 10000"/>
                <a:gd name="connsiteX32" fmla="*/ 3976 w 10000"/>
                <a:gd name="connsiteY32" fmla="*/ 10000 h 10000"/>
                <a:gd name="connsiteX33" fmla="*/ 4153 w 10000"/>
                <a:gd name="connsiteY33" fmla="*/ 7579 h 10000"/>
                <a:gd name="connsiteX34" fmla="*/ 4406 w 10000"/>
                <a:gd name="connsiteY34" fmla="*/ 7531 h 10000"/>
                <a:gd name="connsiteX35" fmla="*/ 4600 w 10000"/>
                <a:gd name="connsiteY35" fmla="*/ 7408 h 10000"/>
                <a:gd name="connsiteX36" fmla="*/ 4762 w 10000"/>
                <a:gd name="connsiteY36" fmla="*/ 7182 h 10000"/>
                <a:gd name="connsiteX37" fmla="*/ 4901 w 10000"/>
                <a:gd name="connsiteY37" fmla="*/ 7044 h 10000"/>
                <a:gd name="connsiteX38" fmla="*/ 5080 w 10000"/>
                <a:gd name="connsiteY38" fmla="*/ 7143 h 10000"/>
                <a:gd name="connsiteX39" fmla="*/ 5337 w 10000"/>
                <a:gd name="connsiteY39" fmla="*/ 7242 h 10000"/>
                <a:gd name="connsiteX40" fmla="*/ 5564 w 10000"/>
                <a:gd name="connsiteY40" fmla="*/ 7370 h 10000"/>
                <a:gd name="connsiteX41" fmla="*/ 5768 w 10000"/>
                <a:gd name="connsiteY41" fmla="*/ 7287 h 10000"/>
                <a:gd name="connsiteX42" fmla="*/ 5933 w 10000"/>
                <a:gd name="connsiteY42" fmla="*/ 7209 h 10000"/>
                <a:gd name="connsiteX43" fmla="*/ 6089 w 10000"/>
                <a:gd name="connsiteY43" fmla="*/ 7038 h 10000"/>
                <a:gd name="connsiteX44" fmla="*/ 6274 w 10000"/>
                <a:gd name="connsiteY44" fmla="*/ 6804 h 10000"/>
                <a:gd name="connsiteX45" fmla="*/ 6389 w 10000"/>
                <a:gd name="connsiteY45" fmla="*/ 6697 h 10000"/>
                <a:gd name="connsiteX46" fmla="*/ 6524 w 10000"/>
                <a:gd name="connsiteY46" fmla="*/ 6653 h 10000"/>
                <a:gd name="connsiteX47" fmla="*/ 6531 w 10000"/>
                <a:gd name="connsiteY47" fmla="*/ 6516 h 10000"/>
                <a:gd name="connsiteX48" fmla="*/ 6424 w 10000"/>
                <a:gd name="connsiteY48" fmla="*/ 6205 h 10000"/>
                <a:gd name="connsiteX49" fmla="*/ 6602 w 10000"/>
                <a:gd name="connsiteY49" fmla="*/ 6213 h 10000"/>
                <a:gd name="connsiteX50" fmla="*/ 6707 w 10000"/>
                <a:gd name="connsiteY50" fmla="*/ 6095 h 10000"/>
                <a:gd name="connsiteX51" fmla="*/ 6876 w 10000"/>
                <a:gd name="connsiteY51" fmla="*/ 6096 h 10000"/>
                <a:gd name="connsiteX52" fmla="*/ 6827 w 10000"/>
                <a:gd name="connsiteY52" fmla="*/ 6821 h 10000"/>
                <a:gd name="connsiteX53" fmla="*/ 6991 w 10000"/>
                <a:gd name="connsiteY53" fmla="*/ 6903 h 10000"/>
                <a:gd name="connsiteX54" fmla="*/ 7275 w 10000"/>
                <a:gd name="connsiteY54" fmla="*/ 7114 h 10000"/>
                <a:gd name="connsiteX55" fmla="*/ 7430 w 10000"/>
                <a:gd name="connsiteY55" fmla="*/ 6789 h 10000"/>
                <a:gd name="connsiteX56" fmla="*/ 7470 w 10000"/>
                <a:gd name="connsiteY56" fmla="*/ 6822 h 10000"/>
                <a:gd name="connsiteX57" fmla="*/ 7590 w 10000"/>
                <a:gd name="connsiteY57" fmla="*/ 6622 h 10000"/>
                <a:gd name="connsiteX58" fmla="*/ 7831 w 10000"/>
                <a:gd name="connsiteY58" fmla="*/ 6522 h 10000"/>
                <a:gd name="connsiteX59" fmla="*/ 7952 w 10000"/>
                <a:gd name="connsiteY59" fmla="*/ 6153 h 10000"/>
                <a:gd name="connsiteX60" fmla="*/ 8313 w 10000"/>
                <a:gd name="connsiteY60" fmla="*/ 5719 h 10000"/>
                <a:gd name="connsiteX61" fmla="*/ 8594 w 10000"/>
                <a:gd name="connsiteY61" fmla="*/ 5518 h 10000"/>
                <a:gd name="connsiteX62" fmla="*/ 8795 w 10000"/>
                <a:gd name="connsiteY62" fmla="*/ 4950 h 10000"/>
                <a:gd name="connsiteX63" fmla="*/ 8795 w 10000"/>
                <a:gd name="connsiteY63" fmla="*/ 4816 h 10000"/>
                <a:gd name="connsiteX64" fmla="*/ 8755 w 10000"/>
                <a:gd name="connsiteY64" fmla="*/ 4482 h 10000"/>
                <a:gd name="connsiteX65" fmla="*/ 9157 w 10000"/>
                <a:gd name="connsiteY65" fmla="*/ 3277 h 10000"/>
                <a:gd name="connsiteX66" fmla="*/ 9277 w 10000"/>
                <a:gd name="connsiteY66" fmla="*/ 3277 h 10000"/>
                <a:gd name="connsiteX67" fmla="*/ 9438 w 10000"/>
                <a:gd name="connsiteY67" fmla="*/ 3178 h 10000"/>
                <a:gd name="connsiteX68" fmla="*/ 9920 w 10000"/>
                <a:gd name="connsiteY68" fmla="*/ 3010 h 10000"/>
                <a:gd name="connsiteX69" fmla="*/ 10000 w 10000"/>
                <a:gd name="connsiteY69" fmla="*/ 2742 h 10000"/>
                <a:gd name="connsiteX70" fmla="*/ 9960 w 10000"/>
                <a:gd name="connsiteY70" fmla="*/ 2675 h 10000"/>
                <a:gd name="connsiteX71" fmla="*/ 9799 w 10000"/>
                <a:gd name="connsiteY71" fmla="*/ 2675 h 10000"/>
                <a:gd name="connsiteX72" fmla="*/ 9679 w 10000"/>
                <a:gd name="connsiteY72" fmla="*/ 2509 h 10000"/>
                <a:gd name="connsiteX73" fmla="*/ 9438 w 10000"/>
                <a:gd name="connsiteY73" fmla="*/ 2442 h 10000"/>
                <a:gd name="connsiteX74" fmla="*/ 9317 w 10000"/>
                <a:gd name="connsiteY74" fmla="*/ 2308 h 10000"/>
                <a:gd name="connsiteX75" fmla="*/ 9237 w 10000"/>
                <a:gd name="connsiteY75" fmla="*/ 1806 h 10000"/>
                <a:gd name="connsiteX76" fmla="*/ 9237 w 10000"/>
                <a:gd name="connsiteY76" fmla="*/ 1103 h 10000"/>
                <a:gd name="connsiteX77" fmla="*/ 9036 w 10000"/>
                <a:gd name="connsiteY77" fmla="*/ 870 h 10000"/>
                <a:gd name="connsiteX78" fmla="*/ 8996 w 10000"/>
                <a:gd name="connsiteY78" fmla="*/ 636 h 10000"/>
                <a:gd name="connsiteX79" fmla="*/ 8675 w 10000"/>
                <a:gd name="connsiteY79" fmla="*/ 301 h 10000"/>
                <a:gd name="connsiteX80" fmla="*/ 8394 w 10000"/>
                <a:gd name="connsiteY80" fmla="*/ 168 h 10000"/>
                <a:gd name="connsiteX81" fmla="*/ 8233 w 10000"/>
                <a:gd name="connsiteY81" fmla="*/ 0 h 10000"/>
                <a:gd name="connsiteX82" fmla="*/ 7992 w 10000"/>
                <a:gd name="connsiteY82" fmla="*/ 168 h 10000"/>
                <a:gd name="connsiteX83" fmla="*/ 7831 w 10000"/>
                <a:gd name="connsiteY83" fmla="*/ 134 h 10000"/>
                <a:gd name="connsiteX84" fmla="*/ 7711 w 10000"/>
                <a:gd name="connsiteY84" fmla="*/ 434 h 10000"/>
                <a:gd name="connsiteX85" fmla="*/ 7390 w 10000"/>
                <a:gd name="connsiteY85" fmla="*/ 502 h 10000"/>
                <a:gd name="connsiteX86" fmla="*/ 7309 w 10000"/>
                <a:gd name="connsiteY86" fmla="*/ 735 h 10000"/>
                <a:gd name="connsiteX87" fmla="*/ 7028 w 10000"/>
                <a:gd name="connsiteY87" fmla="*/ 735 h 10000"/>
                <a:gd name="connsiteX88" fmla="*/ 6787 w 10000"/>
                <a:gd name="connsiteY88" fmla="*/ 636 h 10000"/>
                <a:gd name="connsiteX89" fmla="*/ 6265 w 10000"/>
                <a:gd name="connsiteY89" fmla="*/ 636 h 10000"/>
                <a:gd name="connsiteX90" fmla="*/ 5743 w 10000"/>
                <a:gd name="connsiteY90" fmla="*/ 636 h 10000"/>
                <a:gd name="connsiteX91" fmla="*/ 5783 w 10000"/>
                <a:gd name="connsiteY91" fmla="*/ 502 h 10000"/>
                <a:gd name="connsiteX92" fmla="*/ 5703 w 10000"/>
                <a:gd name="connsiteY92" fmla="*/ 502 h 10000"/>
                <a:gd name="connsiteX93" fmla="*/ 5663 w 10000"/>
                <a:gd name="connsiteY93" fmla="*/ 636 h 10000"/>
                <a:gd name="connsiteX94" fmla="*/ 5181 w 10000"/>
                <a:gd name="connsiteY94" fmla="*/ 636 h 10000"/>
                <a:gd name="connsiteX95" fmla="*/ 4699 w 10000"/>
                <a:gd name="connsiteY95" fmla="*/ 636 h 10000"/>
                <a:gd name="connsiteX96" fmla="*/ 4217 w 10000"/>
                <a:gd name="connsiteY96" fmla="*/ 636 h 10000"/>
                <a:gd name="connsiteX97" fmla="*/ 3735 w 10000"/>
                <a:gd name="connsiteY97" fmla="*/ 636 h 10000"/>
                <a:gd name="connsiteX98" fmla="*/ 3293 w 10000"/>
                <a:gd name="connsiteY98" fmla="*/ 636 h 10000"/>
                <a:gd name="connsiteX99" fmla="*/ 2811 w 10000"/>
                <a:gd name="connsiteY99" fmla="*/ 636 h 10000"/>
                <a:gd name="connsiteX100" fmla="*/ 2369 w 10000"/>
                <a:gd name="connsiteY100" fmla="*/ 636 h 10000"/>
                <a:gd name="connsiteX101" fmla="*/ 1888 w 10000"/>
                <a:gd name="connsiteY101" fmla="*/ 636 h 10000"/>
                <a:gd name="connsiteX102" fmla="*/ 1888 w 10000"/>
                <a:gd name="connsiteY102" fmla="*/ 1103 h 10000"/>
                <a:gd name="connsiteX103" fmla="*/ 1888 w 10000"/>
                <a:gd name="connsiteY103" fmla="*/ 1706 h 10000"/>
                <a:gd name="connsiteX104" fmla="*/ 1285 w 10000"/>
                <a:gd name="connsiteY104" fmla="*/ 1706 h 10000"/>
                <a:gd name="connsiteX105" fmla="*/ 1285 w 10000"/>
                <a:gd name="connsiteY105" fmla="*/ 1973 h 10000"/>
                <a:gd name="connsiteX0" fmla="*/ 1285 w 10000"/>
                <a:gd name="connsiteY0" fmla="*/ 1973 h 9900"/>
                <a:gd name="connsiteX1" fmla="*/ 1285 w 10000"/>
                <a:gd name="connsiteY1" fmla="*/ 2509 h 9900"/>
                <a:gd name="connsiteX2" fmla="*/ 1285 w 10000"/>
                <a:gd name="connsiteY2" fmla="*/ 3010 h 9900"/>
                <a:gd name="connsiteX3" fmla="*/ 1285 w 10000"/>
                <a:gd name="connsiteY3" fmla="*/ 3512 h 9900"/>
                <a:gd name="connsiteX4" fmla="*/ 1285 w 10000"/>
                <a:gd name="connsiteY4" fmla="*/ 3979 h 9900"/>
                <a:gd name="connsiteX5" fmla="*/ 643 w 10000"/>
                <a:gd name="connsiteY5" fmla="*/ 4081 h 9900"/>
                <a:gd name="connsiteX6" fmla="*/ 522 w 10000"/>
                <a:gd name="connsiteY6" fmla="*/ 4347 h 9900"/>
                <a:gd name="connsiteX7" fmla="*/ 241 w 10000"/>
                <a:gd name="connsiteY7" fmla="*/ 4682 h 9900"/>
                <a:gd name="connsiteX8" fmla="*/ 241 w 10000"/>
                <a:gd name="connsiteY8" fmla="*/ 4950 h 9900"/>
                <a:gd name="connsiteX9" fmla="*/ 120 w 10000"/>
                <a:gd name="connsiteY9" fmla="*/ 5016 h 9900"/>
                <a:gd name="connsiteX10" fmla="*/ 120 w 10000"/>
                <a:gd name="connsiteY10" fmla="*/ 5250 h 9900"/>
                <a:gd name="connsiteX11" fmla="*/ 0 w 10000"/>
                <a:gd name="connsiteY11" fmla="*/ 5452 h 9900"/>
                <a:gd name="connsiteX12" fmla="*/ 0 w 10000"/>
                <a:gd name="connsiteY12" fmla="*/ 5618 h 9900"/>
                <a:gd name="connsiteX13" fmla="*/ 241 w 10000"/>
                <a:gd name="connsiteY13" fmla="*/ 5585 h 9900"/>
                <a:gd name="connsiteX14" fmla="*/ 281 w 10000"/>
                <a:gd name="connsiteY14" fmla="*/ 5886 h 9900"/>
                <a:gd name="connsiteX15" fmla="*/ 602 w 10000"/>
                <a:gd name="connsiteY15" fmla="*/ 6422 h 9900"/>
                <a:gd name="connsiteX16" fmla="*/ 602 w 10000"/>
                <a:gd name="connsiteY16" fmla="*/ 6455 h 9900"/>
                <a:gd name="connsiteX17" fmla="*/ 482 w 10000"/>
                <a:gd name="connsiteY17" fmla="*/ 6488 h 9900"/>
                <a:gd name="connsiteX18" fmla="*/ 964 w 10000"/>
                <a:gd name="connsiteY18" fmla="*/ 7023 h 9900"/>
                <a:gd name="connsiteX19" fmla="*/ 1004 w 10000"/>
                <a:gd name="connsiteY19" fmla="*/ 7190 h 9900"/>
                <a:gd name="connsiteX20" fmla="*/ 964 w 10000"/>
                <a:gd name="connsiteY20" fmla="*/ 7659 h 9900"/>
                <a:gd name="connsiteX21" fmla="*/ 1044 w 10000"/>
                <a:gd name="connsiteY21" fmla="*/ 7726 h 9900"/>
                <a:gd name="connsiteX22" fmla="*/ 1365 w 10000"/>
                <a:gd name="connsiteY22" fmla="*/ 7759 h 9900"/>
                <a:gd name="connsiteX23" fmla="*/ 1406 w 10000"/>
                <a:gd name="connsiteY23" fmla="*/ 7892 h 9900"/>
                <a:gd name="connsiteX24" fmla="*/ 1767 w 10000"/>
                <a:gd name="connsiteY24" fmla="*/ 7926 h 9900"/>
                <a:gd name="connsiteX25" fmla="*/ 1968 w 10000"/>
                <a:gd name="connsiteY25" fmla="*/ 8060 h 9900"/>
                <a:gd name="connsiteX26" fmla="*/ 2008 w 10000"/>
                <a:gd name="connsiteY26" fmla="*/ 8294 h 9900"/>
                <a:gd name="connsiteX27" fmla="*/ 2651 w 10000"/>
                <a:gd name="connsiteY27" fmla="*/ 8696 h 9900"/>
                <a:gd name="connsiteX28" fmla="*/ 2811 w 10000"/>
                <a:gd name="connsiteY28" fmla="*/ 9097 h 9900"/>
                <a:gd name="connsiteX29" fmla="*/ 3253 w 10000"/>
                <a:gd name="connsiteY29" fmla="*/ 9298 h 9900"/>
                <a:gd name="connsiteX30" fmla="*/ 3414 w 10000"/>
                <a:gd name="connsiteY30" fmla="*/ 9566 h 9900"/>
                <a:gd name="connsiteX31" fmla="*/ 3735 w 10000"/>
                <a:gd name="connsiteY31" fmla="*/ 9900 h 9900"/>
                <a:gd name="connsiteX32" fmla="*/ 3795 w 10000"/>
                <a:gd name="connsiteY32" fmla="*/ 7514 h 9900"/>
                <a:gd name="connsiteX33" fmla="*/ 4153 w 10000"/>
                <a:gd name="connsiteY33" fmla="*/ 7579 h 9900"/>
                <a:gd name="connsiteX34" fmla="*/ 4406 w 10000"/>
                <a:gd name="connsiteY34" fmla="*/ 7531 h 9900"/>
                <a:gd name="connsiteX35" fmla="*/ 4600 w 10000"/>
                <a:gd name="connsiteY35" fmla="*/ 7408 h 9900"/>
                <a:gd name="connsiteX36" fmla="*/ 4762 w 10000"/>
                <a:gd name="connsiteY36" fmla="*/ 7182 h 9900"/>
                <a:gd name="connsiteX37" fmla="*/ 4901 w 10000"/>
                <a:gd name="connsiteY37" fmla="*/ 7044 h 9900"/>
                <a:gd name="connsiteX38" fmla="*/ 5080 w 10000"/>
                <a:gd name="connsiteY38" fmla="*/ 7143 h 9900"/>
                <a:gd name="connsiteX39" fmla="*/ 5337 w 10000"/>
                <a:gd name="connsiteY39" fmla="*/ 7242 h 9900"/>
                <a:gd name="connsiteX40" fmla="*/ 5564 w 10000"/>
                <a:gd name="connsiteY40" fmla="*/ 7370 h 9900"/>
                <a:gd name="connsiteX41" fmla="*/ 5768 w 10000"/>
                <a:gd name="connsiteY41" fmla="*/ 7287 h 9900"/>
                <a:gd name="connsiteX42" fmla="*/ 5933 w 10000"/>
                <a:gd name="connsiteY42" fmla="*/ 7209 h 9900"/>
                <a:gd name="connsiteX43" fmla="*/ 6089 w 10000"/>
                <a:gd name="connsiteY43" fmla="*/ 7038 h 9900"/>
                <a:gd name="connsiteX44" fmla="*/ 6274 w 10000"/>
                <a:gd name="connsiteY44" fmla="*/ 6804 h 9900"/>
                <a:gd name="connsiteX45" fmla="*/ 6389 w 10000"/>
                <a:gd name="connsiteY45" fmla="*/ 6697 h 9900"/>
                <a:gd name="connsiteX46" fmla="*/ 6524 w 10000"/>
                <a:gd name="connsiteY46" fmla="*/ 6653 h 9900"/>
                <a:gd name="connsiteX47" fmla="*/ 6531 w 10000"/>
                <a:gd name="connsiteY47" fmla="*/ 6516 h 9900"/>
                <a:gd name="connsiteX48" fmla="*/ 6424 w 10000"/>
                <a:gd name="connsiteY48" fmla="*/ 6205 h 9900"/>
                <a:gd name="connsiteX49" fmla="*/ 6602 w 10000"/>
                <a:gd name="connsiteY49" fmla="*/ 6213 h 9900"/>
                <a:gd name="connsiteX50" fmla="*/ 6707 w 10000"/>
                <a:gd name="connsiteY50" fmla="*/ 6095 h 9900"/>
                <a:gd name="connsiteX51" fmla="*/ 6876 w 10000"/>
                <a:gd name="connsiteY51" fmla="*/ 6096 h 9900"/>
                <a:gd name="connsiteX52" fmla="*/ 6827 w 10000"/>
                <a:gd name="connsiteY52" fmla="*/ 6821 h 9900"/>
                <a:gd name="connsiteX53" fmla="*/ 6991 w 10000"/>
                <a:gd name="connsiteY53" fmla="*/ 6903 h 9900"/>
                <a:gd name="connsiteX54" fmla="*/ 7275 w 10000"/>
                <a:gd name="connsiteY54" fmla="*/ 7114 h 9900"/>
                <a:gd name="connsiteX55" fmla="*/ 7430 w 10000"/>
                <a:gd name="connsiteY55" fmla="*/ 6789 h 9900"/>
                <a:gd name="connsiteX56" fmla="*/ 7470 w 10000"/>
                <a:gd name="connsiteY56" fmla="*/ 6822 h 9900"/>
                <a:gd name="connsiteX57" fmla="*/ 7590 w 10000"/>
                <a:gd name="connsiteY57" fmla="*/ 6622 h 9900"/>
                <a:gd name="connsiteX58" fmla="*/ 7831 w 10000"/>
                <a:gd name="connsiteY58" fmla="*/ 6522 h 9900"/>
                <a:gd name="connsiteX59" fmla="*/ 7952 w 10000"/>
                <a:gd name="connsiteY59" fmla="*/ 6153 h 9900"/>
                <a:gd name="connsiteX60" fmla="*/ 8313 w 10000"/>
                <a:gd name="connsiteY60" fmla="*/ 5719 h 9900"/>
                <a:gd name="connsiteX61" fmla="*/ 8594 w 10000"/>
                <a:gd name="connsiteY61" fmla="*/ 5518 h 9900"/>
                <a:gd name="connsiteX62" fmla="*/ 8795 w 10000"/>
                <a:gd name="connsiteY62" fmla="*/ 4950 h 9900"/>
                <a:gd name="connsiteX63" fmla="*/ 8795 w 10000"/>
                <a:gd name="connsiteY63" fmla="*/ 4816 h 9900"/>
                <a:gd name="connsiteX64" fmla="*/ 8755 w 10000"/>
                <a:gd name="connsiteY64" fmla="*/ 4482 h 9900"/>
                <a:gd name="connsiteX65" fmla="*/ 9157 w 10000"/>
                <a:gd name="connsiteY65" fmla="*/ 3277 h 9900"/>
                <a:gd name="connsiteX66" fmla="*/ 9277 w 10000"/>
                <a:gd name="connsiteY66" fmla="*/ 3277 h 9900"/>
                <a:gd name="connsiteX67" fmla="*/ 9438 w 10000"/>
                <a:gd name="connsiteY67" fmla="*/ 3178 h 9900"/>
                <a:gd name="connsiteX68" fmla="*/ 9920 w 10000"/>
                <a:gd name="connsiteY68" fmla="*/ 3010 h 9900"/>
                <a:gd name="connsiteX69" fmla="*/ 10000 w 10000"/>
                <a:gd name="connsiteY69" fmla="*/ 2742 h 9900"/>
                <a:gd name="connsiteX70" fmla="*/ 9960 w 10000"/>
                <a:gd name="connsiteY70" fmla="*/ 2675 h 9900"/>
                <a:gd name="connsiteX71" fmla="*/ 9799 w 10000"/>
                <a:gd name="connsiteY71" fmla="*/ 2675 h 9900"/>
                <a:gd name="connsiteX72" fmla="*/ 9679 w 10000"/>
                <a:gd name="connsiteY72" fmla="*/ 2509 h 9900"/>
                <a:gd name="connsiteX73" fmla="*/ 9438 w 10000"/>
                <a:gd name="connsiteY73" fmla="*/ 2442 h 9900"/>
                <a:gd name="connsiteX74" fmla="*/ 9317 w 10000"/>
                <a:gd name="connsiteY74" fmla="*/ 2308 h 9900"/>
                <a:gd name="connsiteX75" fmla="*/ 9237 w 10000"/>
                <a:gd name="connsiteY75" fmla="*/ 1806 h 9900"/>
                <a:gd name="connsiteX76" fmla="*/ 9237 w 10000"/>
                <a:gd name="connsiteY76" fmla="*/ 1103 h 9900"/>
                <a:gd name="connsiteX77" fmla="*/ 9036 w 10000"/>
                <a:gd name="connsiteY77" fmla="*/ 870 h 9900"/>
                <a:gd name="connsiteX78" fmla="*/ 8996 w 10000"/>
                <a:gd name="connsiteY78" fmla="*/ 636 h 9900"/>
                <a:gd name="connsiteX79" fmla="*/ 8675 w 10000"/>
                <a:gd name="connsiteY79" fmla="*/ 301 h 9900"/>
                <a:gd name="connsiteX80" fmla="*/ 8394 w 10000"/>
                <a:gd name="connsiteY80" fmla="*/ 168 h 9900"/>
                <a:gd name="connsiteX81" fmla="*/ 8233 w 10000"/>
                <a:gd name="connsiteY81" fmla="*/ 0 h 9900"/>
                <a:gd name="connsiteX82" fmla="*/ 7992 w 10000"/>
                <a:gd name="connsiteY82" fmla="*/ 168 h 9900"/>
                <a:gd name="connsiteX83" fmla="*/ 7831 w 10000"/>
                <a:gd name="connsiteY83" fmla="*/ 134 h 9900"/>
                <a:gd name="connsiteX84" fmla="*/ 7711 w 10000"/>
                <a:gd name="connsiteY84" fmla="*/ 434 h 9900"/>
                <a:gd name="connsiteX85" fmla="*/ 7390 w 10000"/>
                <a:gd name="connsiteY85" fmla="*/ 502 h 9900"/>
                <a:gd name="connsiteX86" fmla="*/ 7309 w 10000"/>
                <a:gd name="connsiteY86" fmla="*/ 735 h 9900"/>
                <a:gd name="connsiteX87" fmla="*/ 7028 w 10000"/>
                <a:gd name="connsiteY87" fmla="*/ 735 h 9900"/>
                <a:gd name="connsiteX88" fmla="*/ 6787 w 10000"/>
                <a:gd name="connsiteY88" fmla="*/ 636 h 9900"/>
                <a:gd name="connsiteX89" fmla="*/ 6265 w 10000"/>
                <a:gd name="connsiteY89" fmla="*/ 636 h 9900"/>
                <a:gd name="connsiteX90" fmla="*/ 5743 w 10000"/>
                <a:gd name="connsiteY90" fmla="*/ 636 h 9900"/>
                <a:gd name="connsiteX91" fmla="*/ 5783 w 10000"/>
                <a:gd name="connsiteY91" fmla="*/ 502 h 9900"/>
                <a:gd name="connsiteX92" fmla="*/ 5703 w 10000"/>
                <a:gd name="connsiteY92" fmla="*/ 502 h 9900"/>
                <a:gd name="connsiteX93" fmla="*/ 5663 w 10000"/>
                <a:gd name="connsiteY93" fmla="*/ 636 h 9900"/>
                <a:gd name="connsiteX94" fmla="*/ 5181 w 10000"/>
                <a:gd name="connsiteY94" fmla="*/ 636 h 9900"/>
                <a:gd name="connsiteX95" fmla="*/ 4699 w 10000"/>
                <a:gd name="connsiteY95" fmla="*/ 636 h 9900"/>
                <a:gd name="connsiteX96" fmla="*/ 4217 w 10000"/>
                <a:gd name="connsiteY96" fmla="*/ 636 h 9900"/>
                <a:gd name="connsiteX97" fmla="*/ 3735 w 10000"/>
                <a:gd name="connsiteY97" fmla="*/ 636 h 9900"/>
                <a:gd name="connsiteX98" fmla="*/ 3293 w 10000"/>
                <a:gd name="connsiteY98" fmla="*/ 636 h 9900"/>
                <a:gd name="connsiteX99" fmla="*/ 2811 w 10000"/>
                <a:gd name="connsiteY99" fmla="*/ 636 h 9900"/>
                <a:gd name="connsiteX100" fmla="*/ 2369 w 10000"/>
                <a:gd name="connsiteY100" fmla="*/ 636 h 9900"/>
                <a:gd name="connsiteX101" fmla="*/ 1888 w 10000"/>
                <a:gd name="connsiteY101" fmla="*/ 636 h 9900"/>
                <a:gd name="connsiteX102" fmla="*/ 1888 w 10000"/>
                <a:gd name="connsiteY102" fmla="*/ 1103 h 9900"/>
                <a:gd name="connsiteX103" fmla="*/ 1888 w 10000"/>
                <a:gd name="connsiteY103" fmla="*/ 1706 h 9900"/>
                <a:gd name="connsiteX104" fmla="*/ 1285 w 10000"/>
                <a:gd name="connsiteY104" fmla="*/ 1706 h 9900"/>
                <a:gd name="connsiteX105" fmla="*/ 1285 w 10000"/>
                <a:gd name="connsiteY105" fmla="*/ 1973 h 9900"/>
                <a:gd name="connsiteX0" fmla="*/ 1285 w 10000"/>
                <a:gd name="connsiteY0" fmla="*/ 1993 h 9663"/>
                <a:gd name="connsiteX1" fmla="*/ 1285 w 10000"/>
                <a:gd name="connsiteY1" fmla="*/ 2534 h 9663"/>
                <a:gd name="connsiteX2" fmla="*/ 1285 w 10000"/>
                <a:gd name="connsiteY2" fmla="*/ 3040 h 9663"/>
                <a:gd name="connsiteX3" fmla="*/ 1285 w 10000"/>
                <a:gd name="connsiteY3" fmla="*/ 3547 h 9663"/>
                <a:gd name="connsiteX4" fmla="*/ 1285 w 10000"/>
                <a:gd name="connsiteY4" fmla="*/ 4019 h 9663"/>
                <a:gd name="connsiteX5" fmla="*/ 643 w 10000"/>
                <a:gd name="connsiteY5" fmla="*/ 4122 h 9663"/>
                <a:gd name="connsiteX6" fmla="*/ 522 w 10000"/>
                <a:gd name="connsiteY6" fmla="*/ 4391 h 9663"/>
                <a:gd name="connsiteX7" fmla="*/ 241 w 10000"/>
                <a:gd name="connsiteY7" fmla="*/ 4729 h 9663"/>
                <a:gd name="connsiteX8" fmla="*/ 241 w 10000"/>
                <a:gd name="connsiteY8" fmla="*/ 5000 h 9663"/>
                <a:gd name="connsiteX9" fmla="*/ 120 w 10000"/>
                <a:gd name="connsiteY9" fmla="*/ 5067 h 9663"/>
                <a:gd name="connsiteX10" fmla="*/ 120 w 10000"/>
                <a:gd name="connsiteY10" fmla="*/ 5303 h 9663"/>
                <a:gd name="connsiteX11" fmla="*/ 0 w 10000"/>
                <a:gd name="connsiteY11" fmla="*/ 5507 h 9663"/>
                <a:gd name="connsiteX12" fmla="*/ 0 w 10000"/>
                <a:gd name="connsiteY12" fmla="*/ 5675 h 9663"/>
                <a:gd name="connsiteX13" fmla="*/ 241 w 10000"/>
                <a:gd name="connsiteY13" fmla="*/ 5641 h 9663"/>
                <a:gd name="connsiteX14" fmla="*/ 281 w 10000"/>
                <a:gd name="connsiteY14" fmla="*/ 5945 h 9663"/>
                <a:gd name="connsiteX15" fmla="*/ 602 w 10000"/>
                <a:gd name="connsiteY15" fmla="*/ 6487 h 9663"/>
                <a:gd name="connsiteX16" fmla="*/ 602 w 10000"/>
                <a:gd name="connsiteY16" fmla="*/ 6520 h 9663"/>
                <a:gd name="connsiteX17" fmla="*/ 482 w 10000"/>
                <a:gd name="connsiteY17" fmla="*/ 6554 h 9663"/>
                <a:gd name="connsiteX18" fmla="*/ 964 w 10000"/>
                <a:gd name="connsiteY18" fmla="*/ 7094 h 9663"/>
                <a:gd name="connsiteX19" fmla="*/ 1004 w 10000"/>
                <a:gd name="connsiteY19" fmla="*/ 7263 h 9663"/>
                <a:gd name="connsiteX20" fmla="*/ 964 w 10000"/>
                <a:gd name="connsiteY20" fmla="*/ 7736 h 9663"/>
                <a:gd name="connsiteX21" fmla="*/ 1044 w 10000"/>
                <a:gd name="connsiteY21" fmla="*/ 7804 h 9663"/>
                <a:gd name="connsiteX22" fmla="*/ 1365 w 10000"/>
                <a:gd name="connsiteY22" fmla="*/ 7837 h 9663"/>
                <a:gd name="connsiteX23" fmla="*/ 1406 w 10000"/>
                <a:gd name="connsiteY23" fmla="*/ 7972 h 9663"/>
                <a:gd name="connsiteX24" fmla="*/ 1767 w 10000"/>
                <a:gd name="connsiteY24" fmla="*/ 8006 h 9663"/>
                <a:gd name="connsiteX25" fmla="*/ 1968 w 10000"/>
                <a:gd name="connsiteY25" fmla="*/ 8141 h 9663"/>
                <a:gd name="connsiteX26" fmla="*/ 2008 w 10000"/>
                <a:gd name="connsiteY26" fmla="*/ 8378 h 9663"/>
                <a:gd name="connsiteX27" fmla="*/ 2651 w 10000"/>
                <a:gd name="connsiteY27" fmla="*/ 8784 h 9663"/>
                <a:gd name="connsiteX28" fmla="*/ 2811 w 10000"/>
                <a:gd name="connsiteY28" fmla="*/ 9189 h 9663"/>
                <a:gd name="connsiteX29" fmla="*/ 3253 w 10000"/>
                <a:gd name="connsiteY29" fmla="*/ 9392 h 9663"/>
                <a:gd name="connsiteX30" fmla="*/ 3414 w 10000"/>
                <a:gd name="connsiteY30" fmla="*/ 9663 h 9663"/>
                <a:gd name="connsiteX31" fmla="*/ 3537 w 10000"/>
                <a:gd name="connsiteY31" fmla="*/ 7420 h 9663"/>
                <a:gd name="connsiteX32" fmla="*/ 3795 w 10000"/>
                <a:gd name="connsiteY32" fmla="*/ 7590 h 9663"/>
                <a:gd name="connsiteX33" fmla="*/ 4153 w 10000"/>
                <a:gd name="connsiteY33" fmla="*/ 7656 h 9663"/>
                <a:gd name="connsiteX34" fmla="*/ 4406 w 10000"/>
                <a:gd name="connsiteY34" fmla="*/ 7607 h 9663"/>
                <a:gd name="connsiteX35" fmla="*/ 4600 w 10000"/>
                <a:gd name="connsiteY35" fmla="*/ 7483 h 9663"/>
                <a:gd name="connsiteX36" fmla="*/ 4762 w 10000"/>
                <a:gd name="connsiteY36" fmla="*/ 7255 h 9663"/>
                <a:gd name="connsiteX37" fmla="*/ 4901 w 10000"/>
                <a:gd name="connsiteY37" fmla="*/ 7115 h 9663"/>
                <a:gd name="connsiteX38" fmla="*/ 5080 w 10000"/>
                <a:gd name="connsiteY38" fmla="*/ 7215 h 9663"/>
                <a:gd name="connsiteX39" fmla="*/ 5337 w 10000"/>
                <a:gd name="connsiteY39" fmla="*/ 7315 h 9663"/>
                <a:gd name="connsiteX40" fmla="*/ 5564 w 10000"/>
                <a:gd name="connsiteY40" fmla="*/ 7444 h 9663"/>
                <a:gd name="connsiteX41" fmla="*/ 5768 w 10000"/>
                <a:gd name="connsiteY41" fmla="*/ 7361 h 9663"/>
                <a:gd name="connsiteX42" fmla="*/ 5933 w 10000"/>
                <a:gd name="connsiteY42" fmla="*/ 7282 h 9663"/>
                <a:gd name="connsiteX43" fmla="*/ 6089 w 10000"/>
                <a:gd name="connsiteY43" fmla="*/ 7109 h 9663"/>
                <a:gd name="connsiteX44" fmla="*/ 6274 w 10000"/>
                <a:gd name="connsiteY44" fmla="*/ 6873 h 9663"/>
                <a:gd name="connsiteX45" fmla="*/ 6389 w 10000"/>
                <a:gd name="connsiteY45" fmla="*/ 6765 h 9663"/>
                <a:gd name="connsiteX46" fmla="*/ 6524 w 10000"/>
                <a:gd name="connsiteY46" fmla="*/ 6720 h 9663"/>
                <a:gd name="connsiteX47" fmla="*/ 6531 w 10000"/>
                <a:gd name="connsiteY47" fmla="*/ 6582 h 9663"/>
                <a:gd name="connsiteX48" fmla="*/ 6424 w 10000"/>
                <a:gd name="connsiteY48" fmla="*/ 6268 h 9663"/>
                <a:gd name="connsiteX49" fmla="*/ 6602 w 10000"/>
                <a:gd name="connsiteY49" fmla="*/ 6276 h 9663"/>
                <a:gd name="connsiteX50" fmla="*/ 6707 w 10000"/>
                <a:gd name="connsiteY50" fmla="*/ 6157 h 9663"/>
                <a:gd name="connsiteX51" fmla="*/ 6876 w 10000"/>
                <a:gd name="connsiteY51" fmla="*/ 6158 h 9663"/>
                <a:gd name="connsiteX52" fmla="*/ 6827 w 10000"/>
                <a:gd name="connsiteY52" fmla="*/ 6890 h 9663"/>
                <a:gd name="connsiteX53" fmla="*/ 6991 w 10000"/>
                <a:gd name="connsiteY53" fmla="*/ 6973 h 9663"/>
                <a:gd name="connsiteX54" fmla="*/ 7275 w 10000"/>
                <a:gd name="connsiteY54" fmla="*/ 7186 h 9663"/>
                <a:gd name="connsiteX55" fmla="*/ 7430 w 10000"/>
                <a:gd name="connsiteY55" fmla="*/ 6858 h 9663"/>
                <a:gd name="connsiteX56" fmla="*/ 7470 w 10000"/>
                <a:gd name="connsiteY56" fmla="*/ 6891 h 9663"/>
                <a:gd name="connsiteX57" fmla="*/ 7590 w 10000"/>
                <a:gd name="connsiteY57" fmla="*/ 6689 h 9663"/>
                <a:gd name="connsiteX58" fmla="*/ 7831 w 10000"/>
                <a:gd name="connsiteY58" fmla="*/ 6588 h 9663"/>
                <a:gd name="connsiteX59" fmla="*/ 7952 w 10000"/>
                <a:gd name="connsiteY59" fmla="*/ 6215 h 9663"/>
                <a:gd name="connsiteX60" fmla="*/ 8313 w 10000"/>
                <a:gd name="connsiteY60" fmla="*/ 5777 h 9663"/>
                <a:gd name="connsiteX61" fmla="*/ 8594 w 10000"/>
                <a:gd name="connsiteY61" fmla="*/ 5574 h 9663"/>
                <a:gd name="connsiteX62" fmla="*/ 8795 w 10000"/>
                <a:gd name="connsiteY62" fmla="*/ 5000 h 9663"/>
                <a:gd name="connsiteX63" fmla="*/ 8795 w 10000"/>
                <a:gd name="connsiteY63" fmla="*/ 4865 h 9663"/>
                <a:gd name="connsiteX64" fmla="*/ 8755 w 10000"/>
                <a:gd name="connsiteY64" fmla="*/ 4527 h 9663"/>
                <a:gd name="connsiteX65" fmla="*/ 9157 w 10000"/>
                <a:gd name="connsiteY65" fmla="*/ 3310 h 9663"/>
                <a:gd name="connsiteX66" fmla="*/ 9277 w 10000"/>
                <a:gd name="connsiteY66" fmla="*/ 3310 h 9663"/>
                <a:gd name="connsiteX67" fmla="*/ 9438 w 10000"/>
                <a:gd name="connsiteY67" fmla="*/ 3210 h 9663"/>
                <a:gd name="connsiteX68" fmla="*/ 9920 w 10000"/>
                <a:gd name="connsiteY68" fmla="*/ 3040 h 9663"/>
                <a:gd name="connsiteX69" fmla="*/ 10000 w 10000"/>
                <a:gd name="connsiteY69" fmla="*/ 2770 h 9663"/>
                <a:gd name="connsiteX70" fmla="*/ 9960 w 10000"/>
                <a:gd name="connsiteY70" fmla="*/ 2702 h 9663"/>
                <a:gd name="connsiteX71" fmla="*/ 9799 w 10000"/>
                <a:gd name="connsiteY71" fmla="*/ 2702 h 9663"/>
                <a:gd name="connsiteX72" fmla="*/ 9679 w 10000"/>
                <a:gd name="connsiteY72" fmla="*/ 2534 h 9663"/>
                <a:gd name="connsiteX73" fmla="*/ 9438 w 10000"/>
                <a:gd name="connsiteY73" fmla="*/ 2467 h 9663"/>
                <a:gd name="connsiteX74" fmla="*/ 9317 w 10000"/>
                <a:gd name="connsiteY74" fmla="*/ 2331 h 9663"/>
                <a:gd name="connsiteX75" fmla="*/ 9237 w 10000"/>
                <a:gd name="connsiteY75" fmla="*/ 1824 h 9663"/>
                <a:gd name="connsiteX76" fmla="*/ 9237 w 10000"/>
                <a:gd name="connsiteY76" fmla="*/ 1114 h 9663"/>
                <a:gd name="connsiteX77" fmla="*/ 9036 w 10000"/>
                <a:gd name="connsiteY77" fmla="*/ 879 h 9663"/>
                <a:gd name="connsiteX78" fmla="*/ 8996 w 10000"/>
                <a:gd name="connsiteY78" fmla="*/ 642 h 9663"/>
                <a:gd name="connsiteX79" fmla="*/ 8675 w 10000"/>
                <a:gd name="connsiteY79" fmla="*/ 304 h 9663"/>
                <a:gd name="connsiteX80" fmla="*/ 8394 w 10000"/>
                <a:gd name="connsiteY80" fmla="*/ 170 h 9663"/>
                <a:gd name="connsiteX81" fmla="*/ 8233 w 10000"/>
                <a:gd name="connsiteY81" fmla="*/ 0 h 9663"/>
                <a:gd name="connsiteX82" fmla="*/ 7992 w 10000"/>
                <a:gd name="connsiteY82" fmla="*/ 170 h 9663"/>
                <a:gd name="connsiteX83" fmla="*/ 7831 w 10000"/>
                <a:gd name="connsiteY83" fmla="*/ 135 h 9663"/>
                <a:gd name="connsiteX84" fmla="*/ 7711 w 10000"/>
                <a:gd name="connsiteY84" fmla="*/ 438 h 9663"/>
                <a:gd name="connsiteX85" fmla="*/ 7390 w 10000"/>
                <a:gd name="connsiteY85" fmla="*/ 507 h 9663"/>
                <a:gd name="connsiteX86" fmla="*/ 7309 w 10000"/>
                <a:gd name="connsiteY86" fmla="*/ 742 h 9663"/>
                <a:gd name="connsiteX87" fmla="*/ 7028 w 10000"/>
                <a:gd name="connsiteY87" fmla="*/ 742 h 9663"/>
                <a:gd name="connsiteX88" fmla="*/ 6787 w 10000"/>
                <a:gd name="connsiteY88" fmla="*/ 642 h 9663"/>
                <a:gd name="connsiteX89" fmla="*/ 6265 w 10000"/>
                <a:gd name="connsiteY89" fmla="*/ 642 h 9663"/>
                <a:gd name="connsiteX90" fmla="*/ 5743 w 10000"/>
                <a:gd name="connsiteY90" fmla="*/ 642 h 9663"/>
                <a:gd name="connsiteX91" fmla="*/ 5783 w 10000"/>
                <a:gd name="connsiteY91" fmla="*/ 507 h 9663"/>
                <a:gd name="connsiteX92" fmla="*/ 5703 w 10000"/>
                <a:gd name="connsiteY92" fmla="*/ 507 h 9663"/>
                <a:gd name="connsiteX93" fmla="*/ 5663 w 10000"/>
                <a:gd name="connsiteY93" fmla="*/ 642 h 9663"/>
                <a:gd name="connsiteX94" fmla="*/ 5181 w 10000"/>
                <a:gd name="connsiteY94" fmla="*/ 642 h 9663"/>
                <a:gd name="connsiteX95" fmla="*/ 4699 w 10000"/>
                <a:gd name="connsiteY95" fmla="*/ 642 h 9663"/>
                <a:gd name="connsiteX96" fmla="*/ 4217 w 10000"/>
                <a:gd name="connsiteY96" fmla="*/ 642 h 9663"/>
                <a:gd name="connsiteX97" fmla="*/ 3735 w 10000"/>
                <a:gd name="connsiteY97" fmla="*/ 642 h 9663"/>
                <a:gd name="connsiteX98" fmla="*/ 3293 w 10000"/>
                <a:gd name="connsiteY98" fmla="*/ 642 h 9663"/>
                <a:gd name="connsiteX99" fmla="*/ 2811 w 10000"/>
                <a:gd name="connsiteY99" fmla="*/ 642 h 9663"/>
                <a:gd name="connsiteX100" fmla="*/ 2369 w 10000"/>
                <a:gd name="connsiteY100" fmla="*/ 642 h 9663"/>
                <a:gd name="connsiteX101" fmla="*/ 1888 w 10000"/>
                <a:gd name="connsiteY101" fmla="*/ 642 h 9663"/>
                <a:gd name="connsiteX102" fmla="*/ 1888 w 10000"/>
                <a:gd name="connsiteY102" fmla="*/ 1114 h 9663"/>
                <a:gd name="connsiteX103" fmla="*/ 1888 w 10000"/>
                <a:gd name="connsiteY103" fmla="*/ 1723 h 9663"/>
                <a:gd name="connsiteX104" fmla="*/ 1285 w 10000"/>
                <a:gd name="connsiteY104" fmla="*/ 1723 h 9663"/>
                <a:gd name="connsiteX105" fmla="*/ 1285 w 10000"/>
                <a:gd name="connsiteY105" fmla="*/ 1993 h 9663"/>
                <a:gd name="connsiteX0" fmla="*/ 1285 w 10000"/>
                <a:gd name="connsiteY0" fmla="*/ 2063 h 9813"/>
                <a:gd name="connsiteX1" fmla="*/ 1285 w 10000"/>
                <a:gd name="connsiteY1" fmla="*/ 2622 h 9813"/>
                <a:gd name="connsiteX2" fmla="*/ 1285 w 10000"/>
                <a:gd name="connsiteY2" fmla="*/ 3146 h 9813"/>
                <a:gd name="connsiteX3" fmla="*/ 1285 w 10000"/>
                <a:gd name="connsiteY3" fmla="*/ 3671 h 9813"/>
                <a:gd name="connsiteX4" fmla="*/ 1285 w 10000"/>
                <a:gd name="connsiteY4" fmla="*/ 4159 h 9813"/>
                <a:gd name="connsiteX5" fmla="*/ 643 w 10000"/>
                <a:gd name="connsiteY5" fmla="*/ 4266 h 9813"/>
                <a:gd name="connsiteX6" fmla="*/ 522 w 10000"/>
                <a:gd name="connsiteY6" fmla="*/ 4544 h 9813"/>
                <a:gd name="connsiteX7" fmla="*/ 241 w 10000"/>
                <a:gd name="connsiteY7" fmla="*/ 4894 h 9813"/>
                <a:gd name="connsiteX8" fmla="*/ 241 w 10000"/>
                <a:gd name="connsiteY8" fmla="*/ 5174 h 9813"/>
                <a:gd name="connsiteX9" fmla="*/ 120 w 10000"/>
                <a:gd name="connsiteY9" fmla="*/ 5244 h 9813"/>
                <a:gd name="connsiteX10" fmla="*/ 120 w 10000"/>
                <a:gd name="connsiteY10" fmla="*/ 5488 h 9813"/>
                <a:gd name="connsiteX11" fmla="*/ 0 w 10000"/>
                <a:gd name="connsiteY11" fmla="*/ 5699 h 9813"/>
                <a:gd name="connsiteX12" fmla="*/ 0 w 10000"/>
                <a:gd name="connsiteY12" fmla="*/ 5873 h 9813"/>
                <a:gd name="connsiteX13" fmla="*/ 241 w 10000"/>
                <a:gd name="connsiteY13" fmla="*/ 5838 h 9813"/>
                <a:gd name="connsiteX14" fmla="*/ 281 w 10000"/>
                <a:gd name="connsiteY14" fmla="*/ 6152 h 9813"/>
                <a:gd name="connsiteX15" fmla="*/ 602 w 10000"/>
                <a:gd name="connsiteY15" fmla="*/ 6713 h 9813"/>
                <a:gd name="connsiteX16" fmla="*/ 602 w 10000"/>
                <a:gd name="connsiteY16" fmla="*/ 6747 h 9813"/>
                <a:gd name="connsiteX17" fmla="*/ 482 w 10000"/>
                <a:gd name="connsiteY17" fmla="*/ 6783 h 9813"/>
                <a:gd name="connsiteX18" fmla="*/ 964 w 10000"/>
                <a:gd name="connsiteY18" fmla="*/ 7341 h 9813"/>
                <a:gd name="connsiteX19" fmla="*/ 1004 w 10000"/>
                <a:gd name="connsiteY19" fmla="*/ 7516 h 9813"/>
                <a:gd name="connsiteX20" fmla="*/ 964 w 10000"/>
                <a:gd name="connsiteY20" fmla="*/ 8006 h 9813"/>
                <a:gd name="connsiteX21" fmla="*/ 1044 w 10000"/>
                <a:gd name="connsiteY21" fmla="*/ 8076 h 9813"/>
                <a:gd name="connsiteX22" fmla="*/ 1365 w 10000"/>
                <a:gd name="connsiteY22" fmla="*/ 8110 h 9813"/>
                <a:gd name="connsiteX23" fmla="*/ 1406 w 10000"/>
                <a:gd name="connsiteY23" fmla="*/ 8250 h 9813"/>
                <a:gd name="connsiteX24" fmla="*/ 1767 w 10000"/>
                <a:gd name="connsiteY24" fmla="*/ 8285 h 9813"/>
                <a:gd name="connsiteX25" fmla="*/ 1968 w 10000"/>
                <a:gd name="connsiteY25" fmla="*/ 8425 h 9813"/>
                <a:gd name="connsiteX26" fmla="*/ 2008 w 10000"/>
                <a:gd name="connsiteY26" fmla="*/ 8670 h 9813"/>
                <a:gd name="connsiteX27" fmla="*/ 2651 w 10000"/>
                <a:gd name="connsiteY27" fmla="*/ 9090 h 9813"/>
                <a:gd name="connsiteX28" fmla="*/ 2811 w 10000"/>
                <a:gd name="connsiteY28" fmla="*/ 9509 h 9813"/>
                <a:gd name="connsiteX29" fmla="*/ 3253 w 10000"/>
                <a:gd name="connsiteY29" fmla="*/ 9720 h 9813"/>
                <a:gd name="connsiteX30" fmla="*/ 3167 w 10000"/>
                <a:gd name="connsiteY30" fmla="*/ 7732 h 9813"/>
                <a:gd name="connsiteX31" fmla="*/ 3537 w 10000"/>
                <a:gd name="connsiteY31" fmla="*/ 7679 h 9813"/>
                <a:gd name="connsiteX32" fmla="*/ 3795 w 10000"/>
                <a:gd name="connsiteY32" fmla="*/ 7855 h 9813"/>
                <a:gd name="connsiteX33" fmla="*/ 4153 w 10000"/>
                <a:gd name="connsiteY33" fmla="*/ 7923 h 9813"/>
                <a:gd name="connsiteX34" fmla="*/ 4406 w 10000"/>
                <a:gd name="connsiteY34" fmla="*/ 7872 h 9813"/>
                <a:gd name="connsiteX35" fmla="*/ 4600 w 10000"/>
                <a:gd name="connsiteY35" fmla="*/ 7744 h 9813"/>
                <a:gd name="connsiteX36" fmla="*/ 4762 w 10000"/>
                <a:gd name="connsiteY36" fmla="*/ 7508 h 9813"/>
                <a:gd name="connsiteX37" fmla="*/ 4901 w 10000"/>
                <a:gd name="connsiteY37" fmla="*/ 7363 h 9813"/>
                <a:gd name="connsiteX38" fmla="*/ 5080 w 10000"/>
                <a:gd name="connsiteY38" fmla="*/ 7467 h 9813"/>
                <a:gd name="connsiteX39" fmla="*/ 5337 w 10000"/>
                <a:gd name="connsiteY39" fmla="*/ 7570 h 9813"/>
                <a:gd name="connsiteX40" fmla="*/ 5564 w 10000"/>
                <a:gd name="connsiteY40" fmla="*/ 7704 h 9813"/>
                <a:gd name="connsiteX41" fmla="*/ 5768 w 10000"/>
                <a:gd name="connsiteY41" fmla="*/ 7618 h 9813"/>
                <a:gd name="connsiteX42" fmla="*/ 5933 w 10000"/>
                <a:gd name="connsiteY42" fmla="*/ 7536 h 9813"/>
                <a:gd name="connsiteX43" fmla="*/ 6089 w 10000"/>
                <a:gd name="connsiteY43" fmla="*/ 7357 h 9813"/>
                <a:gd name="connsiteX44" fmla="*/ 6274 w 10000"/>
                <a:gd name="connsiteY44" fmla="*/ 7113 h 9813"/>
                <a:gd name="connsiteX45" fmla="*/ 6389 w 10000"/>
                <a:gd name="connsiteY45" fmla="*/ 7001 h 9813"/>
                <a:gd name="connsiteX46" fmla="*/ 6524 w 10000"/>
                <a:gd name="connsiteY46" fmla="*/ 6954 h 9813"/>
                <a:gd name="connsiteX47" fmla="*/ 6531 w 10000"/>
                <a:gd name="connsiteY47" fmla="*/ 6812 h 9813"/>
                <a:gd name="connsiteX48" fmla="*/ 6424 w 10000"/>
                <a:gd name="connsiteY48" fmla="*/ 6487 h 9813"/>
                <a:gd name="connsiteX49" fmla="*/ 6602 w 10000"/>
                <a:gd name="connsiteY49" fmla="*/ 6495 h 9813"/>
                <a:gd name="connsiteX50" fmla="*/ 6707 w 10000"/>
                <a:gd name="connsiteY50" fmla="*/ 6372 h 9813"/>
                <a:gd name="connsiteX51" fmla="*/ 6876 w 10000"/>
                <a:gd name="connsiteY51" fmla="*/ 6373 h 9813"/>
                <a:gd name="connsiteX52" fmla="*/ 6827 w 10000"/>
                <a:gd name="connsiteY52" fmla="*/ 7130 h 9813"/>
                <a:gd name="connsiteX53" fmla="*/ 6991 w 10000"/>
                <a:gd name="connsiteY53" fmla="*/ 7216 h 9813"/>
                <a:gd name="connsiteX54" fmla="*/ 7275 w 10000"/>
                <a:gd name="connsiteY54" fmla="*/ 7437 h 9813"/>
                <a:gd name="connsiteX55" fmla="*/ 7430 w 10000"/>
                <a:gd name="connsiteY55" fmla="*/ 7097 h 9813"/>
                <a:gd name="connsiteX56" fmla="*/ 7470 w 10000"/>
                <a:gd name="connsiteY56" fmla="*/ 7131 h 9813"/>
                <a:gd name="connsiteX57" fmla="*/ 7590 w 10000"/>
                <a:gd name="connsiteY57" fmla="*/ 6922 h 9813"/>
                <a:gd name="connsiteX58" fmla="*/ 7831 w 10000"/>
                <a:gd name="connsiteY58" fmla="*/ 6818 h 9813"/>
                <a:gd name="connsiteX59" fmla="*/ 7952 w 10000"/>
                <a:gd name="connsiteY59" fmla="*/ 6432 h 9813"/>
                <a:gd name="connsiteX60" fmla="*/ 8313 w 10000"/>
                <a:gd name="connsiteY60" fmla="*/ 5978 h 9813"/>
                <a:gd name="connsiteX61" fmla="*/ 8594 w 10000"/>
                <a:gd name="connsiteY61" fmla="*/ 5768 h 9813"/>
                <a:gd name="connsiteX62" fmla="*/ 8795 w 10000"/>
                <a:gd name="connsiteY62" fmla="*/ 5174 h 9813"/>
                <a:gd name="connsiteX63" fmla="*/ 8795 w 10000"/>
                <a:gd name="connsiteY63" fmla="*/ 5035 h 9813"/>
                <a:gd name="connsiteX64" fmla="*/ 8755 w 10000"/>
                <a:gd name="connsiteY64" fmla="*/ 4685 h 9813"/>
                <a:gd name="connsiteX65" fmla="*/ 9157 w 10000"/>
                <a:gd name="connsiteY65" fmla="*/ 3425 h 9813"/>
                <a:gd name="connsiteX66" fmla="*/ 9277 w 10000"/>
                <a:gd name="connsiteY66" fmla="*/ 3425 h 9813"/>
                <a:gd name="connsiteX67" fmla="*/ 9438 w 10000"/>
                <a:gd name="connsiteY67" fmla="*/ 3322 h 9813"/>
                <a:gd name="connsiteX68" fmla="*/ 9920 w 10000"/>
                <a:gd name="connsiteY68" fmla="*/ 3146 h 9813"/>
                <a:gd name="connsiteX69" fmla="*/ 10000 w 10000"/>
                <a:gd name="connsiteY69" fmla="*/ 2867 h 9813"/>
                <a:gd name="connsiteX70" fmla="*/ 9960 w 10000"/>
                <a:gd name="connsiteY70" fmla="*/ 2796 h 9813"/>
                <a:gd name="connsiteX71" fmla="*/ 9799 w 10000"/>
                <a:gd name="connsiteY71" fmla="*/ 2796 h 9813"/>
                <a:gd name="connsiteX72" fmla="*/ 9679 w 10000"/>
                <a:gd name="connsiteY72" fmla="*/ 2622 h 9813"/>
                <a:gd name="connsiteX73" fmla="*/ 9438 w 10000"/>
                <a:gd name="connsiteY73" fmla="*/ 2553 h 9813"/>
                <a:gd name="connsiteX74" fmla="*/ 9317 w 10000"/>
                <a:gd name="connsiteY74" fmla="*/ 2412 h 9813"/>
                <a:gd name="connsiteX75" fmla="*/ 9237 w 10000"/>
                <a:gd name="connsiteY75" fmla="*/ 1888 h 9813"/>
                <a:gd name="connsiteX76" fmla="*/ 9237 w 10000"/>
                <a:gd name="connsiteY76" fmla="*/ 1153 h 9813"/>
                <a:gd name="connsiteX77" fmla="*/ 9036 w 10000"/>
                <a:gd name="connsiteY77" fmla="*/ 910 h 9813"/>
                <a:gd name="connsiteX78" fmla="*/ 8996 w 10000"/>
                <a:gd name="connsiteY78" fmla="*/ 664 h 9813"/>
                <a:gd name="connsiteX79" fmla="*/ 8675 w 10000"/>
                <a:gd name="connsiteY79" fmla="*/ 315 h 9813"/>
                <a:gd name="connsiteX80" fmla="*/ 8394 w 10000"/>
                <a:gd name="connsiteY80" fmla="*/ 176 h 9813"/>
                <a:gd name="connsiteX81" fmla="*/ 8233 w 10000"/>
                <a:gd name="connsiteY81" fmla="*/ 0 h 9813"/>
                <a:gd name="connsiteX82" fmla="*/ 7992 w 10000"/>
                <a:gd name="connsiteY82" fmla="*/ 176 h 9813"/>
                <a:gd name="connsiteX83" fmla="*/ 7831 w 10000"/>
                <a:gd name="connsiteY83" fmla="*/ 140 h 9813"/>
                <a:gd name="connsiteX84" fmla="*/ 7711 w 10000"/>
                <a:gd name="connsiteY84" fmla="*/ 453 h 9813"/>
                <a:gd name="connsiteX85" fmla="*/ 7390 w 10000"/>
                <a:gd name="connsiteY85" fmla="*/ 525 h 9813"/>
                <a:gd name="connsiteX86" fmla="*/ 7309 w 10000"/>
                <a:gd name="connsiteY86" fmla="*/ 768 h 9813"/>
                <a:gd name="connsiteX87" fmla="*/ 7028 w 10000"/>
                <a:gd name="connsiteY87" fmla="*/ 768 h 9813"/>
                <a:gd name="connsiteX88" fmla="*/ 6787 w 10000"/>
                <a:gd name="connsiteY88" fmla="*/ 664 h 9813"/>
                <a:gd name="connsiteX89" fmla="*/ 6265 w 10000"/>
                <a:gd name="connsiteY89" fmla="*/ 664 h 9813"/>
                <a:gd name="connsiteX90" fmla="*/ 5743 w 10000"/>
                <a:gd name="connsiteY90" fmla="*/ 664 h 9813"/>
                <a:gd name="connsiteX91" fmla="*/ 5783 w 10000"/>
                <a:gd name="connsiteY91" fmla="*/ 525 h 9813"/>
                <a:gd name="connsiteX92" fmla="*/ 5703 w 10000"/>
                <a:gd name="connsiteY92" fmla="*/ 525 h 9813"/>
                <a:gd name="connsiteX93" fmla="*/ 5663 w 10000"/>
                <a:gd name="connsiteY93" fmla="*/ 664 h 9813"/>
                <a:gd name="connsiteX94" fmla="*/ 5181 w 10000"/>
                <a:gd name="connsiteY94" fmla="*/ 664 h 9813"/>
                <a:gd name="connsiteX95" fmla="*/ 4699 w 10000"/>
                <a:gd name="connsiteY95" fmla="*/ 664 h 9813"/>
                <a:gd name="connsiteX96" fmla="*/ 4217 w 10000"/>
                <a:gd name="connsiteY96" fmla="*/ 664 h 9813"/>
                <a:gd name="connsiteX97" fmla="*/ 3735 w 10000"/>
                <a:gd name="connsiteY97" fmla="*/ 664 h 9813"/>
                <a:gd name="connsiteX98" fmla="*/ 3293 w 10000"/>
                <a:gd name="connsiteY98" fmla="*/ 664 h 9813"/>
                <a:gd name="connsiteX99" fmla="*/ 2811 w 10000"/>
                <a:gd name="connsiteY99" fmla="*/ 664 h 9813"/>
                <a:gd name="connsiteX100" fmla="*/ 2369 w 10000"/>
                <a:gd name="connsiteY100" fmla="*/ 664 h 9813"/>
                <a:gd name="connsiteX101" fmla="*/ 1888 w 10000"/>
                <a:gd name="connsiteY101" fmla="*/ 664 h 9813"/>
                <a:gd name="connsiteX102" fmla="*/ 1888 w 10000"/>
                <a:gd name="connsiteY102" fmla="*/ 1153 h 9813"/>
                <a:gd name="connsiteX103" fmla="*/ 1888 w 10000"/>
                <a:gd name="connsiteY103" fmla="*/ 1783 h 9813"/>
                <a:gd name="connsiteX104" fmla="*/ 1285 w 10000"/>
                <a:gd name="connsiteY104" fmla="*/ 1783 h 9813"/>
                <a:gd name="connsiteX105" fmla="*/ 1285 w 10000"/>
                <a:gd name="connsiteY105" fmla="*/ 2063 h 9813"/>
                <a:gd name="connsiteX0" fmla="*/ 1285 w 10000"/>
                <a:gd name="connsiteY0" fmla="*/ 2102 h 9690"/>
                <a:gd name="connsiteX1" fmla="*/ 1285 w 10000"/>
                <a:gd name="connsiteY1" fmla="*/ 2672 h 9690"/>
                <a:gd name="connsiteX2" fmla="*/ 1285 w 10000"/>
                <a:gd name="connsiteY2" fmla="*/ 3206 h 9690"/>
                <a:gd name="connsiteX3" fmla="*/ 1285 w 10000"/>
                <a:gd name="connsiteY3" fmla="*/ 3741 h 9690"/>
                <a:gd name="connsiteX4" fmla="*/ 1285 w 10000"/>
                <a:gd name="connsiteY4" fmla="*/ 4238 h 9690"/>
                <a:gd name="connsiteX5" fmla="*/ 643 w 10000"/>
                <a:gd name="connsiteY5" fmla="*/ 4347 h 9690"/>
                <a:gd name="connsiteX6" fmla="*/ 522 w 10000"/>
                <a:gd name="connsiteY6" fmla="*/ 4631 h 9690"/>
                <a:gd name="connsiteX7" fmla="*/ 241 w 10000"/>
                <a:gd name="connsiteY7" fmla="*/ 4987 h 9690"/>
                <a:gd name="connsiteX8" fmla="*/ 241 w 10000"/>
                <a:gd name="connsiteY8" fmla="*/ 5273 h 9690"/>
                <a:gd name="connsiteX9" fmla="*/ 120 w 10000"/>
                <a:gd name="connsiteY9" fmla="*/ 5344 h 9690"/>
                <a:gd name="connsiteX10" fmla="*/ 120 w 10000"/>
                <a:gd name="connsiteY10" fmla="*/ 5593 h 9690"/>
                <a:gd name="connsiteX11" fmla="*/ 0 w 10000"/>
                <a:gd name="connsiteY11" fmla="*/ 5808 h 9690"/>
                <a:gd name="connsiteX12" fmla="*/ 0 w 10000"/>
                <a:gd name="connsiteY12" fmla="*/ 5985 h 9690"/>
                <a:gd name="connsiteX13" fmla="*/ 241 w 10000"/>
                <a:gd name="connsiteY13" fmla="*/ 5949 h 9690"/>
                <a:gd name="connsiteX14" fmla="*/ 281 w 10000"/>
                <a:gd name="connsiteY14" fmla="*/ 6269 h 9690"/>
                <a:gd name="connsiteX15" fmla="*/ 602 w 10000"/>
                <a:gd name="connsiteY15" fmla="*/ 6841 h 9690"/>
                <a:gd name="connsiteX16" fmla="*/ 602 w 10000"/>
                <a:gd name="connsiteY16" fmla="*/ 6876 h 9690"/>
                <a:gd name="connsiteX17" fmla="*/ 482 w 10000"/>
                <a:gd name="connsiteY17" fmla="*/ 6912 h 9690"/>
                <a:gd name="connsiteX18" fmla="*/ 964 w 10000"/>
                <a:gd name="connsiteY18" fmla="*/ 7481 h 9690"/>
                <a:gd name="connsiteX19" fmla="*/ 1004 w 10000"/>
                <a:gd name="connsiteY19" fmla="*/ 7659 h 9690"/>
                <a:gd name="connsiteX20" fmla="*/ 964 w 10000"/>
                <a:gd name="connsiteY20" fmla="*/ 8159 h 9690"/>
                <a:gd name="connsiteX21" fmla="*/ 1044 w 10000"/>
                <a:gd name="connsiteY21" fmla="*/ 8230 h 9690"/>
                <a:gd name="connsiteX22" fmla="*/ 1365 w 10000"/>
                <a:gd name="connsiteY22" fmla="*/ 8265 h 9690"/>
                <a:gd name="connsiteX23" fmla="*/ 1406 w 10000"/>
                <a:gd name="connsiteY23" fmla="*/ 8407 h 9690"/>
                <a:gd name="connsiteX24" fmla="*/ 1767 w 10000"/>
                <a:gd name="connsiteY24" fmla="*/ 8443 h 9690"/>
                <a:gd name="connsiteX25" fmla="*/ 1968 w 10000"/>
                <a:gd name="connsiteY25" fmla="*/ 8586 h 9690"/>
                <a:gd name="connsiteX26" fmla="*/ 2008 w 10000"/>
                <a:gd name="connsiteY26" fmla="*/ 8835 h 9690"/>
                <a:gd name="connsiteX27" fmla="*/ 2651 w 10000"/>
                <a:gd name="connsiteY27" fmla="*/ 9263 h 9690"/>
                <a:gd name="connsiteX28" fmla="*/ 2811 w 10000"/>
                <a:gd name="connsiteY28" fmla="*/ 9690 h 9690"/>
                <a:gd name="connsiteX29" fmla="*/ 2890 w 10000"/>
                <a:gd name="connsiteY29" fmla="*/ 7871 h 9690"/>
                <a:gd name="connsiteX30" fmla="*/ 3167 w 10000"/>
                <a:gd name="connsiteY30" fmla="*/ 7879 h 9690"/>
                <a:gd name="connsiteX31" fmla="*/ 3537 w 10000"/>
                <a:gd name="connsiteY31" fmla="*/ 7825 h 9690"/>
                <a:gd name="connsiteX32" fmla="*/ 3795 w 10000"/>
                <a:gd name="connsiteY32" fmla="*/ 8005 h 9690"/>
                <a:gd name="connsiteX33" fmla="*/ 4153 w 10000"/>
                <a:gd name="connsiteY33" fmla="*/ 8074 h 9690"/>
                <a:gd name="connsiteX34" fmla="*/ 4406 w 10000"/>
                <a:gd name="connsiteY34" fmla="*/ 8022 h 9690"/>
                <a:gd name="connsiteX35" fmla="*/ 4600 w 10000"/>
                <a:gd name="connsiteY35" fmla="*/ 7892 h 9690"/>
                <a:gd name="connsiteX36" fmla="*/ 4762 w 10000"/>
                <a:gd name="connsiteY36" fmla="*/ 7651 h 9690"/>
                <a:gd name="connsiteX37" fmla="*/ 4901 w 10000"/>
                <a:gd name="connsiteY37" fmla="*/ 7503 h 9690"/>
                <a:gd name="connsiteX38" fmla="*/ 5080 w 10000"/>
                <a:gd name="connsiteY38" fmla="*/ 7609 h 9690"/>
                <a:gd name="connsiteX39" fmla="*/ 5337 w 10000"/>
                <a:gd name="connsiteY39" fmla="*/ 7714 h 9690"/>
                <a:gd name="connsiteX40" fmla="*/ 5564 w 10000"/>
                <a:gd name="connsiteY40" fmla="*/ 7851 h 9690"/>
                <a:gd name="connsiteX41" fmla="*/ 5768 w 10000"/>
                <a:gd name="connsiteY41" fmla="*/ 7763 h 9690"/>
                <a:gd name="connsiteX42" fmla="*/ 5933 w 10000"/>
                <a:gd name="connsiteY42" fmla="*/ 7680 h 9690"/>
                <a:gd name="connsiteX43" fmla="*/ 6089 w 10000"/>
                <a:gd name="connsiteY43" fmla="*/ 7497 h 9690"/>
                <a:gd name="connsiteX44" fmla="*/ 6274 w 10000"/>
                <a:gd name="connsiteY44" fmla="*/ 7249 h 9690"/>
                <a:gd name="connsiteX45" fmla="*/ 6389 w 10000"/>
                <a:gd name="connsiteY45" fmla="*/ 7134 h 9690"/>
                <a:gd name="connsiteX46" fmla="*/ 6524 w 10000"/>
                <a:gd name="connsiteY46" fmla="*/ 7087 h 9690"/>
                <a:gd name="connsiteX47" fmla="*/ 6531 w 10000"/>
                <a:gd name="connsiteY47" fmla="*/ 6942 h 9690"/>
                <a:gd name="connsiteX48" fmla="*/ 6424 w 10000"/>
                <a:gd name="connsiteY48" fmla="*/ 6611 h 9690"/>
                <a:gd name="connsiteX49" fmla="*/ 6602 w 10000"/>
                <a:gd name="connsiteY49" fmla="*/ 6619 h 9690"/>
                <a:gd name="connsiteX50" fmla="*/ 6707 w 10000"/>
                <a:gd name="connsiteY50" fmla="*/ 6493 h 9690"/>
                <a:gd name="connsiteX51" fmla="*/ 6876 w 10000"/>
                <a:gd name="connsiteY51" fmla="*/ 6494 h 9690"/>
                <a:gd name="connsiteX52" fmla="*/ 6827 w 10000"/>
                <a:gd name="connsiteY52" fmla="*/ 7266 h 9690"/>
                <a:gd name="connsiteX53" fmla="*/ 6991 w 10000"/>
                <a:gd name="connsiteY53" fmla="*/ 7354 h 9690"/>
                <a:gd name="connsiteX54" fmla="*/ 7275 w 10000"/>
                <a:gd name="connsiteY54" fmla="*/ 7579 h 9690"/>
                <a:gd name="connsiteX55" fmla="*/ 7430 w 10000"/>
                <a:gd name="connsiteY55" fmla="*/ 7232 h 9690"/>
                <a:gd name="connsiteX56" fmla="*/ 7470 w 10000"/>
                <a:gd name="connsiteY56" fmla="*/ 7267 h 9690"/>
                <a:gd name="connsiteX57" fmla="*/ 7590 w 10000"/>
                <a:gd name="connsiteY57" fmla="*/ 7054 h 9690"/>
                <a:gd name="connsiteX58" fmla="*/ 7831 w 10000"/>
                <a:gd name="connsiteY58" fmla="*/ 6948 h 9690"/>
                <a:gd name="connsiteX59" fmla="*/ 7952 w 10000"/>
                <a:gd name="connsiteY59" fmla="*/ 6555 h 9690"/>
                <a:gd name="connsiteX60" fmla="*/ 8313 w 10000"/>
                <a:gd name="connsiteY60" fmla="*/ 6092 h 9690"/>
                <a:gd name="connsiteX61" fmla="*/ 8594 w 10000"/>
                <a:gd name="connsiteY61" fmla="*/ 5878 h 9690"/>
                <a:gd name="connsiteX62" fmla="*/ 8795 w 10000"/>
                <a:gd name="connsiteY62" fmla="*/ 5273 h 9690"/>
                <a:gd name="connsiteX63" fmla="*/ 8795 w 10000"/>
                <a:gd name="connsiteY63" fmla="*/ 5131 h 9690"/>
                <a:gd name="connsiteX64" fmla="*/ 8755 w 10000"/>
                <a:gd name="connsiteY64" fmla="*/ 4774 h 9690"/>
                <a:gd name="connsiteX65" fmla="*/ 9157 w 10000"/>
                <a:gd name="connsiteY65" fmla="*/ 3490 h 9690"/>
                <a:gd name="connsiteX66" fmla="*/ 9277 w 10000"/>
                <a:gd name="connsiteY66" fmla="*/ 3490 h 9690"/>
                <a:gd name="connsiteX67" fmla="*/ 9438 w 10000"/>
                <a:gd name="connsiteY67" fmla="*/ 3385 h 9690"/>
                <a:gd name="connsiteX68" fmla="*/ 9920 w 10000"/>
                <a:gd name="connsiteY68" fmla="*/ 3206 h 9690"/>
                <a:gd name="connsiteX69" fmla="*/ 10000 w 10000"/>
                <a:gd name="connsiteY69" fmla="*/ 2922 h 9690"/>
                <a:gd name="connsiteX70" fmla="*/ 9960 w 10000"/>
                <a:gd name="connsiteY70" fmla="*/ 2849 h 9690"/>
                <a:gd name="connsiteX71" fmla="*/ 9799 w 10000"/>
                <a:gd name="connsiteY71" fmla="*/ 2849 h 9690"/>
                <a:gd name="connsiteX72" fmla="*/ 9679 w 10000"/>
                <a:gd name="connsiteY72" fmla="*/ 2672 h 9690"/>
                <a:gd name="connsiteX73" fmla="*/ 9438 w 10000"/>
                <a:gd name="connsiteY73" fmla="*/ 2602 h 9690"/>
                <a:gd name="connsiteX74" fmla="*/ 9317 w 10000"/>
                <a:gd name="connsiteY74" fmla="*/ 2458 h 9690"/>
                <a:gd name="connsiteX75" fmla="*/ 9237 w 10000"/>
                <a:gd name="connsiteY75" fmla="*/ 1924 h 9690"/>
                <a:gd name="connsiteX76" fmla="*/ 9237 w 10000"/>
                <a:gd name="connsiteY76" fmla="*/ 1175 h 9690"/>
                <a:gd name="connsiteX77" fmla="*/ 9036 w 10000"/>
                <a:gd name="connsiteY77" fmla="*/ 927 h 9690"/>
                <a:gd name="connsiteX78" fmla="*/ 8996 w 10000"/>
                <a:gd name="connsiteY78" fmla="*/ 677 h 9690"/>
                <a:gd name="connsiteX79" fmla="*/ 8675 w 10000"/>
                <a:gd name="connsiteY79" fmla="*/ 321 h 9690"/>
                <a:gd name="connsiteX80" fmla="*/ 8394 w 10000"/>
                <a:gd name="connsiteY80" fmla="*/ 179 h 9690"/>
                <a:gd name="connsiteX81" fmla="*/ 8233 w 10000"/>
                <a:gd name="connsiteY81" fmla="*/ 0 h 9690"/>
                <a:gd name="connsiteX82" fmla="*/ 7992 w 10000"/>
                <a:gd name="connsiteY82" fmla="*/ 179 h 9690"/>
                <a:gd name="connsiteX83" fmla="*/ 7831 w 10000"/>
                <a:gd name="connsiteY83" fmla="*/ 143 h 9690"/>
                <a:gd name="connsiteX84" fmla="*/ 7711 w 10000"/>
                <a:gd name="connsiteY84" fmla="*/ 462 h 9690"/>
                <a:gd name="connsiteX85" fmla="*/ 7390 w 10000"/>
                <a:gd name="connsiteY85" fmla="*/ 535 h 9690"/>
                <a:gd name="connsiteX86" fmla="*/ 7309 w 10000"/>
                <a:gd name="connsiteY86" fmla="*/ 783 h 9690"/>
                <a:gd name="connsiteX87" fmla="*/ 7028 w 10000"/>
                <a:gd name="connsiteY87" fmla="*/ 783 h 9690"/>
                <a:gd name="connsiteX88" fmla="*/ 6787 w 10000"/>
                <a:gd name="connsiteY88" fmla="*/ 677 h 9690"/>
                <a:gd name="connsiteX89" fmla="*/ 6265 w 10000"/>
                <a:gd name="connsiteY89" fmla="*/ 677 h 9690"/>
                <a:gd name="connsiteX90" fmla="*/ 5743 w 10000"/>
                <a:gd name="connsiteY90" fmla="*/ 677 h 9690"/>
                <a:gd name="connsiteX91" fmla="*/ 5783 w 10000"/>
                <a:gd name="connsiteY91" fmla="*/ 535 h 9690"/>
                <a:gd name="connsiteX92" fmla="*/ 5703 w 10000"/>
                <a:gd name="connsiteY92" fmla="*/ 535 h 9690"/>
                <a:gd name="connsiteX93" fmla="*/ 5663 w 10000"/>
                <a:gd name="connsiteY93" fmla="*/ 677 h 9690"/>
                <a:gd name="connsiteX94" fmla="*/ 5181 w 10000"/>
                <a:gd name="connsiteY94" fmla="*/ 677 h 9690"/>
                <a:gd name="connsiteX95" fmla="*/ 4699 w 10000"/>
                <a:gd name="connsiteY95" fmla="*/ 677 h 9690"/>
                <a:gd name="connsiteX96" fmla="*/ 4217 w 10000"/>
                <a:gd name="connsiteY96" fmla="*/ 677 h 9690"/>
                <a:gd name="connsiteX97" fmla="*/ 3735 w 10000"/>
                <a:gd name="connsiteY97" fmla="*/ 677 h 9690"/>
                <a:gd name="connsiteX98" fmla="*/ 3293 w 10000"/>
                <a:gd name="connsiteY98" fmla="*/ 677 h 9690"/>
                <a:gd name="connsiteX99" fmla="*/ 2811 w 10000"/>
                <a:gd name="connsiteY99" fmla="*/ 677 h 9690"/>
                <a:gd name="connsiteX100" fmla="*/ 2369 w 10000"/>
                <a:gd name="connsiteY100" fmla="*/ 677 h 9690"/>
                <a:gd name="connsiteX101" fmla="*/ 1888 w 10000"/>
                <a:gd name="connsiteY101" fmla="*/ 677 h 9690"/>
                <a:gd name="connsiteX102" fmla="*/ 1888 w 10000"/>
                <a:gd name="connsiteY102" fmla="*/ 1175 h 9690"/>
                <a:gd name="connsiteX103" fmla="*/ 1888 w 10000"/>
                <a:gd name="connsiteY103" fmla="*/ 1817 h 9690"/>
                <a:gd name="connsiteX104" fmla="*/ 1285 w 10000"/>
                <a:gd name="connsiteY104" fmla="*/ 1817 h 9690"/>
                <a:gd name="connsiteX105" fmla="*/ 1285 w 10000"/>
                <a:gd name="connsiteY105" fmla="*/ 2102 h 9690"/>
                <a:gd name="connsiteX0" fmla="*/ 1285 w 10000"/>
                <a:gd name="connsiteY0" fmla="*/ 2169 h 9707"/>
                <a:gd name="connsiteX1" fmla="*/ 1285 w 10000"/>
                <a:gd name="connsiteY1" fmla="*/ 2757 h 9707"/>
                <a:gd name="connsiteX2" fmla="*/ 1285 w 10000"/>
                <a:gd name="connsiteY2" fmla="*/ 3309 h 9707"/>
                <a:gd name="connsiteX3" fmla="*/ 1285 w 10000"/>
                <a:gd name="connsiteY3" fmla="*/ 3861 h 9707"/>
                <a:gd name="connsiteX4" fmla="*/ 1285 w 10000"/>
                <a:gd name="connsiteY4" fmla="*/ 4374 h 9707"/>
                <a:gd name="connsiteX5" fmla="*/ 643 w 10000"/>
                <a:gd name="connsiteY5" fmla="*/ 4486 h 9707"/>
                <a:gd name="connsiteX6" fmla="*/ 522 w 10000"/>
                <a:gd name="connsiteY6" fmla="*/ 4779 h 9707"/>
                <a:gd name="connsiteX7" fmla="*/ 241 w 10000"/>
                <a:gd name="connsiteY7" fmla="*/ 5147 h 9707"/>
                <a:gd name="connsiteX8" fmla="*/ 241 w 10000"/>
                <a:gd name="connsiteY8" fmla="*/ 5442 h 9707"/>
                <a:gd name="connsiteX9" fmla="*/ 120 w 10000"/>
                <a:gd name="connsiteY9" fmla="*/ 5515 h 9707"/>
                <a:gd name="connsiteX10" fmla="*/ 120 w 10000"/>
                <a:gd name="connsiteY10" fmla="*/ 5772 h 9707"/>
                <a:gd name="connsiteX11" fmla="*/ 0 w 10000"/>
                <a:gd name="connsiteY11" fmla="*/ 5994 h 9707"/>
                <a:gd name="connsiteX12" fmla="*/ 0 w 10000"/>
                <a:gd name="connsiteY12" fmla="*/ 6176 h 9707"/>
                <a:gd name="connsiteX13" fmla="*/ 241 w 10000"/>
                <a:gd name="connsiteY13" fmla="*/ 6139 h 9707"/>
                <a:gd name="connsiteX14" fmla="*/ 281 w 10000"/>
                <a:gd name="connsiteY14" fmla="*/ 6470 h 9707"/>
                <a:gd name="connsiteX15" fmla="*/ 602 w 10000"/>
                <a:gd name="connsiteY15" fmla="*/ 7060 h 9707"/>
                <a:gd name="connsiteX16" fmla="*/ 602 w 10000"/>
                <a:gd name="connsiteY16" fmla="*/ 7096 h 9707"/>
                <a:gd name="connsiteX17" fmla="*/ 482 w 10000"/>
                <a:gd name="connsiteY17" fmla="*/ 7133 h 9707"/>
                <a:gd name="connsiteX18" fmla="*/ 964 w 10000"/>
                <a:gd name="connsiteY18" fmla="*/ 7720 h 9707"/>
                <a:gd name="connsiteX19" fmla="*/ 1004 w 10000"/>
                <a:gd name="connsiteY19" fmla="*/ 7904 h 9707"/>
                <a:gd name="connsiteX20" fmla="*/ 964 w 10000"/>
                <a:gd name="connsiteY20" fmla="*/ 8420 h 9707"/>
                <a:gd name="connsiteX21" fmla="*/ 1044 w 10000"/>
                <a:gd name="connsiteY21" fmla="*/ 8493 h 9707"/>
                <a:gd name="connsiteX22" fmla="*/ 1365 w 10000"/>
                <a:gd name="connsiteY22" fmla="*/ 8529 h 9707"/>
                <a:gd name="connsiteX23" fmla="*/ 1406 w 10000"/>
                <a:gd name="connsiteY23" fmla="*/ 8676 h 9707"/>
                <a:gd name="connsiteX24" fmla="*/ 1767 w 10000"/>
                <a:gd name="connsiteY24" fmla="*/ 8713 h 9707"/>
                <a:gd name="connsiteX25" fmla="*/ 1968 w 10000"/>
                <a:gd name="connsiteY25" fmla="*/ 8861 h 9707"/>
                <a:gd name="connsiteX26" fmla="*/ 2008 w 10000"/>
                <a:gd name="connsiteY26" fmla="*/ 9118 h 9707"/>
                <a:gd name="connsiteX27" fmla="*/ 2651 w 10000"/>
                <a:gd name="connsiteY27" fmla="*/ 9559 h 9707"/>
                <a:gd name="connsiteX28" fmla="*/ 2679 w 10000"/>
                <a:gd name="connsiteY28" fmla="*/ 8143 h 9707"/>
                <a:gd name="connsiteX29" fmla="*/ 2890 w 10000"/>
                <a:gd name="connsiteY29" fmla="*/ 8123 h 9707"/>
                <a:gd name="connsiteX30" fmla="*/ 3167 w 10000"/>
                <a:gd name="connsiteY30" fmla="*/ 8131 h 9707"/>
                <a:gd name="connsiteX31" fmla="*/ 3537 w 10000"/>
                <a:gd name="connsiteY31" fmla="*/ 8075 h 9707"/>
                <a:gd name="connsiteX32" fmla="*/ 3795 w 10000"/>
                <a:gd name="connsiteY32" fmla="*/ 8261 h 9707"/>
                <a:gd name="connsiteX33" fmla="*/ 4153 w 10000"/>
                <a:gd name="connsiteY33" fmla="*/ 8332 h 9707"/>
                <a:gd name="connsiteX34" fmla="*/ 4406 w 10000"/>
                <a:gd name="connsiteY34" fmla="*/ 8279 h 9707"/>
                <a:gd name="connsiteX35" fmla="*/ 4600 w 10000"/>
                <a:gd name="connsiteY35" fmla="*/ 8144 h 9707"/>
                <a:gd name="connsiteX36" fmla="*/ 4762 w 10000"/>
                <a:gd name="connsiteY36" fmla="*/ 7896 h 9707"/>
                <a:gd name="connsiteX37" fmla="*/ 4901 w 10000"/>
                <a:gd name="connsiteY37" fmla="*/ 7743 h 9707"/>
                <a:gd name="connsiteX38" fmla="*/ 5080 w 10000"/>
                <a:gd name="connsiteY38" fmla="*/ 7852 h 9707"/>
                <a:gd name="connsiteX39" fmla="*/ 5337 w 10000"/>
                <a:gd name="connsiteY39" fmla="*/ 7961 h 9707"/>
                <a:gd name="connsiteX40" fmla="*/ 5564 w 10000"/>
                <a:gd name="connsiteY40" fmla="*/ 8102 h 9707"/>
                <a:gd name="connsiteX41" fmla="*/ 5768 w 10000"/>
                <a:gd name="connsiteY41" fmla="*/ 8011 h 9707"/>
                <a:gd name="connsiteX42" fmla="*/ 5933 w 10000"/>
                <a:gd name="connsiteY42" fmla="*/ 7926 h 9707"/>
                <a:gd name="connsiteX43" fmla="*/ 6089 w 10000"/>
                <a:gd name="connsiteY43" fmla="*/ 7737 h 9707"/>
                <a:gd name="connsiteX44" fmla="*/ 6274 w 10000"/>
                <a:gd name="connsiteY44" fmla="*/ 7481 h 9707"/>
                <a:gd name="connsiteX45" fmla="*/ 6389 w 10000"/>
                <a:gd name="connsiteY45" fmla="*/ 7362 h 9707"/>
                <a:gd name="connsiteX46" fmla="*/ 6524 w 10000"/>
                <a:gd name="connsiteY46" fmla="*/ 7314 h 9707"/>
                <a:gd name="connsiteX47" fmla="*/ 6531 w 10000"/>
                <a:gd name="connsiteY47" fmla="*/ 7164 h 9707"/>
                <a:gd name="connsiteX48" fmla="*/ 6424 w 10000"/>
                <a:gd name="connsiteY48" fmla="*/ 6822 h 9707"/>
                <a:gd name="connsiteX49" fmla="*/ 6602 w 10000"/>
                <a:gd name="connsiteY49" fmla="*/ 6831 h 9707"/>
                <a:gd name="connsiteX50" fmla="*/ 6707 w 10000"/>
                <a:gd name="connsiteY50" fmla="*/ 6701 h 9707"/>
                <a:gd name="connsiteX51" fmla="*/ 6876 w 10000"/>
                <a:gd name="connsiteY51" fmla="*/ 6702 h 9707"/>
                <a:gd name="connsiteX52" fmla="*/ 6827 w 10000"/>
                <a:gd name="connsiteY52" fmla="*/ 7498 h 9707"/>
                <a:gd name="connsiteX53" fmla="*/ 6991 w 10000"/>
                <a:gd name="connsiteY53" fmla="*/ 7589 h 9707"/>
                <a:gd name="connsiteX54" fmla="*/ 7275 w 10000"/>
                <a:gd name="connsiteY54" fmla="*/ 7821 h 9707"/>
                <a:gd name="connsiteX55" fmla="*/ 7430 w 10000"/>
                <a:gd name="connsiteY55" fmla="*/ 7463 h 9707"/>
                <a:gd name="connsiteX56" fmla="*/ 7470 w 10000"/>
                <a:gd name="connsiteY56" fmla="*/ 7499 h 9707"/>
                <a:gd name="connsiteX57" fmla="*/ 7590 w 10000"/>
                <a:gd name="connsiteY57" fmla="*/ 7280 h 9707"/>
                <a:gd name="connsiteX58" fmla="*/ 7831 w 10000"/>
                <a:gd name="connsiteY58" fmla="*/ 7170 h 9707"/>
                <a:gd name="connsiteX59" fmla="*/ 7952 w 10000"/>
                <a:gd name="connsiteY59" fmla="*/ 6765 h 9707"/>
                <a:gd name="connsiteX60" fmla="*/ 8313 w 10000"/>
                <a:gd name="connsiteY60" fmla="*/ 6287 h 9707"/>
                <a:gd name="connsiteX61" fmla="*/ 8594 w 10000"/>
                <a:gd name="connsiteY61" fmla="*/ 6066 h 9707"/>
                <a:gd name="connsiteX62" fmla="*/ 8795 w 10000"/>
                <a:gd name="connsiteY62" fmla="*/ 5442 h 9707"/>
                <a:gd name="connsiteX63" fmla="*/ 8795 w 10000"/>
                <a:gd name="connsiteY63" fmla="*/ 5295 h 9707"/>
                <a:gd name="connsiteX64" fmla="*/ 8755 w 10000"/>
                <a:gd name="connsiteY64" fmla="*/ 4927 h 9707"/>
                <a:gd name="connsiteX65" fmla="*/ 9157 w 10000"/>
                <a:gd name="connsiteY65" fmla="*/ 3602 h 9707"/>
                <a:gd name="connsiteX66" fmla="*/ 9277 w 10000"/>
                <a:gd name="connsiteY66" fmla="*/ 3602 h 9707"/>
                <a:gd name="connsiteX67" fmla="*/ 9438 w 10000"/>
                <a:gd name="connsiteY67" fmla="*/ 3493 h 9707"/>
                <a:gd name="connsiteX68" fmla="*/ 9920 w 10000"/>
                <a:gd name="connsiteY68" fmla="*/ 3309 h 9707"/>
                <a:gd name="connsiteX69" fmla="*/ 10000 w 10000"/>
                <a:gd name="connsiteY69" fmla="*/ 3015 h 9707"/>
                <a:gd name="connsiteX70" fmla="*/ 9960 w 10000"/>
                <a:gd name="connsiteY70" fmla="*/ 2940 h 9707"/>
                <a:gd name="connsiteX71" fmla="*/ 9799 w 10000"/>
                <a:gd name="connsiteY71" fmla="*/ 2940 h 9707"/>
                <a:gd name="connsiteX72" fmla="*/ 9679 w 10000"/>
                <a:gd name="connsiteY72" fmla="*/ 2757 h 9707"/>
                <a:gd name="connsiteX73" fmla="*/ 9438 w 10000"/>
                <a:gd name="connsiteY73" fmla="*/ 2685 h 9707"/>
                <a:gd name="connsiteX74" fmla="*/ 9317 w 10000"/>
                <a:gd name="connsiteY74" fmla="*/ 2537 h 9707"/>
                <a:gd name="connsiteX75" fmla="*/ 9237 w 10000"/>
                <a:gd name="connsiteY75" fmla="*/ 1986 h 9707"/>
                <a:gd name="connsiteX76" fmla="*/ 9237 w 10000"/>
                <a:gd name="connsiteY76" fmla="*/ 1213 h 9707"/>
                <a:gd name="connsiteX77" fmla="*/ 9036 w 10000"/>
                <a:gd name="connsiteY77" fmla="*/ 957 h 9707"/>
                <a:gd name="connsiteX78" fmla="*/ 8996 w 10000"/>
                <a:gd name="connsiteY78" fmla="*/ 699 h 9707"/>
                <a:gd name="connsiteX79" fmla="*/ 8675 w 10000"/>
                <a:gd name="connsiteY79" fmla="*/ 331 h 9707"/>
                <a:gd name="connsiteX80" fmla="*/ 8394 w 10000"/>
                <a:gd name="connsiteY80" fmla="*/ 185 h 9707"/>
                <a:gd name="connsiteX81" fmla="*/ 8233 w 10000"/>
                <a:gd name="connsiteY81" fmla="*/ 0 h 9707"/>
                <a:gd name="connsiteX82" fmla="*/ 7992 w 10000"/>
                <a:gd name="connsiteY82" fmla="*/ 185 h 9707"/>
                <a:gd name="connsiteX83" fmla="*/ 7831 w 10000"/>
                <a:gd name="connsiteY83" fmla="*/ 148 h 9707"/>
                <a:gd name="connsiteX84" fmla="*/ 7711 w 10000"/>
                <a:gd name="connsiteY84" fmla="*/ 477 h 9707"/>
                <a:gd name="connsiteX85" fmla="*/ 7390 w 10000"/>
                <a:gd name="connsiteY85" fmla="*/ 552 h 9707"/>
                <a:gd name="connsiteX86" fmla="*/ 7309 w 10000"/>
                <a:gd name="connsiteY86" fmla="*/ 808 h 9707"/>
                <a:gd name="connsiteX87" fmla="*/ 7028 w 10000"/>
                <a:gd name="connsiteY87" fmla="*/ 808 h 9707"/>
                <a:gd name="connsiteX88" fmla="*/ 6787 w 10000"/>
                <a:gd name="connsiteY88" fmla="*/ 699 h 9707"/>
                <a:gd name="connsiteX89" fmla="*/ 6265 w 10000"/>
                <a:gd name="connsiteY89" fmla="*/ 699 h 9707"/>
                <a:gd name="connsiteX90" fmla="*/ 5743 w 10000"/>
                <a:gd name="connsiteY90" fmla="*/ 699 h 9707"/>
                <a:gd name="connsiteX91" fmla="*/ 5783 w 10000"/>
                <a:gd name="connsiteY91" fmla="*/ 552 h 9707"/>
                <a:gd name="connsiteX92" fmla="*/ 5703 w 10000"/>
                <a:gd name="connsiteY92" fmla="*/ 552 h 9707"/>
                <a:gd name="connsiteX93" fmla="*/ 5663 w 10000"/>
                <a:gd name="connsiteY93" fmla="*/ 699 h 9707"/>
                <a:gd name="connsiteX94" fmla="*/ 5181 w 10000"/>
                <a:gd name="connsiteY94" fmla="*/ 699 h 9707"/>
                <a:gd name="connsiteX95" fmla="*/ 4699 w 10000"/>
                <a:gd name="connsiteY95" fmla="*/ 699 h 9707"/>
                <a:gd name="connsiteX96" fmla="*/ 4217 w 10000"/>
                <a:gd name="connsiteY96" fmla="*/ 699 h 9707"/>
                <a:gd name="connsiteX97" fmla="*/ 3735 w 10000"/>
                <a:gd name="connsiteY97" fmla="*/ 699 h 9707"/>
                <a:gd name="connsiteX98" fmla="*/ 3293 w 10000"/>
                <a:gd name="connsiteY98" fmla="*/ 699 h 9707"/>
                <a:gd name="connsiteX99" fmla="*/ 2811 w 10000"/>
                <a:gd name="connsiteY99" fmla="*/ 699 h 9707"/>
                <a:gd name="connsiteX100" fmla="*/ 2369 w 10000"/>
                <a:gd name="connsiteY100" fmla="*/ 699 h 9707"/>
                <a:gd name="connsiteX101" fmla="*/ 1888 w 10000"/>
                <a:gd name="connsiteY101" fmla="*/ 699 h 9707"/>
                <a:gd name="connsiteX102" fmla="*/ 1888 w 10000"/>
                <a:gd name="connsiteY102" fmla="*/ 1213 h 9707"/>
                <a:gd name="connsiteX103" fmla="*/ 1888 w 10000"/>
                <a:gd name="connsiteY103" fmla="*/ 1875 h 9707"/>
                <a:gd name="connsiteX104" fmla="*/ 1285 w 10000"/>
                <a:gd name="connsiteY104" fmla="*/ 1875 h 9707"/>
                <a:gd name="connsiteX105" fmla="*/ 1285 w 10000"/>
                <a:gd name="connsiteY105" fmla="*/ 2169 h 9707"/>
                <a:gd name="connsiteX0" fmla="*/ 1285 w 10000"/>
                <a:gd name="connsiteY0" fmla="*/ 2234 h 9424"/>
                <a:gd name="connsiteX1" fmla="*/ 1285 w 10000"/>
                <a:gd name="connsiteY1" fmla="*/ 2840 h 9424"/>
                <a:gd name="connsiteX2" fmla="*/ 1285 w 10000"/>
                <a:gd name="connsiteY2" fmla="*/ 3409 h 9424"/>
                <a:gd name="connsiteX3" fmla="*/ 1285 w 10000"/>
                <a:gd name="connsiteY3" fmla="*/ 3978 h 9424"/>
                <a:gd name="connsiteX4" fmla="*/ 1285 w 10000"/>
                <a:gd name="connsiteY4" fmla="*/ 4506 h 9424"/>
                <a:gd name="connsiteX5" fmla="*/ 643 w 10000"/>
                <a:gd name="connsiteY5" fmla="*/ 4621 h 9424"/>
                <a:gd name="connsiteX6" fmla="*/ 522 w 10000"/>
                <a:gd name="connsiteY6" fmla="*/ 4923 h 9424"/>
                <a:gd name="connsiteX7" fmla="*/ 241 w 10000"/>
                <a:gd name="connsiteY7" fmla="*/ 5302 h 9424"/>
                <a:gd name="connsiteX8" fmla="*/ 241 w 10000"/>
                <a:gd name="connsiteY8" fmla="*/ 5606 h 9424"/>
                <a:gd name="connsiteX9" fmla="*/ 120 w 10000"/>
                <a:gd name="connsiteY9" fmla="*/ 5681 h 9424"/>
                <a:gd name="connsiteX10" fmla="*/ 120 w 10000"/>
                <a:gd name="connsiteY10" fmla="*/ 5946 h 9424"/>
                <a:gd name="connsiteX11" fmla="*/ 0 w 10000"/>
                <a:gd name="connsiteY11" fmla="*/ 6175 h 9424"/>
                <a:gd name="connsiteX12" fmla="*/ 0 w 10000"/>
                <a:gd name="connsiteY12" fmla="*/ 6362 h 9424"/>
                <a:gd name="connsiteX13" fmla="*/ 241 w 10000"/>
                <a:gd name="connsiteY13" fmla="*/ 6324 h 9424"/>
                <a:gd name="connsiteX14" fmla="*/ 281 w 10000"/>
                <a:gd name="connsiteY14" fmla="*/ 6665 h 9424"/>
                <a:gd name="connsiteX15" fmla="*/ 602 w 10000"/>
                <a:gd name="connsiteY15" fmla="*/ 7273 h 9424"/>
                <a:gd name="connsiteX16" fmla="*/ 602 w 10000"/>
                <a:gd name="connsiteY16" fmla="*/ 7310 h 9424"/>
                <a:gd name="connsiteX17" fmla="*/ 482 w 10000"/>
                <a:gd name="connsiteY17" fmla="*/ 7348 h 9424"/>
                <a:gd name="connsiteX18" fmla="*/ 964 w 10000"/>
                <a:gd name="connsiteY18" fmla="*/ 7953 h 9424"/>
                <a:gd name="connsiteX19" fmla="*/ 1004 w 10000"/>
                <a:gd name="connsiteY19" fmla="*/ 8143 h 9424"/>
                <a:gd name="connsiteX20" fmla="*/ 964 w 10000"/>
                <a:gd name="connsiteY20" fmla="*/ 8674 h 9424"/>
                <a:gd name="connsiteX21" fmla="*/ 1044 w 10000"/>
                <a:gd name="connsiteY21" fmla="*/ 8749 h 9424"/>
                <a:gd name="connsiteX22" fmla="*/ 1365 w 10000"/>
                <a:gd name="connsiteY22" fmla="*/ 8786 h 9424"/>
                <a:gd name="connsiteX23" fmla="*/ 1406 w 10000"/>
                <a:gd name="connsiteY23" fmla="*/ 8938 h 9424"/>
                <a:gd name="connsiteX24" fmla="*/ 1767 w 10000"/>
                <a:gd name="connsiteY24" fmla="*/ 8976 h 9424"/>
                <a:gd name="connsiteX25" fmla="*/ 1968 w 10000"/>
                <a:gd name="connsiteY25" fmla="*/ 9128 h 9424"/>
                <a:gd name="connsiteX26" fmla="*/ 2008 w 10000"/>
                <a:gd name="connsiteY26" fmla="*/ 9393 h 9424"/>
                <a:gd name="connsiteX27" fmla="*/ 2519 w 10000"/>
                <a:gd name="connsiteY27" fmla="*/ 7935 h 9424"/>
                <a:gd name="connsiteX28" fmla="*/ 2679 w 10000"/>
                <a:gd name="connsiteY28" fmla="*/ 8389 h 9424"/>
                <a:gd name="connsiteX29" fmla="*/ 2890 w 10000"/>
                <a:gd name="connsiteY29" fmla="*/ 8368 h 9424"/>
                <a:gd name="connsiteX30" fmla="*/ 3167 w 10000"/>
                <a:gd name="connsiteY30" fmla="*/ 8376 h 9424"/>
                <a:gd name="connsiteX31" fmla="*/ 3537 w 10000"/>
                <a:gd name="connsiteY31" fmla="*/ 8319 h 9424"/>
                <a:gd name="connsiteX32" fmla="*/ 3795 w 10000"/>
                <a:gd name="connsiteY32" fmla="*/ 8510 h 9424"/>
                <a:gd name="connsiteX33" fmla="*/ 4153 w 10000"/>
                <a:gd name="connsiteY33" fmla="*/ 8583 h 9424"/>
                <a:gd name="connsiteX34" fmla="*/ 4406 w 10000"/>
                <a:gd name="connsiteY34" fmla="*/ 8529 h 9424"/>
                <a:gd name="connsiteX35" fmla="*/ 4600 w 10000"/>
                <a:gd name="connsiteY35" fmla="*/ 8390 h 9424"/>
                <a:gd name="connsiteX36" fmla="*/ 4762 w 10000"/>
                <a:gd name="connsiteY36" fmla="*/ 8134 h 9424"/>
                <a:gd name="connsiteX37" fmla="*/ 4901 w 10000"/>
                <a:gd name="connsiteY37" fmla="*/ 7977 h 9424"/>
                <a:gd name="connsiteX38" fmla="*/ 5080 w 10000"/>
                <a:gd name="connsiteY38" fmla="*/ 8089 h 9424"/>
                <a:gd name="connsiteX39" fmla="*/ 5337 w 10000"/>
                <a:gd name="connsiteY39" fmla="*/ 8201 h 9424"/>
                <a:gd name="connsiteX40" fmla="*/ 5564 w 10000"/>
                <a:gd name="connsiteY40" fmla="*/ 8347 h 9424"/>
                <a:gd name="connsiteX41" fmla="*/ 5768 w 10000"/>
                <a:gd name="connsiteY41" fmla="*/ 8253 h 9424"/>
                <a:gd name="connsiteX42" fmla="*/ 5933 w 10000"/>
                <a:gd name="connsiteY42" fmla="*/ 8165 h 9424"/>
                <a:gd name="connsiteX43" fmla="*/ 6089 w 10000"/>
                <a:gd name="connsiteY43" fmla="*/ 7971 h 9424"/>
                <a:gd name="connsiteX44" fmla="*/ 6274 w 10000"/>
                <a:gd name="connsiteY44" fmla="*/ 7707 h 9424"/>
                <a:gd name="connsiteX45" fmla="*/ 6389 w 10000"/>
                <a:gd name="connsiteY45" fmla="*/ 7584 h 9424"/>
                <a:gd name="connsiteX46" fmla="*/ 6524 w 10000"/>
                <a:gd name="connsiteY46" fmla="*/ 7535 h 9424"/>
                <a:gd name="connsiteX47" fmla="*/ 6531 w 10000"/>
                <a:gd name="connsiteY47" fmla="*/ 7380 h 9424"/>
                <a:gd name="connsiteX48" fmla="*/ 6424 w 10000"/>
                <a:gd name="connsiteY48" fmla="*/ 7028 h 9424"/>
                <a:gd name="connsiteX49" fmla="*/ 6602 w 10000"/>
                <a:gd name="connsiteY49" fmla="*/ 7037 h 9424"/>
                <a:gd name="connsiteX50" fmla="*/ 6707 w 10000"/>
                <a:gd name="connsiteY50" fmla="*/ 6903 h 9424"/>
                <a:gd name="connsiteX51" fmla="*/ 6876 w 10000"/>
                <a:gd name="connsiteY51" fmla="*/ 6904 h 9424"/>
                <a:gd name="connsiteX52" fmla="*/ 6827 w 10000"/>
                <a:gd name="connsiteY52" fmla="*/ 7724 h 9424"/>
                <a:gd name="connsiteX53" fmla="*/ 6991 w 10000"/>
                <a:gd name="connsiteY53" fmla="*/ 7818 h 9424"/>
                <a:gd name="connsiteX54" fmla="*/ 7275 w 10000"/>
                <a:gd name="connsiteY54" fmla="*/ 8057 h 9424"/>
                <a:gd name="connsiteX55" fmla="*/ 7430 w 10000"/>
                <a:gd name="connsiteY55" fmla="*/ 7688 h 9424"/>
                <a:gd name="connsiteX56" fmla="*/ 7470 w 10000"/>
                <a:gd name="connsiteY56" fmla="*/ 7725 h 9424"/>
                <a:gd name="connsiteX57" fmla="*/ 7590 w 10000"/>
                <a:gd name="connsiteY57" fmla="*/ 7500 h 9424"/>
                <a:gd name="connsiteX58" fmla="*/ 7831 w 10000"/>
                <a:gd name="connsiteY58" fmla="*/ 7386 h 9424"/>
                <a:gd name="connsiteX59" fmla="*/ 7952 w 10000"/>
                <a:gd name="connsiteY59" fmla="*/ 6969 h 9424"/>
                <a:gd name="connsiteX60" fmla="*/ 8313 w 10000"/>
                <a:gd name="connsiteY60" fmla="*/ 6477 h 9424"/>
                <a:gd name="connsiteX61" fmla="*/ 8594 w 10000"/>
                <a:gd name="connsiteY61" fmla="*/ 6249 h 9424"/>
                <a:gd name="connsiteX62" fmla="*/ 8795 w 10000"/>
                <a:gd name="connsiteY62" fmla="*/ 5606 h 9424"/>
                <a:gd name="connsiteX63" fmla="*/ 8795 w 10000"/>
                <a:gd name="connsiteY63" fmla="*/ 5455 h 9424"/>
                <a:gd name="connsiteX64" fmla="*/ 8755 w 10000"/>
                <a:gd name="connsiteY64" fmla="*/ 5076 h 9424"/>
                <a:gd name="connsiteX65" fmla="*/ 9157 w 10000"/>
                <a:gd name="connsiteY65" fmla="*/ 3711 h 9424"/>
                <a:gd name="connsiteX66" fmla="*/ 9277 w 10000"/>
                <a:gd name="connsiteY66" fmla="*/ 3711 h 9424"/>
                <a:gd name="connsiteX67" fmla="*/ 9438 w 10000"/>
                <a:gd name="connsiteY67" fmla="*/ 3598 h 9424"/>
                <a:gd name="connsiteX68" fmla="*/ 9920 w 10000"/>
                <a:gd name="connsiteY68" fmla="*/ 3409 h 9424"/>
                <a:gd name="connsiteX69" fmla="*/ 10000 w 10000"/>
                <a:gd name="connsiteY69" fmla="*/ 3106 h 9424"/>
                <a:gd name="connsiteX70" fmla="*/ 9960 w 10000"/>
                <a:gd name="connsiteY70" fmla="*/ 3029 h 9424"/>
                <a:gd name="connsiteX71" fmla="*/ 9799 w 10000"/>
                <a:gd name="connsiteY71" fmla="*/ 3029 h 9424"/>
                <a:gd name="connsiteX72" fmla="*/ 9679 w 10000"/>
                <a:gd name="connsiteY72" fmla="*/ 2840 h 9424"/>
                <a:gd name="connsiteX73" fmla="*/ 9438 w 10000"/>
                <a:gd name="connsiteY73" fmla="*/ 2766 h 9424"/>
                <a:gd name="connsiteX74" fmla="*/ 9317 w 10000"/>
                <a:gd name="connsiteY74" fmla="*/ 2614 h 9424"/>
                <a:gd name="connsiteX75" fmla="*/ 9237 w 10000"/>
                <a:gd name="connsiteY75" fmla="*/ 2046 h 9424"/>
                <a:gd name="connsiteX76" fmla="*/ 9237 w 10000"/>
                <a:gd name="connsiteY76" fmla="*/ 1250 h 9424"/>
                <a:gd name="connsiteX77" fmla="*/ 9036 w 10000"/>
                <a:gd name="connsiteY77" fmla="*/ 986 h 9424"/>
                <a:gd name="connsiteX78" fmla="*/ 8996 w 10000"/>
                <a:gd name="connsiteY78" fmla="*/ 720 h 9424"/>
                <a:gd name="connsiteX79" fmla="*/ 8675 w 10000"/>
                <a:gd name="connsiteY79" fmla="*/ 341 h 9424"/>
                <a:gd name="connsiteX80" fmla="*/ 8394 w 10000"/>
                <a:gd name="connsiteY80" fmla="*/ 191 h 9424"/>
                <a:gd name="connsiteX81" fmla="*/ 8233 w 10000"/>
                <a:gd name="connsiteY81" fmla="*/ 0 h 9424"/>
                <a:gd name="connsiteX82" fmla="*/ 7992 w 10000"/>
                <a:gd name="connsiteY82" fmla="*/ 191 h 9424"/>
                <a:gd name="connsiteX83" fmla="*/ 7831 w 10000"/>
                <a:gd name="connsiteY83" fmla="*/ 152 h 9424"/>
                <a:gd name="connsiteX84" fmla="*/ 7711 w 10000"/>
                <a:gd name="connsiteY84" fmla="*/ 491 h 9424"/>
                <a:gd name="connsiteX85" fmla="*/ 7390 w 10000"/>
                <a:gd name="connsiteY85" fmla="*/ 569 h 9424"/>
                <a:gd name="connsiteX86" fmla="*/ 7309 w 10000"/>
                <a:gd name="connsiteY86" fmla="*/ 832 h 9424"/>
                <a:gd name="connsiteX87" fmla="*/ 7028 w 10000"/>
                <a:gd name="connsiteY87" fmla="*/ 832 h 9424"/>
                <a:gd name="connsiteX88" fmla="*/ 6787 w 10000"/>
                <a:gd name="connsiteY88" fmla="*/ 720 h 9424"/>
                <a:gd name="connsiteX89" fmla="*/ 6265 w 10000"/>
                <a:gd name="connsiteY89" fmla="*/ 720 h 9424"/>
                <a:gd name="connsiteX90" fmla="*/ 5743 w 10000"/>
                <a:gd name="connsiteY90" fmla="*/ 720 h 9424"/>
                <a:gd name="connsiteX91" fmla="*/ 5783 w 10000"/>
                <a:gd name="connsiteY91" fmla="*/ 569 h 9424"/>
                <a:gd name="connsiteX92" fmla="*/ 5703 w 10000"/>
                <a:gd name="connsiteY92" fmla="*/ 569 h 9424"/>
                <a:gd name="connsiteX93" fmla="*/ 5663 w 10000"/>
                <a:gd name="connsiteY93" fmla="*/ 720 h 9424"/>
                <a:gd name="connsiteX94" fmla="*/ 5181 w 10000"/>
                <a:gd name="connsiteY94" fmla="*/ 720 h 9424"/>
                <a:gd name="connsiteX95" fmla="*/ 4699 w 10000"/>
                <a:gd name="connsiteY95" fmla="*/ 720 h 9424"/>
                <a:gd name="connsiteX96" fmla="*/ 4217 w 10000"/>
                <a:gd name="connsiteY96" fmla="*/ 720 h 9424"/>
                <a:gd name="connsiteX97" fmla="*/ 3735 w 10000"/>
                <a:gd name="connsiteY97" fmla="*/ 720 h 9424"/>
                <a:gd name="connsiteX98" fmla="*/ 3293 w 10000"/>
                <a:gd name="connsiteY98" fmla="*/ 720 h 9424"/>
                <a:gd name="connsiteX99" fmla="*/ 2811 w 10000"/>
                <a:gd name="connsiteY99" fmla="*/ 720 h 9424"/>
                <a:gd name="connsiteX100" fmla="*/ 2369 w 10000"/>
                <a:gd name="connsiteY100" fmla="*/ 720 h 9424"/>
                <a:gd name="connsiteX101" fmla="*/ 1888 w 10000"/>
                <a:gd name="connsiteY101" fmla="*/ 720 h 9424"/>
                <a:gd name="connsiteX102" fmla="*/ 1888 w 10000"/>
                <a:gd name="connsiteY102" fmla="*/ 1250 h 9424"/>
                <a:gd name="connsiteX103" fmla="*/ 1888 w 10000"/>
                <a:gd name="connsiteY103" fmla="*/ 1932 h 9424"/>
                <a:gd name="connsiteX104" fmla="*/ 1285 w 10000"/>
                <a:gd name="connsiteY104" fmla="*/ 1932 h 9424"/>
                <a:gd name="connsiteX105" fmla="*/ 1285 w 10000"/>
                <a:gd name="connsiteY105" fmla="*/ 2234 h 9424"/>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044 w 10000"/>
                <a:gd name="connsiteY21" fmla="*/ 9284 h 10000"/>
                <a:gd name="connsiteX22" fmla="*/ 1365 w 10000"/>
                <a:gd name="connsiteY22" fmla="*/ 9323 h 10000"/>
                <a:gd name="connsiteX23" fmla="*/ 1406 w 10000"/>
                <a:gd name="connsiteY23" fmla="*/ 9484 h 10000"/>
                <a:gd name="connsiteX24" fmla="*/ 1767 w 10000"/>
                <a:gd name="connsiteY24" fmla="*/ 9525 h 10000"/>
                <a:gd name="connsiteX25" fmla="*/ 1968 w 10000"/>
                <a:gd name="connsiteY25" fmla="*/ 9686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044 w 10000"/>
                <a:gd name="connsiteY21" fmla="*/ 9284 h 10000"/>
                <a:gd name="connsiteX22" fmla="*/ 1365 w 10000"/>
                <a:gd name="connsiteY22" fmla="*/ 9323 h 10000"/>
                <a:gd name="connsiteX23" fmla="*/ 1406 w 10000"/>
                <a:gd name="connsiteY23" fmla="*/ 9484 h 10000"/>
                <a:gd name="connsiteX24" fmla="*/ 1767 w 10000"/>
                <a:gd name="connsiteY24" fmla="*/ 9525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044 w 10000"/>
                <a:gd name="connsiteY21" fmla="*/ 9284 h 10000"/>
                <a:gd name="connsiteX22" fmla="*/ 1365 w 10000"/>
                <a:gd name="connsiteY22" fmla="*/ 9323 h 10000"/>
                <a:gd name="connsiteX23" fmla="*/ 1406 w 10000"/>
                <a:gd name="connsiteY23" fmla="*/ 9484 h 10000"/>
                <a:gd name="connsiteX24" fmla="*/ 1767 w 10000"/>
                <a:gd name="connsiteY24" fmla="*/ 8782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044 w 10000"/>
                <a:gd name="connsiteY21" fmla="*/ 9284 h 10000"/>
                <a:gd name="connsiteX22" fmla="*/ 1365 w 10000"/>
                <a:gd name="connsiteY22" fmla="*/ 9323 h 10000"/>
                <a:gd name="connsiteX23" fmla="*/ 1406 w 10000"/>
                <a:gd name="connsiteY23" fmla="*/ 9484 h 10000"/>
                <a:gd name="connsiteX24" fmla="*/ 1767 w 10000"/>
                <a:gd name="connsiteY24" fmla="*/ 8782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65 w 10000"/>
                <a:gd name="connsiteY22" fmla="*/ 9323 h 10000"/>
                <a:gd name="connsiteX23" fmla="*/ 1406 w 10000"/>
                <a:gd name="connsiteY23" fmla="*/ 9484 h 10000"/>
                <a:gd name="connsiteX24" fmla="*/ 1767 w 10000"/>
                <a:gd name="connsiteY24" fmla="*/ 8782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06 w 10000"/>
                <a:gd name="connsiteY23" fmla="*/ 9484 h 10000"/>
                <a:gd name="connsiteX24" fmla="*/ 1767 w 10000"/>
                <a:gd name="connsiteY24" fmla="*/ 8782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13 w 10000"/>
                <a:gd name="connsiteY28" fmla="*/ 8588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13 w 10000"/>
                <a:gd name="connsiteY28" fmla="*/ 8588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890 w 10000"/>
                <a:gd name="connsiteY28" fmla="*/ 8879 h 10000"/>
                <a:gd name="connsiteX29" fmla="*/ 3167 w 10000"/>
                <a:gd name="connsiteY29" fmla="*/ 8888 h 10000"/>
                <a:gd name="connsiteX30" fmla="*/ 3537 w 10000"/>
                <a:gd name="connsiteY30" fmla="*/ 8827 h 10000"/>
                <a:gd name="connsiteX31" fmla="*/ 3795 w 10000"/>
                <a:gd name="connsiteY31" fmla="*/ 9030 h 10000"/>
                <a:gd name="connsiteX32" fmla="*/ 4153 w 10000"/>
                <a:gd name="connsiteY32" fmla="*/ 9108 h 10000"/>
                <a:gd name="connsiteX33" fmla="*/ 4406 w 10000"/>
                <a:gd name="connsiteY33" fmla="*/ 9050 h 10000"/>
                <a:gd name="connsiteX34" fmla="*/ 4600 w 10000"/>
                <a:gd name="connsiteY34" fmla="*/ 8903 h 10000"/>
                <a:gd name="connsiteX35" fmla="*/ 4762 w 10000"/>
                <a:gd name="connsiteY35" fmla="*/ 8631 h 10000"/>
                <a:gd name="connsiteX36" fmla="*/ 4901 w 10000"/>
                <a:gd name="connsiteY36" fmla="*/ 8465 h 10000"/>
                <a:gd name="connsiteX37" fmla="*/ 5080 w 10000"/>
                <a:gd name="connsiteY37" fmla="*/ 8583 h 10000"/>
                <a:gd name="connsiteX38" fmla="*/ 5337 w 10000"/>
                <a:gd name="connsiteY38" fmla="*/ 8702 h 10000"/>
                <a:gd name="connsiteX39" fmla="*/ 5564 w 10000"/>
                <a:gd name="connsiteY39" fmla="*/ 8857 h 10000"/>
                <a:gd name="connsiteX40" fmla="*/ 5768 w 10000"/>
                <a:gd name="connsiteY40" fmla="*/ 8757 h 10000"/>
                <a:gd name="connsiteX41" fmla="*/ 5933 w 10000"/>
                <a:gd name="connsiteY41" fmla="*/ 8664 h 10000"/>
                <a:gd name="connsiteX42" fmla="*/ 6089 w 10000"/>
                <a:gd name="connsiteY42" fmla="*/ 8458 h 10000"/>
                <a:gd name="connsiteX43" fmla="*/ 6274 w 10000"/>
                <a:gd name="connsiteY43" fmla="*/ 8178 h 10000"/>
                <a:gd name="connsiteX44" fmla="*/ 6389 w 10000"/>
                <a:gd name="connsiteY44" fmla="*/ 8048 h 10000"/>
                <a:gd name="connsiteX45" fmla="*/ 6524 w 10000"/>
                <a:gd name="connsiteY45" fmla="*/ 7996 h 10000"/>
                <a:gd name="connsiteX46" fmla="*/ 6531 w 10000"/>
                <a:gd name="connsiteY46" fmla="*/ 7831 h 10000"/>
                <a:gd name="connsiteX47" fmla="*/ 6424 w 10000"/>
                <a:gd name="connsiteY47" fmla="*/ 7458 h 10000"/>
                <a:gd name="connsiteX48" fmla="*/ 6602 w 10000"/>
                <a:gd name="connsiteY48" fmla="*/ 7467 h 10000"/>
                <a:gd name="connsiteX49" fmla="*/ 6707 w 10000"/>
                <a:gd name="connsiteY49" fmla="*/ 7325 h 10000"/>
                <a:gd name="connsiteX50" fmla="*/ 6876 w 10000"/>
                <a:gd name="connsiteY50" fmla="*/ 7326 h 10000"/>
                <a:gd name="connsiteX51" fmla="*/ 6827 w 10000"/>
                <a:gd name="connsiteY51" fmla="*/ 8196 h 10000"/>
                <a:gd name="connsiteX52" fmla="*/ 6991 w 10000"/>
                <a:gd name="connsiteY52" fmla="*/ 8296 h 10000"/>
                <a:gd name="connsiteX53" fmla="*/ 7275 w 10000"/>
                <a:gd name="connsiteY53" fmla="*/ 8549 h 10000"/>
                <a:gd name="connsiteX54" fmla="*/ 7430 w 10000"/>
                <a:gd name="connsiteY54" fmla="*/ 8158 h 10000"/>
                <a:gd name="connsiteX55" fmla="*/ 7470 w 10000"/>
                <a:gd name="connsiteY55" fmla="*/ 8197 h 10000"/>
                <a:gd name="connsiteX56" fmla="*/ 7590 w 10000"/>
                <a:gd name="connsiteY56" fmla="*/ 7958 h 10000"/>
                <a:gd name="connsiteX57" fmla="*/ 7831 w 10000"/>
                <a:gd name="connsiteY57" fmla="*/ 7837 h 10000"/>
                <a:gd name="connsiteX58" fmla="*/ 7952 w 10000"/>
                <a:gd name="connsiteY58" fmla="*/ 7395 h 10000"/>
                <a:gd name="connsiteX59" fmla="*/ 8313 w 10000"/>
                <a:gd name="connsiteY59" fmla="*/ 6873 h 10000"/>
                <a:gd name="connsiteX60" fmla="*/ 8594 w 10000"/>
                <a:gd name="connsiteY60" fmla="*/ 6631 h 10000"/>
                <a:gd name="connsiteX61" fmla="*/ 8795 w 10000"/>
                <a:gd name="connsiteY61" fmla="*/ 5949 h 10000"/>
                <a:gd name="connsiteX62" fmla="*/ 8795 w 10000"/>
                <a:gd name="connsiteY62" fmla="*/ 5788 h 10000"/>
                <a:gd name="connsiteX63" fmla="*/ 8755 w 10000"/>
                <a:gd name="connsiteY63" fmla="*/ 5386 h 10000"/>
                <a:gd name="connsiteX64" fmla="*/ 9157 w 10000"/>
                <a:gd name="connsiteY64" fmla="*/ 3938 h 10000"/>
                <a:gd name="connsiteX65" fmla="*/ 9277 w 10000"/>
                <a:gd name="connsiteY65" fmla="*/ 3938 h 10000"/>
                <a:gd name="connsiteX66" fmla="*/ 9438 w 10000"/>
                <a:gd name="connsiteY66" fmla="*/ 3818 h 10000"/>
                <a:gd name="connsiteX67" fmla="*/ 9920 w 10000"/>
                <a:gd name="connsiteY67" fmla="*/ 3617 h 10000"/>
                <a:gd name="connsiteX68" fmla="*/ 10000 w 10000"/>
                <a:gd name="connsiteY68" fmla="*/ 3296 h 10000"/>
                <a:gd name="connsiteX69" fmla="*/ 9960 w 10000"/>
                <a:gd name="connsiteY69" fmla="*/ 3214 h 10000"/>
                <a:gd name="connsiteX70" fmla="*/ 9799 w 10000"/>
                <a:gd name="connsiteY70" fmla="*/ 3214 h 10000"/>
                <a:gd name="connsiteX71" fmla="*/ 9679 w 10000"/>
                <a:gd name="connsiteY71" fmla="*/ 3014 h 10000"/>
                <a:gd name="connsiteX72" fmla="*/ 9438 w 10000"/>
                <a:gd name="connsiteY72" fmla="*/ 2935 h 10000"/>
                <a:gd name="connsiteX73" fmla="*/ 9317 w 10000"/>
                <a:gd name="connsiteY73" fmla="*/ 2774 h 10000"/>
                <a:gd name="connsiteX74" fmla="*/ 9237 w 10000"/>
                <a:gd name="connsiteY74" fmla="*/ 2171 h 10000"/>
                <a:gd name="connsiteX75" fmla="*/ 9237 w 10000"/>
                <a:gd name="connsiteY75" fmla="*/ 1326 h 10000"/>
                <a:gd name="connsiteX76" fmla="*/ 9036 w 10000"/>
                <a:gd name="connsiteY76" fmla="*/ 1046 h 10000"/>
                <a:gd name="connsiteX77" fmla="*/ 8996 w 10000"/>
                <a:gd name="connsiteY77" fmla="*/ 764 h 10000"/>
                <a:gd name="connsiteX78" fmla="*/ 8675 w 10000"/>
                <a:gd name="connsiteY78" fmla="*/ 362 h 10000"/>
                <a:gd name="connsiteX79" fmla="*/ 8394 w 10000"/>
                <a:gd name="connsiteY79" fmla="*/ 203 h 10000"/>
                <a:gd name="connsiteX80" fmla="*/ 8233 w 10000"/>
                <a:gd name="connsiteY80" fmla="*/ 0 h 10000"/>
                <a:gd name="connsiteX81" fmla="*/ 7992 w 10000"/>
                <a:gd name="connsiteY81" fmla="*/ 203 h 10000"/>
                <a:gd name="connsiteX82" fmla="*/ 7831 w 10000"/>
                <a:gd name="connsiteY82" fmla="*/ 161 h 10000"/>
                <a:gd name="connsiteX83" fmla="*/ 7711 w 10000"/>
                <a:gd name="connsiteY83" fmla="*/ 521 h 10000"/>
                <a:gd name="connsiteX84" fmla="*/ 7390 w 10000"/>
                <a:gd name="connsiteY84" fmla="*/ 604 h 10000"/>
                <a:gd name="connsiteX85" fmla="*/ 7309 w 10000"/>
                <a:gd name="connsiteY85" fmla="*/ 883 h 10000"/>
                <a:gd name="connsiteX86" fmla="*/ 7028 w 10000"/>
                <a:gd name="connsiteY86" fmla="*/ 883 h 10000"/>
                <a:gd name="connsiteX87" fmla="*/ 6787 w 10000"/>
                <a:gd name="connsiteY87" fmla="*/ 764 h 10000"/>
                <a:gd name="connsiteX88" fmla="*/ 6265 w 10000"/>
                <a:gd name="connsiteY88" fmla="*/ 764 h 10000"/>
                <a:gd name="connsiteX89" fmla="*/ 5743 w 10000"/>
                <a:gd name="connsiteY89" fmla="*/ 764 h 10000"/>
                <a:gd name="connsiteX90" fmla="*/ 5783 w 10000"/>
                <a:gd name="connsiteY90" fmla="*/ 604 h 10000"/>
                <a:gd name="connsiteX91" fmla="*/ 5703 w 10000"/>
                <a:gd name="connsiteY91" fmla="*/ 604 h 10000"/>
                <a:gd name="connsiteX92" fmla="*/ 5663 w 10000"/>
                <a:gd name="connsiteY92" fmla="*/ 764 h 10000"/>
                <a:gd name="connsiteX93" fmla="*/ 5181 w 10000"/>
                <a:gd name="connsiteY93" fmla="*/ 764 h 10000"/>
                <a:gd name="connsiteX94" fmla="*/ 4699 w 10000"/>
                <a:gd name="connsiteY94" fmla="*/ 764 h 10000"/>
                <a:gd name="connsiteX95" fmla="*/ 4217 w 10000"/>
                <a:gd name="connsiteY95" fmla="*/ 764 h 10000"/>
                <a:gd name="connsiteX96" fmla="*/ 3735 w 10000"/>
                <a:gd name="connsiteY96" fmla="*/ 764 h 10000"/>
                <a:gd name="connsiteX97" fmla="*/ 3293 w 10000"/>
                <a:gd name="connsiteY97" fmla="*/ 764 h 10000"/>
                <a:gd name="connsiteX98" fmla="*/ 2811 w 10000"/>
                <a:gd name="connsiteY98" fmla="*/ 764 h 10000"/>
                <a:gd name="connsiteX99" fmla="*/ 2369 w 10000"/>
                <a:gd name="connsiteY99" fmla="*/ 764 h 10000"/>
                <a:gd name="connsiteX100" fmla="*/ 1888 w 10000"/>
                <a:gd name="connsiteY100" fmla="*/ 764 h 10000"/>
                <a:gd name="connsiteX101" fmla="*/ 1888 w 10000"/>
                <a:gd name="connsiteY101" fmla="*/ 1326 h 10000"/>
                <a:gd name="connsiteX102" fmla="*/ 1888 w 10000"/>
                <a:gd name="connsiteY102" fmla="*/ 2050 h 10000"/>
                <a:gd name="connsiteX103" fmla="*/ 1285 w 10000"/>
                <a:gd name="connsiteY103" fmla="*/ 2050 h 10000"/>
                <a:gd name="connsiteX104" fmla="*/ 1285 w 10000"/>
                <a:gd name="connsiteY104"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43 w 10000"/>
                <a:gd name="connsiteY28" fmla="*/ 8747 h 10000"/>
                <a:gd name="connsiteX29" fmla="*/ 3167 w 10000"/>
                <a:gd name="connsiteY29" fmla="*/ 8888 h 10000"/>
                <a:gd name="connsiteX30" fmla="*/ 3537 w 10000"/>
                <a:gd name="connsiteY30" fmla="*/ 8827 h 10000"/>
                <a:gd name="connsiteX31" fmla="*/ 3795 w 10000"/>
                <a:gd name="connsiteY31" fmla="*/ 9030 h 10000"/>
                <a:gd name="connsiteX32" fmla="*/ 4153 w 10000"/>
                <a:gd name="connsiteY32" fmla="*/ 9108 h 10000"/>
                <a:gd name="connsiteX33" fmla="*/ 4406 w 10000"/>
                <a:gd name="connsiteY33" fmla="*/ 9050 h 10000"/>
                <a:gd name="connsiteX34" fmla="*/ 4600 w 10000"/>
                <a:gd name="connsiteY34" fmla="*/ 8903 h 10000"/>
                <a:gd name="connsiteX35" fmla="*/ 4762 w 10000"/>
                <a:gd name="connsiteY35" fmla="*/ 8631 h 10000"/>
                <a:gd name="connsiteX36" fmla="*/ 4901 w 10000"/>
                <a:gd name="connsiteY36" fmla="*/ 8465 h 10000"/>
                <a:gd name="connsiteX37" fmla="*/ 5080 w 10000"/>
                <a:gd name="connsiteY37" fmla="*/ 8583 h 10000"/>
                <a:gd name="connsiteX38" fmla="*/ 5337 w 10000"/>
                <a:gd name="connsiteY38" fmla="*/ 8702 h 10000"/>
                <a:gd name="connsiteX39" fmla="*/ 5564 w 10000"/>
                <a:gd name="connsiteY39" fmla="*/ 8857 h 10000"/>
                <a:gd name="connsiteX40" fmla="*/ 5768 w 10000"/>
                <a:gd name="connsiteY40" fmla="*/ 8757 h 10000"/>
                <a:gd name="connsiteX41" fmla="*/ 5933 w 10000"/>
                <a:gd name="connsiteY41" fmla="*/ 8664 h 10000"/>
                <a:gd name="connsiteX42" fmla="*/ 6089 w 10000"/>
                <a:gd name="connsiteY42" fmla="*/ 8458 h 10000"/>
                <a:gd name="connsiteX43" fmla="*/ 6274 w 10000"/>
                <a:gd name="connsiteY43" fmla="*/ 8178 h 10000"/>
                <a:gd name="connsiteX44" fmla="*/ 6389 w 10000"/>
                <a:gd name="connsiteY44" fmla="*/ 8048 h 10000"/>
                <a:gd name="connsiteX45" fmla="*/ 6524 w 10000"/>
                <a:gd name="connsiteY45" fmla="*/ 7996 h 10000"/>
                <a:gd name="connsiteX46" fmla="*/ 6531 w 10000"/>
                <a:gd name="connsiteY46" fmla="*/ 7831 h 10000"/>
                <a:gd name="connsiteX47" fmla="*/ 6424 w 10000"/>
                <a:gd name="connsiteY47" fmla="*/ 7458 h 10000"/>
                <a:gd name="connsiteX48" fmla="*/ 6602 w 10000"/>
                <a:gd name="connsiteY48" fmla="*/ 7467 h 10000"/>
                <a:gd name="connsiteX49" fmla="*/ 6707 w 10000"/>
                <a:gd name="connsiteY49" fmla="*/ 7325 h 10000"/>
                <a:gd name="connsiteX50" fmla="*/ 6876 w 10000"/>
                <a:gd name="connsiteY50" fmla="*/ 7326 h 10000"/>
                <a:gd name="connsiteX51" fmla="*/ 6827 w 10000"/>
                <a:gd name="connsiteY51" fmla="*/ 8196 h 10000"/>
                <a:gd name="connsiteX52" fmla="*/ 6991 w 10000"/>
                <a:gd name="connsiteY52" fmla="*/ 8296 h 10000"/>
                <a:gd name="connsiteX53" fmla="*/ 7275 w 10000"/>
                <a:gd name="connsiteY53" fmla="*/ 8549 h 10000"/>
                <a:gd name="connsiteX54" fmla="*/ 7430 w 10000"/>
                <a:gd name="connsiteY54" fmla="*/ 8158 h 10000"/>
                <a:gd name="connsiteX55" fmla="*/ 7470 w 10000"/>
                <a:gd name="connsiteY55" fmla="*/ 8197 h 10000"/>
                <a:gd name="connsiteX56" fmla="*/ 7590 w 10000"/>
                <a:gd name="connsiteY56" fmla="*/ 7958 h 10000"/>
                <a:gd name="connsiteX57" fmla="*/ 7831 w 10000"/>
                <a:gd name="connsiteY57" fmla="*/ 7837 h 10000"/>
                <a:gd name="connsiteX58" fmla="*/ 7952 w 10000"/>
                <a:gd name="connsiteY58" fmla="*/ 7395 h 10000"/>
                <a:gd name="connsiteX59" fmla="*/ 8313 w 10000"/>
                <a:gd name="connsiteY59" fmla="*/ 6873 h 10000"/>
                <a:gd name="connsiteX60" fmla="*/ 8594 w 10000"/>
                <a:gd name="connsiteY60" fmla="*/ 6631 h 10000"/>
                <a:gd name="connsiteX61" fmla="*/ 8795 w 10000"/>
                <a:gd name="connsiteY61" fmla="*/ 5949 h 10000"/>
                <a:gd name="connsiteX62" fmla="*/ 8795 w 10000"/>
                <a:gd name="connsiteY62" fmla="*/ 5788 h 10000"/>
                <a:gd name="connsiteX63" fmla="*/ 8755 w 10000"/>
                <a:gd name="connsiteY63" fmla="*/ 5386 h 10000"/>
                <a:gd name="connsiteX64" fmla="*/ 9157 w 10000"/>
                <a:gd name="connsiteY64" fmla="*/ 3938 h 10000"/>
                <a:gd name="connsiteX65" fmla="*/ 9277 w 10000"/>
                <a:gd name="connsiteY65" fmla="*/ 3938 h 10000"/>
                <a:gd name="connsiteX66" fmla="*/ 9438 w 10000"/>
                <a:gd name="connsiteY66" fmla="*/ 3818 h 10000"/>
                <a:gd name="connsiteX67" fmla="*/ 9920 w 10000"/>
                <a:gd name="connsiteY67" fmla="*/ 3617 h 10000"/>
                <a:gd name="connsiteX68" fmla="*/ 10000 w 10000"/>
                <a:gd name="connsiteY68" fmla="*/ 3296 h 10000"/>
                <a:gd name="connsiteX69" fmla="*/ 9960 w 10000"/>
                <a:gd name="connsiteY69" fmla="*/ 3214 h 10000"/>
                <a:gd name="connsiteX70" fmla="*/ 9799 w 10000"/>
                <a:gd name="connsiteY70" fmla="*/ 3214 h 10000"/>
                <a:gd name="connsiteX71" fmla="*/ 9679 w 10000"/>
                <a:gd name="connsiteY71" fmla="*/ 3014 h 10000"/>
                <a:gd name="connsiteX72" fmla="*/ 9438 w 10000"/>
                <a:gd name="connsiteY72" fmla="*/ 2935 h 10000"/>
                <a:gd name="connsiteX73" fmla="*/ 9317 w 10000"/>
                <a:gd name="connsiteY73" fmla="*/ 2774 h 10000"/>
                <a:gd name="connsiteX74" fmla="*/ 9237 w 10000"/>
                <a:gd name="connsiteY74" fmla="*/ 2171 h 10000"/>
                <a:gd name="connsiteX75" fmla="*/ 9237 w 10000"/>
                <a:gd name="connsiteY75" fmla="*/ 1326 h 10000"/>
                <a:gd name="connsiteX76" fmla="*/ 9036 w 10000"/>
                <a:gd name="connsiteY76" fmla="*/ 1046 h 10000"/>
                <a:gd name="connsiteX77" fmla="*/ 8996 w 10000"/>
                <a:gd name="connsiteY77" fmla="*/ 764 h 10000"/>
                <a:gd name="connsiteX78" fmla="*/ 8675 w 10000"/>
                <a:gd name="connsiteY78" fmla="*/ 362 h 10000"/>
                <a:gd name="connsiteX79" fmla="*/ 8394 w 10000"/>
                <a:gd name="connsiteY79" fmla="*/ 203 h 10000"/>
                <a:gd name="connsiteX80" fmla="*/ 8233 w 10000"/>
                <a:gd name="connsiteY80" fmla="*/ 0 h 10000"/>
                <a:gd name="connsiteX81" fmla="*/ 7992 w 10000"/>
                <a:gd name="connsiteY81" fmla="*/ 203 h 10000"/>
                <a:gd name="connsiteX82" fmla="*/ 7831 w 10000"/>
                <a:gd name="connsiteY82" fmla="*/ 161 h 10000"/>
                <a:gd name="connsiteX83" fmla="*/ 7711 w 10000"/>
                <a:gd name="connsiteY83" fmla="*/ 521 h 10000"/>
                <a:gd name="connsiteX84" fmla="*/ 7390 w 10000"/>
                <a:gd name="connsiteY84" fmla="*/ 604 h 10000"/>
                <a:gd name="connsiteX85" fmla="*/ 7309 w 10000"/>
                <a:gd name="connsiteY85" fmla="*/ 883 h 10000"/>
                <a:gd name="connsiteX86" fmla="*/ 7028 w 10000"/>
                <a:gd name="connsiteY86" fmla="*/ 883 h 10000"/>
                <a:gd name="connsiteX87" fmla="*/ 6787 w 10000"/>
                <a:gd name="connsiteY87" fmla="*/ 764 h 10000"/>
                <a:gd name="connsiteX88" fmla="*/ 6265 w 10000"/>
                <a:gd name="connsiteY88" fmla="*/ 764 h 10000"/>
                <a:gd name="connsiteX89" fmla="*/ 5743 w 10000"/>
                <a:gd name="connsiteY89" fmla="*/ 764 h 10000"/>
                <a:gd name="connsiteX90" fmla="*/ 5783 w 10000"/>
                <a:gd name="connsiteY90" fmla="*/ 604 h 10000"/>
                <a:gd name="connsiteX91" fmla="*/ 5703 w 10000"/>
                <a:gd name="connsiteY91" fmla="*/ 604 h 10000"/>
                <a:gd name="connsiteX92" fmla="*/ 5663 w 10000"/>
                <a:gd name="connsiteY92" fmla="*/ 764 h 10000"/>
                <a:gd name="connsiteX93" fmla="*/ 5181 w 10000"/>
                <a:gd name="connsiteY93" fmla="*/ 764 h 10000"/>
                <a:gd name="connsiteX94" fmla="*/ 4699 w 10000"/>
                <a:gd name="connsiteY94" fmla="*/ 764 h 10000"/>
                <a:gd name="connsiteX95" fmla="*/ 4217 w 10000"/>
                <a:gd name="connsiteY95" fmla="*/ 764 h 10000"/>
                <a:gd name="connsiteX96" fmla="*/ 3735 w 10000"/>
                <a:gd name="connsiteY96" fmla="*/ 764 h 10000"/>
                <a:gd name="connsiteX97" fmla="*/ 3293 w 10000"/>
                <a:gd name="connsiteY97" fmla="*/ 764 h 10000"/>
                <a:gd name="connsiteX98" fmla="*/ 2811 w 10000"/>
                <a:gd name="connsiteY98" fmla="*/ 764 h 10000"/>
                <a:gd name="connsiteX99" fmla="*/ 2369 w 10000"/>
                <a:gd name="connsiteY99" fmla="*/ 764 h 10000"/>
                <a:gd name="connsiteX100" fmla="*/ 1888 w 10000"/>
                <a:gd name="connsiteY100" fmla="*/ 764 h 10000"/>
                <a:gd name="connsiteX101" fmla="*/ 1888 w 10000"/>
                <a:gd name="connsiteY101" fmla="*/ 1326 h 10000"/>
                <a:gd name="connsiteX102" fmla="*/ 1888 w 10000"/>
                <a:gd name="connsiteY102" fmla="*/ 2050 h 10000"/>
                <a:gd name="connsiteX103" fmla="*/ 1285 w 10000"/>
                <a:gd name="connsiteY103" fmla="*/ 2050 h 10000"/>
                <a:gd name="connsiteX104" fmla="*/ 1285 w 10000"/>
                <a:gd name="connsiteY104"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43 w 10000"/>
                <a:gd name="connsiteY28" fmla="*/ 8747 h 10000"/>
                <a:gd name="connsiteX29" fmla="*/ 2960 w 10000"/>
                <a:gd name="connsiteY29" fmla="*/ 8802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43 w 10000"/>
                <a:gd name="connsiteY28" fmla="*/ 8747 h 10000"/>
                <a:gd name="connsiteX29" fmla="*/ 2911 w 10000"/>
                <a:gd name="connsiteY29" fmla="*/ 8918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43 w 10000"/>
                <a:gd name="connsiteY28" fmla="*/ 8747 h 10000"/>
                <a:gd name="connsiteX29" fmla="*/ 2911 w 10000"/>
                <a:gd name="connsiteY29" fmla="*/ 8918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572 w 10000"/>
                <a:gd name="connsiteY48" fmla="*/ 7640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43 w 10000"/>
                <a:gd name="connsiteY28" fmla="*/ 8747 h 10000"/>
                <a:gd name="connsiteX29" fmla="*/ 2911 w 10000"/>
                <a:gd name="connsiteY29" fmla="*/ 8918 h 10000"/>
                <a:gd name="connsiteX30" fmla="*/ 3167 w 10000"/>
                <a:gd name="connsiteY30" fmla="*/ 8888 h 10000"/>
                <a:gd name="connsiteX31" fmla="*/ 3795 w 10000"/>
                <a:gd name="connsiteY31" fmla="*/ 9030 h 10000"/>
                <a:gd name="connsiteX32" fmla="*/ 4153 w 10000"/>
                <a:gd name="connsiteY32" fmla="*/ 9108 h 10000"/>
                <a:gd name="connsiteX33" fmla="*/ 4406 w 10000"/>
                <a:gd name="connsiteY33" fmla="*/ 9050 h 10000"/>
                <a:gd name="connsiteX34" fmla="*/ 4600 w 10000"/>
                <a:gd name="connsiteY34" fmla="*/ 8903 h 10000"/>
                <a:gd name="connsiteX35" fmla="*/ 4762 w 10000"/>
                <a:gd name="connsiteY35" fmla="*/ 8631 h 10000"/>
                <a:gd name="connsiteX36" fmla="*/ 4901 w 10000"/>
                <a:gd name="connsiteY36" fmla="*/ 8465 h 10000"/>
                <a:gd name="connsiteX37" fmla="*/ 5080 w 10000"/>
                <a:gd name="connsiteY37" fmla="*/ 8583 h 10000"/>
                <a:gd name="connsiteX38" fmla="*/ 5337 w 10000"/>
                <a:gd name="connsiteY38" fmla="*/ 8702 h 10000"/>
                <a:gd name="connsiteX39" fmla="*/ 5564 w 10000"/>
                <a:gd name="connsiteY39" fmla="*/ 8857 h 10000"/>
                <a:gd name="connsiteX40" fmla="*/ 5768 w 10000"/>
                <a:gd name="connsiteY40" fmla="*/ 8757 h 10000"/>
                <a:gd name="connsiteX41" fmla="*/ 5933 w 10000"/>
                <a:gd name="connsiteY41" fmla="*/ 8664 h 10000"/>
                <a:gd name="connsiteX42" fmla="*/ 6089 w 10000"/>
                <a:gd name="connsiteY42" fmla="*/ 8458 h 10000"/>
                <a:gd name="connsiteX43" fmla="*/ 6274 w 10000"/>
                <a:gd name="connsiteY43" fmla="*/ 8178 h 10000"/>
                <a:gd name="connsiteX44" fmla="*/ 6389 w 10000"/>
                <a:gd name="connsiteY44" fmla="*/ 8048 h 10000"/>
                <a:gd name="connsiteX45" fmla="*/ 6524 w 10000"/>
                <a:gd name="connsiteY45" fmla="*/ 7996 h 10000"/>
                <a:gd name="connsiteX46" fmla="*/ 6531 w 10000"/>
                <a:gd name="connsiteY46" fmla="*/ 7831 h 10000"/>
                <a:gd name="connsiteX47" fmla="*/ 6572 w 10000"/>
                <a:gd name="connsiteY47" fmla="*/ 7640 h 10000"/>
                <a:gd name="connsiteX48" fmla="*/ 6602 w 10000"/>
                <a:gd name="connsiteY48" fmla="*/ 7467 h 10000"/>
                <a:gd name="connsiteX49" fmla="*/ 6707 w 10000"/>
                <a:gd name="connsiteY49" fmla="*/ 7325 h 10000"/>
                <a:gd name="connsiteX50" fmla="*/ 6876 w 10000"/>
                <a:gd name="connsiteY50" fmla="*/ 7326 h 10000"/>
                <a:gd name="connsiteX51" fmla="*/ 6827 w 10000"/>
                <a:gd name="connsiteY51" fmla="*/ 8196 h 10000"/>
                <a:gd name="connsiteX52" fmla="*/ 6991 w 10000"/>
                <a:gd name="connsiteY52" fmla="*/ 8296 h 10000"/>
                <a:gd name="connsiteX53" fmla="*/ 7275 w 10000"/>
                <a:gd name="connsiteY53" fmla="*/ 8549 h 10000"/>
                <a:gd name="connsiteX54" fmla="*/ 7430 w 10000"/>
                <a:gd name="connsiteY54" fmla="*/ 8158 h 10000"/>
                <a:gd name="connsiteX55" fmla="*/ 7470 w 10000"/>
                <a:gd name="connsiteY55" fmla="*/ 8197 h 10000"/>
                <a:gd name="connsiteX56" fmla="*/ 7590 w 10000"/>
                <a:gd name="connsiteY56" fmla="*/ 7958 h 10000"/>
                <a:gd name="connsiteX57" fmla="*/ 7831 w 10000"/>
                <a:gd name="connsiteY57" fmla="*/ 7837 h 10000"/>
                <a:gd name="connsiteX58" fmla="*/ 7952 w 10000"/>
                <a:gd name="connsiteY58" fmla="*/ 7395 h 10000"/>
                <a:gd name="connsiteX59" fmla="*/ 8313 w 10000"/>
                <a:gd name="connsiteY59" fmla="*/ 6873 h 10000"/>
                <a:gd name="connsiteX60" fmla="*/ 8594 w 10000"/>
                <a:gd name="connsiteY60" fmla="*/ 6631 h 10000"/>
                <a:gd name="connsiteX61" fmla="*/ 8795 w 10000"/>
                <a:gd name="connsiteY61" fmla="*/ 5949 h 10000"/>
                <a:gd name="connsiteX62" fmla="*/ 8795 w 10000"/>
                <a:gd name="connsiteY62" fmla="*/ 5788 h 10000"/>
                <a:gd name="connsiteX63" fmla="*/ 8755 w 10000"/>
                <a:gd name="connsiteY63" fmla="*/ 5386 h 10000"/>
                <a:gd name="connsiteX64" fmla="*/ 9157 w 10000"/>
                <a:gd name="connsiteY64" fmla="*/ 3938 h 10000"/>
                <a:gd name="connsiteX65" fmla="*/ 9277 w 10000"/>
                <a:gd name="connsiteY65" fmla="*/ 3938 h 10000"/>
                <a:gd name="connsiteX66" fmla="*/ 9438 w 10000"/>
                <a:gd name="connsiteY66" fmla="*/ 3818 h 10000"/>
                <a:gd name="connsiteX67" fmla="*/ 9920 w 10000"/>
                <a:gd name="connsiteY67" fmla="*/ 3617 h 10000"/>
                <a:gd name="connsiteX68" fmla="*/ 10000 w 10000"/>
                <a:gd name="connsiteY68" fmla="*/ 3296 h 10000"/>
                <a:gd name="connsiteX69" fmla="*/ 9960 w 10000"/>
                <a:gd name="connsiteY69" fmla="*/ 3214 h 10000"/>
                <a:gd name="connsiteX70" fmla="*/ 9799 w 10000"/>
                <a:gd name="connsiteY70" fmla="*/ 3214 h 10000"/>
                <a:gd name="connsiteX71" fmla="*/ 9679 w 10000"/>
                <a:gd name="connsiteY71" fmla="*/ 3014 h 10000"/>
                <a:gd name="connsiteX72" fmla="*/ 9438 w 10000"/>
                <a:gd name="connsiteY72" fmla="*/ 2935 h 10000"/>
                <a:gd name="connsiteX73" fmla="*/ 9317 w 10000"/>
                <a:gd name="connsiteY73" fmla="*/ 2774 h 10000"/>
                <a:gd name="connsiteX74" fmla="*/ 9237 w 10000"/>
                <a:gd name="connsiteY74" fmla="*/ 2171 h 10000"/>
                <a:gd name="connsiteX75" fmla="*/ 9237 w 10000"/>
                <a:gd name="connsiteY75" fmla="*/ 1326 h 10000"/>
                <a:gd name="connsiteX76" fmla="*/ 9036 w 10000"/>
                <a:gd name="connsiteY76" fmla="*/ 1046 h 10000"/>
                <a:gd name="connsiteX77" fmla="*/ 8996 w 10000"/>
                <a:gd name="connsiteY77" fmla="*/ 764 h 10000"/>
                <a:gd name="connsiteX78" fmla="*/ 8675 w 10000"/>
                <a:gd name="connsiteY78" fmla="*/ 362 h 10000"/>
                <a:gd name="connsiteX79" fmla="*/ 8394 w 10000"/>
                <a:gd name="connsiteY79" fmla="*/ 203 h 10000"/>
                <a:gd name="connsiteX80" fmla="*/ 8233 w 10000"/>
                <a:gd name="connsiteY80" fmla="*/ 0 h 10000"/>
                <a:gd name="connsiteX81" fmla="*/ 7992 w 10000"/>
                <a:gd name="connsiteY81" fmla="*/ 203 h 10000"/>
                <a:gd name="connsiteX82" fmla="*/ 7831 w 10000"/>
                <a:gd name="connsiteY82" fmla="*/ 161 h 10000"/>
                <a:gd name="connsiteX83" fmla="*/ 7711 w 10000"/>
                <a:gd name="connsiteY83" fmla="*/ 521 h 10000"/>
                <a:gd name="connsiteX84" fmla="*/ 7390 w 10000"/>
                <a:gd name="connsiteY84" fmla="*/ 604 h 10000"/>
                <a:gd name="connsiteX85" fmla="*/ 7309 w 10000"/>
                <a:gd name="connsiteY85" fmla="*/ 883 h 10000"/>
                <a:gd name="connsiteX86" fmla="*/ 7028 w 10000"/>
                <a:gd name="connsiteY86" fmla="*/ 883 h 10000"/>
                <a:gd name="connsiteX87" fmla="*/ 6787 w 10000"/>
                <a:gd name="connsiteY87" fmla="*/ 764 h 10000"/>
                <a:gd name="connsiteX88" fmla="*/ 6265 w 10000"/>
                <a:gd name="connsiteY88" fmla="*/ 764 h 10000"/>
                <a:gd name="connsiteX89" fmla="*/ 5743 w 10000"/>
                <a:gd name="connsiteY89" fmla="*/ 764 h 10000"/>
                <a:gd name="connsiteX90" fmla="*/ 5783 w 10000"/>
                <a:gd name="connsiteY90" fmla="*/ 604 h 10000"/>
                <a:gd name="connsiteX91" fmla="*/ 5703 w 10000"/>
                <a:gd name="connsiteY91" fmla="*/ 604 h 10000"/>
                <a:gd name="connsiteX92" fmla="*/ 5663 w 10000"/>
                <a:gd name="connsiteY92" fmla="*/ 764 h 10000"/>
                <a:gd name="connsiteX93" fmla="*/ 5181 w 10000"/>
                <a:gd name="connsiteY93" fmla="*/ 764 h 10000"/>
                <a:gd name="connsiteX94" fmla="*/ 4699 w 10000"/>
                <a:gd name="connsiteY94" fmla="*/ 764 h 10000"/>
                <a:gd name="connsiteX95" fmla="*/ 4217 w 10000"/>
                <a:gd name="connsiteY95" fmla="*/ 764 h 10000"/>
                <a:gd name="connsiteX96" fmla="*/ 3735 w 10000"/>
                <a:gd name="connsiteY96" fmla="*/ 764 h 10000"/>
                <a:gd name="connsiteX97" fmla="*/ 3293 w 10000"/>
                <a:gd name="connsiteY97" fmla="*/ 764 h 10000"/>
                <a:gd name="connsiteX98" fmla="*/ 2811 w 10000"/>
                <a:gd name="connsiteY98" fmla="*/ 764 h 10000"/>
                <a:gd name="connsiteX99" fmla="*/ 2369 w 10000"/>
                <a:gd name="connsiteY99" fmla="*/ 764 h 10000"/>
                <a:gd name="connsiteX100" fmla="*/ 1888 w 10000"/>
                <a:gd name="connsiteY100" fmla="*/ 764 h 10000"/>
                <a:gd name="connsiteX101" fmla="*/ 1888 w 10000"/>
                <a:gd name="connsiteY101" fmla="*/ 1326 h 10000"/>
                <a:gd name="connsiteX102" fmla="*/ 1888 w 10000"/>
                <a:gd name="connsiteY102" fmla="*/ 2050 h 10000"/>
                <a:gd name="connsiteX103" fmla="*/ 1285 w 10000"/>
                <a:gd name="connsiteY103" fmla="*/ 2050 h 10000"/>
                <a:gd name="connsiteX104" fmla="*/ 1285 w 10000"/>
                <a:gd name="connsiteY104" fmla="*/ 2371 h 10000"/>
                <a:gd name="connsiteX0" fmla="*/ 1285 w 10000"/>
                <a:gd name="connsiteY0" fmla="*/ 2371 h 9707"/>
                <a:gd name="connsiteX1" fmla="*/ 1285 w 10000"/>
                <a:gd name="connsiteY1" fmla="*/ 3014 h 9707"/>
                <a:gd name="connsiteX2" fmla="*/ 1285 w 10000"/>
                <a:gd name="connsiteY2" fmla="*/ 3617 h 9707"/>
                <a:gd name="connsiteX3" fmla="*/ 1285 w 10000"/>
                <a:gd name="connsiteY3" fmla="*/ 4221 h 9707"/>
                <a:gd name="connsiteX4" fmla="*/ 1285 w 10000"/>
                <a:gd name="connsiteY4" fmla="*/ 4781 h 9707"/>
                <a:gd name="connsiteX5" fmla="*/ 643 w 10000"/>
                <a:gd name="connsiteY5" fmla="*/ 4903 h 9707"/>
                <a:gd name="connsiteX6" fmla="*/ 522 w 10000"/>
                <a:gd name="connsiteY6" fmla="*/ 5224 h 9707"/>
                <a:gd name="connsiteX7" fmla="*/ 241 w 10000"/>
                <a:gd name="connsiteY7" fmla="*/ 5626 h 9707"/>
                <a:gd name="connsiteX8" fmla="*/ 241 w 10000"/>
                <a:gd name="connsiteY8" fmla="*/ 5949 h 9707"/>
                <a:gd name="connsiteX9" fmla="*/ 120 w 10000"/>
                <a:gd name="connsiteY9" fmla="*/ 6028 h 9707"/>
                <a:gd name="connsiteX10" fmla="*/ 120 w 10000"/>
                <a:gd name="connsiteY10" fmla="*/ 6309 h 9707"/>
                <a:gd name="connsiteX11" fmla="*/ 0 w 10000"/>
                <a:gd name="connsiteY11" fmla="*/ 6552 h 9707"/>
                <a:gd name="connsiteX12" fmla="*/ 0 w 10000"/>
                <a:gd name="connsiteY12" fmla="*/ 6751 h 9707"/>
                <a:gd name="connsiteX13" fmla="*/ 241 w 10000"/>
                <a:gd name="connsiteY13" fmla="*/ 6711 h 9707"/>
                <a:gd name="connsiteX14" fmla="*/ 281 w 10000"/>
                <a:gd name="connsiteY14" fmla="*/ 7072 h 9707"/>
                <a:gd name="connsiteX15" fmla="*/ 602 w 10000"/>
                <a:gd name="connsiteY15" fmla="*/ 7718 h 9707"/>
                <a:gd name="connsiteX16" fmla="*/ 602 w 10000"/>
                <a:gd name="connsiteY16" fmla="*/ 7757 h 9707"/>
                <a:gd name="connsiteX17" fmla="*/ 482 w 10000"/>
                <a:gd name="connsiteY17" fmla="*/ 7797 h 9707"/>
                <a:gd name="connsiteX18" fmla="*/ 964 w 10000"/>
                <a:gd name="connsiteY18" fmla="*/ 8439 h 9707"/>
                <a:gd name="connsiteX19" fmla="*/ 1004 w 10000"/>
                <a:gd name="connsiteY19" fmla="*/ 8641 h 9707"/>
                <a:gd name="connsiteX20" fmla="*/ 964 w 10000"/>
                <a:gd name="connsiteY20" fmla="*/ 9204 h 9707"/>
                <a:gd name="connsiteX21" fmla="*/ 1192 w 10000"/>
                <a:gd name="connsiteY21" fmla="*/ 9317 h 9707"/>
                <a:gd name="connsiteX22" fmla="*/ 1332 w 10000"/>
                <a:gd name="connsiteY22" fmla="*/ 8762 h 9707"/>
                <a:gd name="connsiteX23" fmla="*/ 1439 w 10000"/>
                <a:gd name="connsiteY23" fmla="*/ 8857 h 9707"/>
                <a:gd name="connsiteX24" fmla="*/ 1767 w 10000"/>
                <a:gd name="connsiteY24" fmla="*/ 8782 h 9707"/>
                <a:gd name="connsiteX25" fmla="*/ 1951 w 10000"/>
                <a:gd name="connsiteY25" fmla="*/ 8680 h 9707"/>
                <a:gd name="connsiteX26" fmla="*/ 2025 w 10000"/>
                <a:gd name="connsiteY26" fmla="*/ 8433 h 9707"/>
                <a:gd name="connsiteX27" fmla="*/ 2338 w 10000"/>
                <a:gd name="connsiteY27" fmla="*/ 8354 h 9707"/>
                <a:gd name="connsiteX28" fmla="*/ 2643 w 10000"/>
                <a:gd name="connsiteY28" fmla="*/ 8747 h 9707"/>
                <a:gd name="connsiteX29" fmla="*/ 2911 w 10000"/>
                <a:gd name="connsiteY29" fmla="*/ 8918 h 9707"/>
                <a:gd name="connsiteX30" fmla="*/ 3167 w 10000"/>
                <a:gd name="connsiteY30" fmla="*/ 8888 h 9707"/>
                <a:gd name="connsiteX31" fmla="*/ 3795 w 10000"/>
                <a:gd name="connsiteY31" fmla="*/ 9030 h 9707"/>
                <a:gd name="connsiteX32" fmla="*/ 4153 w 10000"/>
                <a:gd name="connsiteY32" fmla="*/ 9108 h 9707"/>
                <a:gd name="connsiteX33" fmla="*/ 4600 w 10000"/>
                <a:gd name="connsiteY33" fmla="*/ 8903 h 9707"/>
                <a:gd name="connsiteX34" fmla="*/ 4762 w 10000"/>
                <a:gd name="connsiteY34" fmla="*/ 8631 h 9707"/>
                <a:gd name="connsiteX35" fmla="*/ 4901 w 10000"/>
                <a:gd name="connsiteY35" fmla="*/ 8465 h 9707"/>
                <a:gd name="connsiteX36" fmla="*/ 5080 w 10000"/>
                <a:gd name="connsiteY36" fmla="*/ 8583 h 9707"/>
                <a:gd name="connsiteX37" fmla="*/ 5337 w 10000"/>
                <a:gd name="connsiteY37" fmla="*/ 8702 h 9707"/>
                <a:gd name="connsiteX38" fmla="*/ 5564 w 10000"/>
                <a:gd name="connsiteY38" fmla="*/ 8857 h 9707"/>
                <a:gd name="connsiteX39" fmla="*/ 5768 w 10000"/>
                <a:gd name="connsiteY39" fmla="*/ 8757 h 9707"/>
                <a:gd name="connsiteX40" fmla="*/ 5933 w 10000"/>
                <a:gd name="connsiteY40" fmla="*/ 8664 h 9707"/>
                <a:gd name="connsiteX41" fmla="*/ 6089 w 10000"/>
                <a:gd name="connsiteY41" fmla="*/ 8458 h 9707"/>
                <a:gd name="connsiteX42" fmla="*/ 6274 w 10000"/>
                <a:gd name="connsiteY42" fmla="*/ 8178 h 9707"/>
                <a:gd name="connsiteX43" fmla="*/ 6389 w 10000"/>
                <a:gd name="connsiteY43" fmla="*/ 8048 h 9707"/>
                <a:gd name="connsiteX44" fmla="*/ 6524 w 10000"/>
                <a:gd name="connsiteY44" fmla="*/ 7996 h 9707"/>
                <a:gd name="connsiteX45" fmla="*/ 6531 w 10000"/>
                <a:gd name="connsiteY45" fmla="*/ 7831 h 9707"/>
                <a:gd name="connsiteX46" fmla="*/ 6572 w 10000"/>
                <a:gd name="connsiteY46" fmla="*/ 7640 h 9707"/>
                <a:gd name="connsiteX47" fmla="*/ 6602 w 10000"/>
                <a:gd name="connsiteY47" fmla="*/ 7467 h 9707"/>
                <a:gd name="connsiteX48" fmla="*/ 6707 w 10000"/>
                <a:gd name="connsiteY48" fmla="*/ 7325 h 9707"/>
                <a:gd name="connsiteX49" fmla="*/ 6876 w 10000"/>
                <a:gd name="connsiteY49" fmla="*/ 7326 h 9707"/>
                <a:gd name="connsiteX50" fmla="*/ 6827 w 10000"/>
                <a:gd name="connsiteY50" fmla="*/ 8196 h 9707"/>
                <a:gd name="connsiteX51" fmla="*/ 6991 w 10000"/>
                <a:gd name="connsiteY51" fmla="*/ 8296 h 9707"/>
                <a:gd name="connsiteX52" fmla="*/ 7275 w 10000"/>
                <a:gd name="connsiteY52" fmla="*/ 8549 h 9707"/>
                <a:gd name="connsiteX53" fmla="*/ 7430 w 10000"/>
                <a:gd name="connsiteY53" fmla="*/ 8158 h 9707"/>
                <a:gd name="connsiteX54" fmla="*/ 7470 w 10000"/>
                <a:gd name="connsiteY54" fmla="*/ 8197 h 9707"/>
                <a:gd name="connsiteX55" fmla="*/ 7590 w 10000"/>
                <a:gd name="connsiteY55" fmla="*/ 7958 h 9707"/>
                <a:gd name="connsiteX56" fmla="*/ 7831 w 10000"/>
                <a:gd name="connsiteY56" fmla="*/ 7837 h 9707"/>
                <a:gd name="connsiteX57" fmla="*/ 7952 w 10000"/>
                <a:gd name="connsiteY57" fmla="*/ 7395 h 9707"/>
                <a:gd name="connsiteX58" fmla="*/ 8313 w 10000"/>
                <a:gd name="connsiteY58" fmla="*/ 6873 h 9707"/>
                <a:gd name="connsiteX59" fmla="*/ 8594 w 10000"/>
                <a:gd name="connsiteY59" fmla="*/ 6631 h 9707"/>
                <a:gd name="connsiteX60" fmla="*/ 8795 w 10000"/>
                <a:gd name="connsiteY60" fmla="*/ 5949 h 9707"/>
                <a:gd name="connsiteX61" fmla="*/ 8795 w 10000"/>
                <a:gd name="connsiteY61" fmla="*/ 5788 h 9707"/>
                <a:gd name="connsiteX62" fmla="*/ 8755 w 10000"/>
                <a:gd name="connsiteY62" fmla="*/ 5386 h 9707"/>
                <a:gd name="connsiteX63" fmla="*/ 9157 w 10000"/>
                <a:gd name="connsiteY63" fmla="*/ 3938 h 9707"/>
                <a:gd name="connsiteX64" fmla="*/ 9277 w 10000"/>
                <a:gd name="connsiteY64" fmla="*/ 3938 h 9707"/>
                <a:gd name="connsiteX65" fmla="*/ 9438 w 10000"/>
                <a:gd name="connsiteY65" fmla="*/ 3818 h 9707"/>
                <a:gd name="connsiteX66" fmla="*/ 9920 w 10000"/>
                <a:gd name="connsiteY66" fmla="*/ 3617 h 9707"/>
                <a:gd name="connsiteX67" fmla="*/ 10000 w 10000"/>
                <a:gd name="connsiteY67" fmla="*/ 3296 h 9707"/>
                <a:gd name="connsiteX68" fmla="*/ 9960 w 10000"/>
                <a:gd name="connsiteY68" fmla="*/ 3214 h 9707"/>
                <a:gd name="connsiteX69" fmla="*/ 9799 w 10000"/>
                <a:gd name="connsiteY69" fmla="*/ 3214 h 9707"/>
                <a:gd name="connsiteX70" fmla="*/ 9679 w 10000"/>
                <a:gd name="connsiteY70" fmla="*/ 3014 h 9707"/>
                <a:gd name="connsiteX71" fmla="*/ 9438 w 10000"/>
                <a:gd name="connsiteY71" fmla="*/ 2935 h 9707"/>
                <a:gd name="connsiteX72" fmla="*/ 9317 w 10000"/>
                <a:gd name="connsiteY72" fmla="*/ 2774 h 9707"/>
                <a:gd name="connsiteX73" fmla="*/ 9237 w 10000"/>
                <a:gd name="connsiteY73" fmla="*/ 2171 h 9707"/>
                <a:gd name="connsiteX74" fmla="*/ 9237 w 10000"/>
                <a:gd name="connsiteY74" fmla="*/ 1326 h 9707"/>
                <a:gd name="connsiteX75" fmla="*/ 9036 w 10000"/>
                <a:gd name="connsiteY75" fmla="*/ 1046 h 9707"/>
                <a:gd name="connsiteX76" fmla="*/ 8996 w 10000"/>
                <a:gd name="connsiteY76" fmla="*/ 764 h 9707"/>
                <a:gd name="connsiteX77" fmla="*/ 8675 w 10000"/>
                <a:gd name="connsiteY77" fmla="*/ 362 h 9707"/>
                <a:gd name="connsiteX78" fmla="*/ 8394 w 10000"/>
                <a:gd name="connsiteY78" fmla="*/ 203 h 9707"/>
                <a:gd name="connsiteX79" fmla="*/ 8233 w 10000"/>
                <a:gd name="connsiteY79" fmla="*/ 0 h 9707"/>
                <a:gd name="connsiteX80" fmla="*/ 7992 w 10000"/>
                <a:gd name="connsiteY80" fmla="*/ 203 h 9707"/>
                <a:gd name="connsiteX81" fmla="*/ 7831 w 10000"/>
                <a:gd name="connsiteY81" fmla="*/ 161 h 9707"/>
                <a:gd name="connsiteX82" fmla="*/ 7711 w 10000"/>
                <a:gd name="connsiteY82" fmla="*/ 521 h 9707"/>
                <a:gd name="connsiteX83" fmla="*/ 7390 w 10000"/>
                <a:gd name="connsiteY83" fmla="*/ 604 h 9707"/>
                <a:gd name="connsiteX84" fmla="*/ 7309 w 10000"/>
                <a:gd name="connsiteY84" fmla="*/ 883 h 9707"/>
                <a:gd name="connsiteX85" fmla="*/ 7028 w 10000"/>
                <a:gd name="connsiteY85" fmla="*/ 883 h 9707"/>
                <a:gd name="connsiteX86" fmla="*/ 6787 w 10000"/>
                <a:gd name="connsiteY86" fmla="*/ 764 h 9707"/>
                <a:gd name="connsiteX87" fmla="*/ 6265 w 10000"/>
                <a:gd name="connsiteY87" fmla="*/ 764 h 9707"/>
                <a:gd name="connsiteX88" fmla="*/ 5743 w 10000"/>
                <a:gd name="connsiteY88" fmla="*/ 764 h 9707"/>
                <a:gd name="connsiteX89" fmla="*/ 5783 w 10000"/>
                <a:gd name="connsiteY89" fmla="*/ 604 h 9707"/>
                <a:gd name="connsiteX90" fmla="*/ 5703 w 10000"/>
                <a:gd name="connsiteY90" fmla="*/ 604 h 9707"/>
                <a:gd name="connsiteX91" fmla="*/ 5663 w 10000"/>
                <a:gd name="connsiteY91" fmla="*/ 764 h 9707"/>
                <a:gd name="connsiteX92" fmla="*/ 5181 w 10000"/>
                <a:gd name="connsiteY92" fmla="*/ 764 h 9707"/>
                <a:gd name="connsiteX93" fmla="*/ 4699 w 10000"/>
                <a:gd name="connsiteY93" fmla="*/ 764 h 9707"/>
                <a:gd name="connsiteX94" fmla="*/ 4217 w 10000"/>
                <a:gd name="connsiteY94" fmla="*/ 764 h 9707"/>
                <a:gd name="connsiteX95" fmla="*/ 3735 w 10000"/>
                <a:gd name="connsiteY95" fmla="*/ 764 h 9707"/>
                <a:gd name="connsiteX96" fmla="*/ 3293 w 10000"/>
                <a:gd name="connsiteY96" fmla="*/ 764 h 9707"/>
                <a:gd name="connsiteX97" fmla="*/ 2811 w 10000"/>
                <a:gd name="connsiteY97" fmla="*/ 764 h 9707"/>
                <a:gd name="connsiteX98" fmla="*/ 2369 w 10000"/>
                <a:gd name="connsiteY98" fmla="*/ 764 h 9707"/>
                <a:gd name="connsiteX99" fmla="*/ 1888 w 10000"/>
                <a:gd name="connsiteY99" fmla="*/ 764 h 9707"/>
                <a:gd name="connsiteX100" fmla="*/ 1888 w 10000"/>
                <a:gd name="connsiteY100" fmla="*/ 1326 h 9707"/>
                <a:gd name="connsiteX101" fmla="*/ 1888 w 10000"/>
                <a:gd name="connsiteY101" fmla="*/ 2050 h 9707"/>
                <a:gd name="connsiteX102" fmla="*/ 1285 w 10000"/>
                <a:gd name="connsiteY102" fmla="*/ 2050 h 9707"/>
                <a:gd name="connsiteX103" fmla="*/ 1285 w 10000"/>
                <a:gd name="connsiteY103" fmla="*/ 2371 h 9707"/>
                <a:gd name="connsiteX0" fmla="*/ 1285 w 10000"/>
                <a:gd name="connsiteY0" fmla="*/ 2443 h 9598"/>
                <a:gd name="connsiteX1" fmla="*/ 1285 w 10000"/>
                <a:gd name="connsiteY1" fmla="*/ 3105 h 9598"/>
                <a:gd name="connsiteX2" fmla="*/ 1285 w 10000"/>
                <a:gd name="connsiteY2" fmla="*/ 3726 h 9598"/>
                <a:gd name="connsiteX3" fmla="*/ 1285 w 10000"/>
                <a:gd name="connsiteY3" fmla="*/ 4348 h 9598"/>
                <a:gd name="connsiteX4" fmla="*/ 1285 w 10000"/>
                <a:gd name="connsiteY4" fmla="*/ 4925 h 9598"/>
                <a:gd name="connsiteX5" fmla="*/ 643 w 10000"/>
                <a:gd name="connsiteY5" fmla="*/ 5051 h 9598"/>
                <a:gd name="connsiteX6" fmla="*/ 522 w 10000"/>
                <a:gd name="connsiteY6" fmla="*/ 5382 h 9598"/>
                <a:gd name="connsiteX7" fmla="*/ 241 w 10000"/>
                <a:gd name="connsiteY7" fmla="*/ 5796 h 9598"/>
                <a:gd name="connsiteX8" fmla="*/ 241 w 10000"/>
                <a:gd name="connsiteY8" fmla="*/ 6129 h 9598"/>
                <a:gd name="connsiteX9" fmla="*/ 120 w 10000"/>
                <a:gd name="connsiteY9" fmla="*/ 6210 h 9598"/>
                <a:gd name="connsiteX10" fmla="*/ 120 w 10000"/>
                <a:gd name="connsiteY10" fmla="*/ 6499 h 9598"/>
                <a:gd name="connsiteX11" fmla="*/ 0 w 10000"/>
                <a:gd name="connsiteY11" fmla="*/ 6750 h 9598"/>
                <a:gd name="connsiteX12" fmla="*/ 0 w 10000"/>
                <a:gd name="connsiteY12" fmla="*/ 6955 h 9598"/>
                <a:gd name="connsiteX13" fmla="*/ 241 w 10000"/>
                <a:gd name="connsiteY13" fmla="*/ 6914 h 9598"/>
                <a:gd name="connsiteX14" fmla="*/ 281 w 10000"/>
                <a:gd name="connsiteY14" fmla="*/ 7285 h 9598"/>
                <a:gd name="connsiteX15" fmla="*/ 602 w 10000"/>
                <a:gd name="connsiteY15" fmla="*/ 7951 h 9598"/>
                <a:gd name="connsiteX16" fmla="*/ 602 w 10000"/>
                <a:gd name="connsiteY16" fmla="*/ 7991 h 9598"/>
                <a:gd name="connsiteX17" fmla="*/ 482 w 10000"/>
                <a:gd name="connsiteY17" fmla="*/ 8032 h 9598"/>
                <a:gd name="connsiteX18" fmla="*/ 964 w 10000"/>
                <a:gd name="connsiteY18" fmla="*/ 8694 h 9598"/>
                <a:gd name="connsiteX19" fmla="*/ 1004 w 10000"/>
                <a:gd name="connsiteY19" fmla="*/ 8902 h 9598"/>
                <a:gd name="connsiteX20" fmla="*/ 964 w 10000"/>
                <a:gd name="connsiteY20" fmla="*/ 9482 h 9598"/>
                <a:gd name="connsiteX21" fmla="*/ 1192 w 10000"/>
                <a:gd name="connsiteY21" fmla="*/ 9598 h 9598"/>
                <a:gd name="connsiteX22" fmla="*/ 1332 w 10000"/>
                <a:gd name="connsiteY22" fmla="*/ 9026 h 9598"/>
                <a:gd name="connsiteX23" fmla="*/ 1439 w 10000"/>
                <a:gd name="connsiteY23" fmla="*/ 9124 h 9598"/>
                <a:gd name="connsiteX24" fmla="*/ 1767 w 10000"/>
                <a:gd name="connsiteY24" fmla="*/ 9047 h 9598"/>
                <a:gd name="connsiteX25" fmla="*/ 1951 w 10000"/>
                <a:gd name="connsiteY25" fmla="*/ 8942 h 9598"/>
                <a:gd name="connsiteX26" fmla="*/ 2025 w 10000"/>
                <a:gd name="connsiteY26" fmla="*/ 8688 h 9598"/>
                <a:gd name="connsiteX27" fmla="*/ 2338 w 10000"/>
                <a:gd name="connsiteY27" fmla="*/ 8606 h 9598"/>
                <a:gd name="connsiteX28" fmla="*/ 2643 w 10000"/>
                <a:gd name="connsiteY28" fmla="*/ 9011 h 9598"/>
                <a:gd name="connsiteX29" fmla="*/ 2911 w 10000"/>
                <a:gd name="connsiteY29" fmla="*/ 9187 h 9598"/>
                <a:gd name="connsiteX30" fmla="*/ 3167 w 10000"/>
                <a:gd name="connsiteY30" fmla="*/ 9156 h 9598"/>
                <a:gd name="connsiteX31" fmla="*/ 3795 w 10000"/>
                <a:gd name="connsiteY31" fmla="*/ 9303 h 9598"/>
                <a:gd name="connsiteX32" fmla="*/ 4153 w 10000"/>
                <a:gd name="connsiteY32" fmla="*/ 9383 h 9598"/>
                <a:gd name="connsiteX33" fmla="*/ 4600 w 10000"/>
                <a:gd name="connsiteY33" fmla="*/ 9172 h 9598"/>
                <a:gd name="connsiteX34" fmla="*/ 4901 w 10000"/>
                <a:gd name="connsiteY34" fmla="*/ 8721 h 9598"/>
                <a:gd name="connsiteX35" fmla="*/ 5080 w 10000"/>
                <a:gd name="connsiteY35" fmla="*/ 8842 h 9598"/>
                <a:gd name="connsiteX36" fmla="*/ 5337 w 10000"/>
                <a:gd name="connsiteY36" fmla="*/ 8965 h 9598"/>
                <a:gd name="connsiteX37" fmla="*/ 5564 w 10000"/>
                <a:gd name="connsiteY37" fmla="*/ 9124 h 9598"/>
                <a:gd name="connsiteX38" fmla="*/ 5768 w 10000"/>
                <a:gd name="connsiteY38" fmla="*/ 9021 h 9598"/>
                <a:gd name="connsiteX39" fmla="*/ 5933 w 10000"/>
                <a:gd name="connsiteY39" fmla="*/ 8926 h 9598"/>
                <a:gd name="connsiteX40" fmla="*/ 6089 w 10000"/>
                <a:gd name="connsiteY40" fmla="*/ 8713 h 9598"/>
                <a:gd name="connsiteX41" fmla="*/ 6274 w 10000"/>
                <a:gd name="connsiteY41" fmla="*/ 8425 h 9598"/>
                <a:gd name="connsiteX42" fmla="*/ 6389 w 10000"/>
                <a:gd name="connsiteY42" fmla="*/ 8291 h 9598"/>
                <a:gd name="connsiteX43" fmla="*/ 6524 w 10000"/>
                <a:gd name="connsiteY43" fmla="*/ 8237 h 9598"/>
                <a:gd name="connsiteX44" fmla="*/ 6531 w 10000"/>
                <a:gd name="connsiteY44" fmla="*/ 8067 h 9598"/>
                <a:gd name="connsiteX45" fmla="*/ 6572 w 10000"/>
                <a:gd name="connsiteY45" fmla="*/ 7871 h 9598"/>
                <a:gd name="connsiteX46" fmla="*/ 6602 w 10000"/>
                <a:gd name="connsiteY46" fmla="*/ 7692 h 9598"/>
                <a:gd name="connsiteX47" fmla="*/ 6707 w 10000"/>
                <a:gd name="connsiteY47" fmla="*/ 7546 h 9598"/>
                <a:gd name="connsiteX48" fmla="*/ 6876 w 10000"/>
                <a:gd name="connsiteY48" fmla="*/ 7547 h 9598"/>
                <a:gd name="connsiteX49" fmla="*/ 6827 w 10000"/>
                <a:gd name="connsiteY49" fmla="*/ 8443 h 9598"/>
                <a:gd name="connsiteX50" fmla="*/ 6991 w 10000"/>
                <a:gd name="connsiteY50" fmla="*/ 8546 h 9598"/>
                <a:gd name="connsiteX51" fmla="*/ 7275 w 10000"/>
                <a:gd name="connsiteY51" fmla="*/ 8807 h 9598"/>
                <a:gd name="connsiteX52" fmla="*/ 7430 w 10000"/>
                <a:gd name="connsiteY52" fmla="*/ 8404 h 9598"/>
                <a:gd name="connsiteX53" fmla="*/ 7470 w 10000"/>
                <a:gd name="connsiteY53" fmla="*/ 8444 h 9598"/>
                <a:gd name="connsiteX54" fmla="*/ 7590 w 10000"/>
                <a:gd name="connsiteY54" fmla="*/ 8198 h 9598"/>
                <a:gd name="connsiteX55" fmla="*/ 7831 w 10000"/>
                <a:gd name="connsiteY55" fmla="*/ 8074 h 9598"/>
                <a:gd name="connsiteX56" fmla="*/ 7952 w 10000"/>
                <a:gd name="connsiteY56" fmla="*/ 7618 h 9598"/>
                <a:gd name="connsiteX57" fmla="*/ 8313 w 10000"/>
                <a:gd name="connsiteY57" fmla="*/ 7080 h 9598"/>
                <a:gd name="connsiteX58" fmla="*/ 8594 w 10000"/>
                <a:gd name="connsiteY58" fmla="*/ 6831 h 9598"/>
                <a:gd name="connsiteX59" fmla="*/ 8795 w 10000"/>
                <a:gd name="connsiteY59" fmla="*/ 6129 h 9598"/>
                <a:gd name="connsiteX60" fmla="*/ 8795 w 10000"/>
                <a:gd name="connsiteY60" fmla="*/ 5963 h 9598"/>
                <a:gd name="connsiteX61" fmla="*/ 8755 w 10000"/>
                <a:gd name="connsiteY61" fmla="*/ 5549 h 9598"/>
                <a:gd name="connsiteX62" fmla="*/ 9157 w 10000"/>
                <a:gd name="connsiteY62" fmla="*/ 4057 h 9598"/>
                <a:gd name="connsiteX63" fmla="*/ 9277 w 10000"/>
                <a:gd name="connsiteY63" fmla="*/ 4057 h 9598"/>
                <a:gd name="connsiteX64" fmla="*/ 9438 w 10000"/>
                <a:gd name="connsiteY64" fmla="*/ 3933 h 9598"/>
                <a:gd name="connsiteX65" fmla="*/ 9920 w 10000"/>
                <a:gd name="connsiteY65" fmla="*/ 3726 h 9598"/>
                <a:gd name="connsiteX66" fmla="*/ 10000 w 10000"/>
                <a:gd name="connsiteY66" fmla="*/ 3395 h 9598"/>
                <a:gd name="connsiteX67" fmla="*/ 9960 w 10000"/>
                <a:gd name="connsiteY67" fmla="*/ 3311 h 9598"/>
                <a:gd name="connsiteX68" fmla="*/ 9799 w 10000"/>
                <a:gd name="connsiteY68" fmla="*/ 3311 h 9598"/>
                <a:gd name="connsiteX69" fmla="*/ 9679 w 10000"/>
                <a:gd name="connsiteY69" fmla="*/ 3105 h 9598"/>
                <a:gd name="connsiteX70" fmla="*/ 9438 w 10000"/>
                <a:gd name="connsiteY70" fmla="*/ 3024 h 9598"/>
                <a:gd name="connsiteX71" fmla="*/ 9317 w 10000"/>
                <a:gd name="connsiteY71" fmla="*/ 2858 h 9598"/>
                <a:gd name="connsiteX72" fmla="*/ 9237 w 10000"/>
                <a:gd name="connsiteY72" fmla="*/ 2237 h 9598"/>
                <a:gd name="connsiteX73" fmla="*/ 9237 w 10000"/>
                <a:gd name="connsiteY73" fmla="*/ 1366 h 9598"/>
                <a:gd name="connsiteX74" fmla="*/ 9036 w 10000"/>
                <a:gd name="connsiteY74" fmla="*/ 1078 h 9598"/>
                <a:gd name="connsiteX75" fmla="*/ 8996 w 10000"/>
                <a:gd name="connsiteY75" fmla="*/ 787 h 9598"/>
                <a:gd name="connsiteX76" fmla="*/ 8675 w 10000"/>
                <a:gd name="connsiteY76" fmla="*/ 373 h 9598"/>
                <a:gd name="connsiteX77" fmla="*/ 8394 w 10000"/>
                <a:gd name="connsiteY77" fmla="*/ 209 h 9598"/>
                <a:gd name="connsiteX78" fmla="*/ 8233 w 10000"/>
                <a:gd name="connsiteY78" fmla="*/ 0 h 9598"/>
                <a:gd name="connsiteX79" fmla="*/ 7992 w 10000"/>
                <a:gd name="connsiteY79" fmla="*/ 209 h 9598"/>
                <a:gd name="connsiteX80" fmla="*/ 7831 w 10000"/>
                <a:gd name="connsiteY80" fmla="*/ 166 h 9598"/>
                <a:gd name="connsiteX81" fmla="*/ 7711 w 10000"/>
                <a:gd name="connsiteY81" fmla="*/ 537 h 9598"/>
                <a:gd name="connsiteX82" fmla="*/ 7390 w 10000"/>
                <a:gd name="connsiteY82" fmla="*/ 622 h 9598"/>
                <a:gd name="connsiteX83" fmla="*/ 7309 w 10000"/>
                <a:gd name="connsiteY83" fmla="*/ 910 h 9598"/>
                <a:gd name="connsiteX84" fmla="*/ 7028 w 10000"/>
                <a:gd name="connsiteY84" fmla="*/ 910 h 9598"/>
                <a:gd name="connsiteX85" fmla="*/ 6787 w 10000"/>
                <a:gd name="connsiteY85" fmla="*/ 787 h 9598"/>
                <a:gd name="connsiteX86" fmla="*/ 6265 w 10000"/>
                <a:gd name="connsiteY86" fmla="*/ 787 h 9598"/>
                <a:gd name="connsiteX87" fmla="*/ 5743 w 10000"/>
                <a:gd name="connsiteY87" fmla="*/ 787 h 9598"/>
                <a:gd name="connsiteX88" fmla="*/ 5783 w 10000"/>
                <a:gd name="connsiteY88" fmla="*/ 622 h 9598"/>
                <a:gd name="connsiteX89" fmla="*/ 5703 w 10000"/>
                <a:gd name="connsiteY89" fmla="*/ 622 h 9598"/>
                <a:gd name="connsiteX90" fmla="*/ 5663 w 10000"/>
                <a:gd name="connsiteY90" fmla="*/ 787 h 9598"/>
                <a:gd name="connsiteX91" fmla="*/ 5181 w 10000"/>
                <a:gd name="connsiteY91" fmla="*/ 787 h 9598"/>
                <a:gd name="connsiteX92" fmla="*/ 4699 w 10000"/>
                <a:gd name="connsiteY92" fmla="*/ 787 h 9598"/>
                <a:gd name="connsiteX93" fmla="*/ 4217 w 10000"/>
                <a:gd name="connsiteY93" fmla="*/ 787 h 9598"/>
                <a:gd name="connsiteX94" fmla="*/ 3735 w 10000"/>
                <a:gd name="connsiteY94" fmla="*/ 787 h 9598"/>
                <a:gd name="connsiteX95" fmla="*/ 3293 w 10000"/>
                <a:gd name="connsiteY95" fmla="*/ 787 h 9598"/>
                <a:gd name="connsiteX96" fmla="*/ 2811 w 10000"/>
                <a:gd name="connsiteY96" fmla="*/ 787 h 9598"/>
                <a:gd name="connsiteX97" fmla="*/ 2369 w 10000"/>
                <a:gd name="connsiteY97" fmla="*/ 787 h 9598"/>
                <a:gd name="connsiteX98" fmla="*/ 1888 w 10000"/>
                <a:gd name="connsiteY98" fmla="*/ 787 h 9598"/>
                <a:gd name="connsiteX99" fmla="*/ 1888 w 10000"/>
                <a:gd name="connsiteY99" fmla="*/ 1366 h 9598"/>
                <a:gd name="connsiteX100" fmla="*/ 1888 w 10000"/>
                <a:gd name="connsiteY100" fmla="*/ 2112 h 9598"/>
                <a:gd name="connsiteX101" fmla="*/ 1285 w 10000"/>
                <a:gd name="connsiteY101" fmla="*/ 2112 h 9598"/>
                <a:gd name="connsiteX102" fmla="*/ 1285 w 10000"/>
                <a:gd name="connsiteY102" fmla="*/ 2443 h 9598"/>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707 w 10000"/>
                <a:gd name="connsiteY46" fmla="*/ 7862 h 10000"/>
                <a:gd name="connsiteX47" fmla="*/ 6876 w 10000"/>
                <a:gd name="connsiteY47" fmla="*/ 7863 h 10000"/>
                <a:gd name="connsiteX48" fmla="*/ 6827 w 10000"/>
                <a:gd name="connsiteY48" fmla="*/ 8797 h 10000"/>
                <a:gd name="connsiteX49" fmla="*/ 6991 w 10000"/>
                <a:gd name="connsiteY49" fmla="*/ 8904 h 10000"/>
                <a:gd name="connsiteX50" fmla="*/ 7275 w 10000"/>
                <a:gd name="connsiteY50" fmla="*/ 9176 h 10000"/>
                <a:gd name="connsiteX51" fmla="*/ 7430 w 10000"/>
                <a:gd name="connsiteY51" fmla="*/ 8756 h 10000"/>
                <a:gd name="connsiteX52" fmla="*/ 7470 w 10000"/>
                <a:gd name="connsiteY52" fmla="*/ 8798 h 10000"/>
                <a:gd name="connsiteX53" fmla="*/ 7590 w 10000"/>
                <a:gd name="connsiteY53" fmla="*/ 8541 h 10000"/>
                <a:gd name="connsiteX54" fmla="*/ 7831 w 10000"/>
                <a:gd name="connsiteY54" fmla="*/ 8412 h 10000"/>
                <a:gd name="connsiteX55" fmla="*/ 7952 w 10000"/>
                <a:gd name="connsiteY55" fmla="*/ 7937 h 10000"/>
                <a:gd name="connsiteX56" fmla="*/ 8313 w 10000"/>
                <a:gd name="connsiteY56" fmla="*/ 7377 h 10000"/>
                <a:gd name="connsiteX57" fmla="*/ 8594 w 10000"/>
                <a:gd name="connsiteY57" fmla="*/ 7117 h 10000"/>
                <a:gd name="connsiteX58" fmla="*/ 8795 w 10000"/>
                <a:gd name="connsiteY58" fmla="*/ 6386 h 10000"/>
                <a:gd name="connsiteX59" fmla="*/ 8795 w 10000"/>
                <a:gd name="connsiteY59" fmla="*/ 6213 h 10000"/>
                <a:gd name="connsiteX60" fmla="*/ 8755 w 10000"/>
                <a:gd name="connsiteY60" fmla="*/ 5781 h 10000"/>
                <a:gd name="connsiteX61" fmla="*/ 9157 w 10000"/>
                <a:gd name="connsiteY61" fmla="*/ 4227 h 10000"/>
                <a:gd name="connsiteX62" fmla="*/ 9277 w 10000"/>
                <a:gd name="connsiteY62" fmla="*/ 4227 h 10000"/>
                <a:gd name="connsiteX63" fmla="*/ 9438 w 10000"/>
                <a:gd name="connsiteY63" fmla="*/ 4098 h 10000"/>
                <a:gd name="connsiteX64" fmla="*/ 9920 w 10000"/>
                <a:gd name="connsiteY64" fmla="*/ 3882 h 10000"/>
                <a:gd name="connsiteX65" fmla="*/ 10000 w 10000"/>
                <a:gd name="connsiteY65" fmla="*/ 3537 h 10000"/>
                <a:gd name="connsiteX66" fmla="*/ 9960 w 10000"/>
                <a:gd name="connsiteY66" fmla="*/ 3450 h 10000"/>
                <a:gd name="connsiteX67" fmla="*/ 9799 w 10000"/>
                <a:gd name="connsiteY67" fmla="*/ 3450 h 10000"/>
                <a:gd name="connsiteX68" fmla="*/ 9679 w 10000"/>
                <a:gd name="connsiteY68" fmla="*/ 3235 h 10000"/>
                <a:gd name="connsiteX69" fmla="*/ 9438 w 10000"/>
                <a:gd name="connsiteY69" fmla="*/ 3151 h 10000"/>
                <a:gd name="connsiteX70" fmla="*/ 9317 w 10000"/>
                <a:gd name="connsiteY70" fmla="*/ 2978 h 10000"/>
                <a:gd name="connsiteX71" fmla="*/ 9237 w 10000"/>
                <a:gd name="connsiteY71" fmla="*/ 2331 h 10000"/>
                <a:gd name="connsiteX72" fmla="*/ 9237 w 10000"/>
                <a:gd name="connsiteY72" fmla="*/ 1423 h 10000"/>
                <a:gd name="connsiteX73" fmla="*/ 9036 w 10000"/>
                <a:gd name="connsiteY73" fmla="*/ 1123 h 10000"/>
                <a:gd name="connsiteX74" fmla="*/ 8996 w 10000"/>
                <a:gd name="connsiteY74" fmla="*/ 820 h 10000"/>
                <a:gd name="connsiteX75" fmla="*/ 8675 w 10000"/>
                <a:gd name="connsiteY75" fmla="*/ 389 h 10000"/>
                <a:gd name="connsiteX76" fmla="*/ 8394 w 10000"/>
                <a:gd name="connsiteY76" fmla="*/ 218 h 10000"/>
                <a:gd name="connsiteX77" fmla="*/ 8233 w 10000"/>
                <a:gd name="connsiteY77" fmla="*/ 0 h 10000"/>
                <a:gd name="connsiteX78" fmla="*/ 7992 w 10000"/>
                <a:gd name="connsiteY78" fmla="*/ 218 h 10000"/>
                <a:gd name="connsiteX79" fmla="*/ 7831 w 10000"/>
                <a:gd name="connsiteY79" fmla="*/ 173 h 10000"/>
                <a:gd name="connsiteX80" fmla="*/ 7711 w 10000"/>
                <a:gd name="connsiteY80" fmla="*/ 559 h 10000"/>
                <a:gd name="connsiteX81" fmla="*/ 7390 w 10000"/>
                <a:gd name="connsiteY81" fmla="*/ 648 h 10000"/>
                <a:gd name="connsiteX82" fmla="*/ 7309 w 10000"/>
                <a:gd name="connsiteY82" fmla="*/ 948 h 10000"/>
                <a:gd name="connsiteX83" fmla="*/ 7028 w 10000"/>
                <a:gd name="connsiteY83" fmla="*/ 948 h 10000"/>
                <a:gd name="connsiteX84" fmla="*/ 6787 w 10000"/>
                <a:gd name="connsiteY84" fmla="*/ 820 h 10000"/>
                <a:gd name="connsiteX85" fmla="*/ 6265 w 10000"/>
                <a:gd name="connsiteY85" fmla="*/ 820 h 10000"/>
                <a:gd name="connsiteX86" fmla="*/ 5743 w 10000"/>
                <a:gd name="connsiteY86" fmla="*/ 820 h 10000"/>
                <a:gd name="connsiteX87" fmla="*/ 5783 w 10000"/>
                <a:gd name="connsiteY87" fmla="*/ 648 h 10000"/>
                <a:gd name="connsiteX88" fmla="*/ 5703 w 10000"/>
                <a:gd name="connsiteY88" fmla="*/ 648 h 10000"/>
                <a:gd name="connsiteX89" fmla="*/ 5663 w 10000"/>
                <a:gd name="connsiteY89" fmla="*/ 820 h 10000"/>
                <a:gd name="connsiteX90" fmla="*/ 5181 w 10000"/>
                <a:gd name="connsiteY90" fmla="*/ 820 h 10000"/>
                <a:gd name="connsiteX91" fmla="*/ 4699 w 10000"/>
                <a:gd name="connsiteY91" fmla="*/ 820 h 10000"/>
                <a:gd name="connsiteX92" fmla="*/ 4217 w 10000"/>
                <a:gd name="connsiteY92" fmla="*/ 820 h 10000"/>
                <a:gd name="connsiteX93" fmla="*/ 3735 w 10000"/>
                <a:gd name="connsiteY93" fmla="*/ 820 h 10000"/>
                <a:gd name="connsiteX94" fmla="*/ 3293 w 10000"/>
                <a:gd name="connsiteY94" fmla="*/ 820 h 10000"/>
                <a:gd name="connsiteX95" fmla="*/ 2811 w 10000"/>
                <a:gd name="connsiteY95" fmla="*/ 820 h 10000"/>
                <a:gd name="connsiteX96" fmla="*/ 2369 w 10000"/>
                <a:gd name="connsiteY96" fmla="*/ 820 h 10000"/>
                <a:gd name="connsiteX97" fmla="*/ 1888 w 10000"/>
                <a:gd name="connsiteY97" fmla="*/ 820 h 10000"/>
                <a:gd name="connsiteX98" fmla="*/ 1888 w 10000"/>
                <a:gd name="connsiteY98" fmla="*/ 1423 h 10000"/>
                <a:gd name="connsiteX99" fmla="*/ 1888 w 10000"/>
                <a:gd name="connsiteY99" fmla="*/ 2200 h 10000"/>
                <a:gd name="connsiteX100" fmla="*/ 1285 w 10000"/>
                <a:gd name="connsiteY100" fmla="*/ 2200 h 10000"/>
                <a:gd name="connsiteX101" fmla="*/ 1285 w 10000"/>
                <a:gd name="connsiteY101"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707 w 10000"/>
                <a:gd name="connsiteY46" fmla="*/ 7862 h 10000"/>
                <a:gd name="connsiteX47" fmla="*/ 6827 w 10000"/>
                <a:gd name="connsiteY47" fmla="*/ 8797 h 10000"/>
                <a:gd name="connsiteX48" fmla="*/ 6991 w 10000"/>
                <a:gd name="connsiteY48" fmla="*/ 8904 h 10000"/>
                <a:gd name="connsiteX49" fmla="*/ 7275 w 10000"/>
                <a:gd name="connsiteY49" fmla="*/ 9176 h 10000"/>
                <a:gd name="connsiteX50" fmla="*/ 7430 w 10000"/>
                <a:gd name="connsiteY50" fmla="*/ 8756 h 10000"/>
                <a:gd name="connsiteX51" fmla="*/ 7470 w 10000"/>
                <a:gd name="connsiteY51" fmla="*/ 8798 h 10000"/>
                <a:gd name="connsiteX52" fmla="*/ 7590 w 10000"/>
                <a:gd name="connsiteY52" fmla="*/ 8541 h 10000"/>
                <a:gd name="connsiteX53" fmla="*/ 7831 w 10000"/>
                <a:gd name="connsiteY53" fmla="*/ 8412 h 10000"/>
                <a:gd name="connsiteX54" fmla="*/ 7952 w 10000"/>
                <a:gd name="connsiteY54" fmla="*/ 7937 h 10000"/>
                <a:gd name="connsiteX55" fmla="*/ 8313 w 10000"/>
                <a:gd name="connsiteY55" fmla="*/ 7377 h 10000"/>
                <a:gd name="connsiteX56" fmla="*/ 8594 w 10000"/>
                <a:gd name="connsiteY56" fmla="*/ 7117 h 10000"/>
                <a:gd name="connsiteX57" fmla="*/ 8795 w 10000"/>
                <a:gd name="connsiteY57" fmla="*/ 6386 h 10000"/>
                <a:gd name="connsiteX58" fmla="*/ 8795 w 10000"/>
                <a:gd name="connsiteY58" fmla="*/ 6213 h 10000"/>
                <a:gd name="connsiteX59" fmla="*/ 8755 w 10000"/>
                <a:gd name="connsiteY59" fmla="*/ 5781 h 10000"/>
                <a:gd name="connsiteX60" fmla="*/ 9157 w 10000"/>
                <a:gd name="connsiteY60" fmla="*/ 4227 h 10000"/>
                <a:gd name="connsiteX61" fmla="*/ 9277 w 10000"/>
                <a:gd name="connsiteY61" fmla="*/ 4227 h 10000"/>
                <a:gd name="connsiteX62" fmla="*/ 9438 w 10000"/>
                <a:gd name="connsiteY62" fmla="*/ 4098 h 10000"/>
                <a:gd name="connsiteX63" fmla="*/ 9920 w 10000"/>
                <a:gd name="connsiteY63" fmla="*/ 3882 h 10000"/>
                <a:gd name="connsiteX64" fmla="*/ 10000 w 10000"/>
                <a:gd name="connsiteY64" fmla="*/ 3537 h 10000"/>
                <a:gd name="connsiteX65" fmla="*/ 9960 w 10000"/>
                <a:gd name="connsiteY65" fmla="*/ 3450 h 10000"/>
                <a:gd name="connsiteX66" fmla="*/ 9799 w 10000"/>
                <a:gd name="connsiteY66" fmla="*/ 3450 h 10000"/>
                <a:gd name="connsiteX67" fmla="*/ 9679 w 10000"/>
                <a:gd name="connsiteY67" fmla="*/ 3235 h 10000"/>
                <a:gd name="connsiteX68" fmla="*/ 9438 w 10000"/>
                <a:gd name="connsiteY68" fmla="*/ 3151 h 10000"/>
                <a:gd name="connsiteX69" fmla="*/ 9317 w 10000"/>
                <a:gd name="connsiteY69" fmla="*/ 2978 h 10000"/>
                <a:gd name="connsiteX70" fmla="*/ 9237 w 10000"/>
                <a:gd name="connsiteY70" fmla="*/ 2331 h 10000"/>
                <a:gd name="connsiteX71" fmla="*/ 9237 w 10000"/>
                <a:gd name="connsiteY71" fmla="*/ 1423 h 10000"/>
                <a:gd name="connsiteX72" fmla="*/ 9036 w 10000"/>
                <a:gd name="connsiteY72" fmla="*/ 1123 h 10000"/>
                <a:gd name="connsiteX73" fmla="*/ 8996 w 10000"/>
                <a:gd name="connsiteY73" fmla="*/ 820 h 10000"/>
                <a:gd name="connsiteX74" fmla="*/ 8675 w 10000"/>
                <a:gd name="connsiteY74" fmla="*/ 389 h 10000"/>
                <a:gd name="connsiteX75" fmla="*/ 8394 w 10000"/>
                <a:gd name="connsiteY75" fmla="*/ 218 h 10000"/>
                <a:gd name="connsiteX76" fmla="*/ 8233 w 10000"/>
                <a:gd name="connsiteY76" fmla="*/ 0 h 10000"/>
                <a:gd name="connsiteX77" fmla="*/ 7992 w 10000"/>
                <a:gd name="connsiteY77" fmla="*/ 218 h 10000"/>
                <a:gd name="connsiteX78" fmla="*/ 7831 w 10000"/>
                <a:gd name="connsiteY78" fmla="*/ 173 h 10000"/>
                <a:gd name="connsiteX79" fmla="*/ 7711 w 10000"/>
                <a:gd name="connsiteY79" fmla="*/ 559 h 10000"/>
                <a:gd name="connsiteX80" fmla="*/ 7390 w 10000"/>
                <a:gd name="connsiteY80" fmla="*/ 648 h 10000"/>
                <a:gd name="connsiteX81" fmla="*/ 7309 w 10000"/>
                <a:gd name="connsiteY81" fmla="*/ 948 h 10000"/>
                <a:gd name="connsiteX82" fmla="*/ 7028 w 10000"/>
                <a:gd name="connsiteY82" fmla="*/ 948 h 10000"/>
                <a:gd name="connsiteX83" fmla="*/ 6787 w 10000"/>
                <a:gd name="connsiteY83" fmla="*/ 820 h 10000"/>
                <a:gd name="connsiteX84" fmla="*/ 6265 w 10000"/>
                <a:gd name="connsiteY84" fmla="*/ 820 h 10000"/>
                <a:gd name="connsiteX85" fmla="*/ 5743 w 10000"/>
                <a:gd name="connsiteY85" fmla="*/ 820 h 10000"/>
                <a:gd name="connsiteX86" fmla="*/ 5783 w 10000"/>
                <a:gd name="connsiteY86" fmla="*/ 648 h 10000"/>
                <a:gd name="connsiteX87" fmla="*/ 5703 w 10000"/>
                <a:gd name="connsiteY87" fmla="*/ 648 h 10000"/>
                <a:gd name="connsiteX88" fmla="*/ 5663 w 10000"/>
                <a:gd name="connsiteY88" fmla="*/ 820 h 10000"/>
                <a:gd name="connsiteX89" fmla="*/ 5181 w 10000"/>
                <a:gd name="connsiteY89" fmla="*/ 820 h 10000"/>
                <a:gd name="connsiteX90" fmla="*/ 4699 w 10000"/>
                <a:gd name="connsiteY90" fmla="*/ 820 h 10000"/>
                <a:gd name="connsiteX91" fmla="*/ 4217 w 10000"/>
                <a:gd name="connsiteY91" fmla="*/ 820 h 10000"/>
                <a:gd name="connsiteX92" fmla="*/ 3735 w 10000"/>
                <a:gd name="connsiteY92" fmla="*/ 820 h 10000"/>
                <a:gd name="connsiteX93" fmla="*/ 3293 w 10000"/>
                <a:gd name="connsiteY93" fmla="*/ 820 h 10000"/>
                <a:gd name="connsiteX94" fmla="*/ 2811 w 10000"/>
                <a:gd name="connsiteY94" fmla="*/ 820 h 10000"/>
                <a:gd name="connsiteX95" fmla="*/ 2369 w 10000"/>
                <a:gd name="connsiteY95" fmla="*/ 820 h 10000"/>
                <a:gd name="connsiteX96" fmla="*/ 1888 w 10000"/>
                <a:gd name="connsiteY96" fmla="*/ 820 h 10000"/>
                <a:gd name="connsiteX97" fmla="*/ 1888 w 10000"/>
                <a:gd name="connsiteY97" fmla="*/ 1423 h 10000"/>
                <a:gd name="connsiteX98" fmla="*/ 1888 w 10000"/>
                <a:gd name="connsiteY98" fmla="*/ 2200 h 10000"/>
                <a:gd name="connsiteX99" fmla="*/ 1285 w 10000"/>
                <a:gd name="connsiteY99" fmla="*/ 2200 h 10000"/>
                <a:gd name="connsiteX100" fmla="*/ 1285 w 10000"/>
                <a:gd name="connsiteY100"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707 w 10000"/>
                <a:gd name="connsiteY46" fmla="*/ 7862 h 10000"/>
                <a:gd name="connsiteX47" fmla="*/ 6827 w 10000"/>
                <a:gd name="connsiteY47" fmla="*/ 8797 h 10000"/>
                <a:gd name="connsiteX48" fmla="*/ 7275 w 10000"/>
                <a:gd name="connsiteY48" fmla="*/ 9176 h 10000"/>
                <a:gd name="connsiteX49" fmla="*/ 7430 w 10000"/>
                <a:gd name="connsiteY49" fmla="*/ 8756 h 10000"/>
                <a:gd name="connsiteX50" fmla="*/ 7470 w 10000"/>
                <a:gd name="connsiteY50" fmla="*/ 8798 h 10000"/>
                <a:gd name="connsiteX51" fmla="*/ 7590 w 10000"/>
                <a:gd name="connsiteY51" fmla="*/ 8541 h 10000"/>
                <a:gd name="connsiteX52" fmla="*/ 7831 w 10000"/>
                <a:gd name="connsiteY52" fmla="*/ 8412 h 10000"/>
                <a:gd name="connsiteX53" fmla="*/ 7952 w 10000"/>
                <a:gd name="connsiteY53" fmla="*/ 7937 h 10000"/>
                <a:gd name="connsiteX54" fmla="*/ 8313 w 10000"/>
                <a:gd name="connsiteY54" fmla="*/ 7377 h 10000"/>
                <a:gd name="connsiteX55" fmla="*/ 8594 w 10000"/>
                <a:gd name="connsiteY55" fmla="*/ 7117 h 10000"/>
                <a:gd name="connsiteX56" fmla="*/ 8795 w 10000"/>
                <a:gd name="connsiteY56" fmla="*/ 6386 h 10000"/>
                <a:gd name="connsiteX57" fmla="*/ 8795 w 10000"/>
                <a:gd name="connsiteY57" fmla="*/ 6213 h 10000"/>
                <a:gd name="connsiteX58" fmla="*/ 8755 w 10000"/>
                <a:gd name="connsiteY58" fmla="*/ 5781 h 10000"/>
                <a:gd name="connsiteX59" fmla="*/ 9157 w 10000"/>
                <a:gd name="connsiteY59" fmla="*/ 4227 h 10000"/>
                <a:gd name="connsiteX60" fmla="*/ 9277 w 10000"/>
                <a:gd name="connsiteY60" fmla="*/ 4227 h 10000"/>
                <a:gd name="connsiteX61" fmla="*/ 9438 w 10000"/>
                <a:gd name="connsiteY61" fmla="*/ 4098 h 10000"/>
                <a:gd name="connsiteX62" fmla="*/ 9920 w 10000"/>
                <a:gd name="connsiteY62" fmla="*/ 3882 h 10000"/>
                <a:gd name="connsiteX63" fmla="*/ 10000 w 10000"/>
                <a:gd name="connsiteY63" fmla="*/ 3537 h 10000"/>
                <a:gd name="connsiteX64" fmla="*/ 9960 w 10000"/>
                <a:gd name="connsiteY64" fmla="*/ 3450 h 10000"/>
                <a:gd name="connsiteX65" fmla="*/ 9799 w 10000"/>
                <a:gd name="connsiteY65" fmla="*/ 3450 h 10000"/>
                <a:gd name="connsiteX66" fmla="*/ 9679 w 10000"/>
                <a:gd name="connsiteY66" fmla="*/ 3235 h 10000"/>
                <a:gd name="connsiteX67" fmla="*/ 9438 w 10000"/>
                <a:gd name="connsiteY67" fmla="*/ 3151 h 10000"/>
                <a:gd name="connsiteX68" fmla="*/ 9317 w 10000"/>
                <a:gd name="connsiteY68" fmla="*/ 2978 h 10000"/>
                <a:gd name="connsiteX69" fmla="*/ 9237 w 10000"/>
                <a:gd name="connsiteY69" fmla="*/ 2331 h 10000"/>
                <a:gd name="connsiteX70" fmla="*/ 9237 w 10000"/>
                <a:gd name="connsiteY70" fmla="*/ 1423 h 10000"/>
                <a:gd name="connsiteX71" fmla="*/ 9036 w 10000"/>
                <a:gd name="connsiteY71" fmla="*/ 1123 h 10000"/>
                <a:gd name="connsiteX72" fmla="*/ 8996 w 10000"/>
                <a:gd name="connsiteY72" fmla="*/ 820 h 10000"/>
                <a:gd name="connsiteX73" fmla="*/ 8675 w 10000"/>
                <a:gd name="connsiteY73" fmla="*/ 389 h 10000"/>
                <a:gd name="connsiteX74" fmla="*/ 8394 w 10000"/>
                <a:gd name="connsiteY74" fmla="*/ 218 h 10000"/>
                <a:gd name="connsiteX75" fmla="*/ 8233 w 10000"/>
                <a:gd name="connsiteY75" fmla="*/ 0 h 10000"/>
                <a:gd name="connsiteX76" fmla="*/ 7992 w 10000"/>
                <a:gd name="connsiteY76" fmla="*/ 218 h 10000"/>
                <a:gd name="connsiteX77" fmla="*/ 7831 w 10000"/>
                <a:gd name="connsiteY77" fmla="*/ 173 h 10000"/>
                <a:gd name="connsiteX78" fmla="*/ 7711 w 10000"/>
                <a:gd name="connsiteY78" fmla="*/ 559 h 10000"/>
                <a:gd name="connsiteX79" fmla="*/ 7390 w 10000"/>
                <a:gd name="connsiteY79" fmla="*/ 648 h 10000"/>
                <a:gd name="connsiteX80" fmla="*/ 7309 w 10000"/>
                <a:gd name="connsiteY80" fmla="*/ 948 h 10000"/>
                <a:gd name="connsiteX81" fmla="*/ 7028 w 10000"/>
                <a:gd name="connsiteY81" fmla="*/ 948 h 10000"/>
                <a:gd name="connsiteX82" fmla="*/ 6787 w 10000"/>
                <a:gd name="connsiteY82" fmla="*/ 820 h 10000"/>
                <a:gd name="connsiteX83" fmla="*/ 6265 w 10000"/>
                <a:gd name="connsiteY83" fmla="*/ 820 h 10000"/>
                <a:gd name="connsiteX84" fmla="*/ 5743 w 10000"/>
                <a:gd name="connsiteY84" fmla="*/ 820 h 10000"/>
                <a:gd name="connsiteX85" fmla="*/ 5783 w 10000"/>
                <a:gd name="connsiteY85" fmla="*/ 648 h 10000"/>
                <a:gd name="connsiteX86" fmla="*/ 5703 w 10000"/>
                <a:gd name="connsiteY86" fmla="*/ 648 h 10000"/>
                <a:gd name="connsiteX87" fmla="*/ 5663 w 10000"/>
                <a:gd name="connsiteY87" fmla="*/ 820 h 10000"/>
                <a:gd name="connsiteX88" fmla="*/ 5181 w 10000"/>
                <a:gd name="connsiteY88" fmla="*/ 820 h 10000"/>
                <a:gd name="connsiteX89" fmla="*/ 4699 w 10000"/>
                <a:gd name="connsiteY89" fmla="*/ 820 h 10000"/>
                <a:gd name="connsiteX90" fmla="*/ 4217 w 10000"/>
                <a:gd name="connsiteY90" fmla="*/ 820 h 10000"/>
                <a:gd name="connsiteX91" fmla="*/ 3735 w 10000"/>
                <a:gd name="connsiteY91" fmla="*/ 820 h 10000"/>
                <a:gd name="connsiteX92" fmla="*/ 3293 w 10000"/>
                <a:gd name="connsiteY92" fmla="*/ 820 h 10000"/>
                <a:gd name="connsiteX93" fmla="*/ 2811 w 10000"/>
                <a:gd name="connsiteY93" fmla="*/ 820 h 10000"/>
                <a:gd name="connsiteX94" fmla="*/ 2369 w 10000"/>
                <a:gd name="connsiteY94" fmla="*/ 820 h 10000"/>
                <a:gd name="connsiteX95" fmla="*/ 1888 w 10000"/>
                <a:gd name="connsiteY95" fmla="*/ 820 h 10000"/>
                <a:gd name="connsiteX96" fmla="*/ 1888 w 10000"/>
                <a:gd name="connsiteY96" fmla="*/ 1423 h 10000"/>
                <a:gd name="connsiteX97" fmla="*/ 1888 w 10000"/>
                <a:gd name="connsiteY97" fmla="*/ 2200 h 10000"/>
                <a:gd name="connsiteX98" fmla="*/ 1285 w 10000"/>
                <a:gd name="connsiteY98" fmla="*/ 2200 h 10000"/>
                <a:gd name="connsiteX99" fmla="*/ 1285 w 10000"/>
                <a:gd name="connsiteY99"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707 w 10000"/>
                <a:gd name="connsiteY46" fmla="*/ 7862 h 10000"/>
                <a:gd name="connsiteX47" fmla="*/ 6893 w 10000"/>
                <a:gd name="connsiteY47" fmla="*/ 8708 h 10000"/>
                <a:gd name="connsiteX48" fmla="*/ 7275 w 10000"/>
                <a:gd name="connsiteY48" fmla="*/ 9176 h 10000"/>
                <a:gd name="connsiteX49" fmla="*/ 7430 w 10000"/>
                <a:gd name="connsiteY49" fmla="*/ 8756 h 10000"/>
                <a:gd name="connsiteX50" fmla="*/ 7470 w 10000"/>
                <a:gd name="connsiteY50" fmla="*/ 8798 h 10000"/>
                <a:gd name="connsiteX51" fmla="*/ 7590 w 10000"/>
                <a:gd name="connsiteY51" fmla="*/ 8541 h 10000"/>
                <a:gd name="connsiteX52" fmla="*/ 7831 w 10000"/>
                <a:gd name="connsiteY52" fmla="*/ 8412 h 10000"/>
                <a:gd name="connsiteX53" fmla="*/ 7952 w 10000"/>
                <a:gd name="connsiteY53" fmla="*/ 7937 h 10000"/>
                <a:gd name="connsiteX54" fmla="*/ 8313 w 10000"/>
                <a:gd name="connsiteY54" fmla="*/ 7377 h 10000"/>
                <a:gd name="connsiteX55" fmla="*/ 8594 w 10000"/>
                <a:gd name="connsiteY55" fmla="*/ 7117 h 10000"/>
                <a:gd name="connsiteX56" fmla="*/ 8795 w 10000"/>
                <a:gd name="connsiteY56" fmla="*/ 6386 h 10000"/>
                <a:gd name="connsiteX57" fmla="*/ 8795 w 10000"/>
                <a:gd name="connsiteY57" fmla="*/ 6213 h 10000"/>
                <a:gd name="connsiteX58" fmla="*/ 8755 w 10000"/>
                <a:gd name="connsiteY58" fmla="*/ 5781 h 10000"/>
                <a:gd name="connsiteX59" fmla="*/ 9157 w 10000"/>
                <a:gd name="connsiteY59" fmla="*/ 4227 h 10000"/>
                <a:gd name="connsiteX60" fmla="*/ 9277 w 10000"/>
                <a:gd name="connsiteY60" fmla="*/ 4227 h 10000"/>
                <a:gd name="connsiteX61" fmla="*/ 9438 w 10000"/>
                <a:gd name="connsiteY61" fmla="*/ 4098 h 10000"/>
                <a:gd name="connsiteX62" fmla="*/ 9920 w 10000"/>
                <a:gd name="connsiteY62" fmla="*/ 3882 h 10000"/>
                <a:gd name="connsiteX63" fmla="*/ 10000 w 10000"/>
                <a:gd name="connsiteY63" fmla="*/ 3537 h 10000"/>
                <a:gd name="connsiteX64" fmla="*/ 9960 w 10000"/>
                <a:gd name="connsiteY64" fmla="*/ 3450 h 10000"/>
                <a:gd name="connsiteX65" fmla="*/ 9799 w 10000"/>
                <a:gd name="connsiteY65" fmla="*/ 3450 h 10000"/>
                <a:gd name="connsiteX66" fmla="*/ 9679 w 10000"/>
                <a:gd name="connsiteY66" fmla="*/ 3235 h 10000"/>
                <a:gd name="connsiteX67" fmla="*/ 9438 w 10000"/>
                <a:gd name="connsiteY67" fmla="*/ 3151 h 10000"/>
                <a:gd name="connsiteX68" fmla="*/ 9317 w 10000"/>
                <a:gd name="connsiteY68" fmla="*/ 2978 h 10000"/>
                <a:gd name="connsiteX69" fmla="*/ 9237 w 10000"/>
                <a:gd name="connsiteY69" fmla="*/ 2331 h 10000"/>
                <a:gd name="connsiteX70" fmla="*/ 9237 w 10000"/>
                <a:gd name="connsiteY70" fmla="*/ 1423 h 10000"/>
                <a:gd name="connsiteX71" fmla="*/ 9036 w 10000"/>
                <a:gd name="connsiteY71" fmla="*/ 1123 h 10000"/>
                <a:gd name="connsiteX72" fmla="*/ 8996 w 10000"/>
                <a:gd name="connsiteY72" fmla="*/ 820 h 10000"/>
                <a:gd name="connsiteX73" fmla="*/ 8675 w 10000"/>
                <a:gd name="connsiteY73" fmla="*/ 389 h 10000"/>
                <a:gd name="connsiteX74" fmla="*/ 8394 w 10000"/>
                <a:gd name="connsiteY74" fmla="*/ 218 h 10000"/>
                <a:gd name="connsiteX75" fmla="*/ 8233 w 10000"/>
                <a:gd name="connsiteY75" fmla="*/ 0 h 10000"/>
                <a:gd name="connsiteX76" fmla="*/ 7992 w 10000"/>
                <a:gd name="connsiteY76" fmla="*/ 218 h 10000"/>
                <a:gd name="connsiteX77" fmla="*/ 7831 w 10000"/>
                <a:gd name="connsiteY77" fmla="*/ 173 h 10000"/>
                <a:gd name="connsiteX78" fmla="*/ 7711 w 10000"/>
                <a:gd name="connsiteY78" fmla="*/ 559 h 10000"/>
                <a:gd name="connsiteX79" fmla="*/ 7390 w 10000"/>
                <a:gd name="connsiteY79" fmla="*/ 648 h 10000"/>
                <a:gd name="connsiteX80" fmla="*/ 7309 w 10000"/>
                <a:gd name="connsiteY80" fmla="*/ 948 h 10000"/>
                <a:gd name="connsiteX81" fmla="*/ 7028 w 10000"/>
                <a:gd name="connsiteY81" fmla="*/ 948 h 10000"/>
                <a:gd name="connsiteX82" fmla="*/ 6787 w 10000"/>
                <a:gd name="connsiteY82" fmla="*/ 820 h 10000"/>
                <a:gd name="connsiteX83" fmla="*/ 6265 w 10000"/>
                <a:gd name="connsiteY83" fmla="*/ 820 h 10000"/>
                <a:gd name="connsiteX84" fmla="*/ 5743 w 10000"/>
                <a:gd name="connsiteY84" fmla="*/ 820 h 10000"/>
                <a:gd name="connsiteX85" fmla="*/ 5783 w 10000"/>
                <a:gd name="connsiteY85" fmla="*/ 648 h 10000"/>
                <a:gd name="connsiteX86" fmla="*/ 5703 w 10000"/>
                <a:gd name="connsiteY86" fmla="*/ 648 h 10000"/>
                <a:gd name="connsiteX87" fmla="*/ 5663 w 10000"/>
                <a:gd name="connsiteY87" fmla="*/ 820 h 10000"/>
                <a:gd name="connsiteX88" fmla="*/ 5181 w 10000"/>
                <a:gd name="connsiteY88" fmla="*/ 820 h 10000"/>
                <a:gd name="connsiteX89" fmla="*/ 4699 w 10000"/>
                <a:gd name="connsiteY89" fmla="*/ 820 h 10000"/>
                <a:gd name="connsiteX90" fmla="*/ 4217 w 10000"/>
                <a:gd name="connsiteY90" fmla="*/ 820 h 10000"/>
                <a:gd name="connsiteX91" fmla="*/ 3735 w 10000"/>
                <a:gd name="connsiteY91" fmla="*/ 820 h 10000"/>
                <a:gd name="connsiteX92" fmla="*/ 3293 w 10000"/>
                <a:gd name="connsiteY92" fmla="*/ 820 h 10000"/>
                <a:gd name="connsiteX93" fmla="*/ 2811 w 10000"/>
                <a:gd name="connsiteY93" fmla="*/ 820 h 10000"/>
                <a:gd name="connsiteX94" fmla="*/ 2369 w 10000"/>
                <a:gd name="connsiteY94" fmla="*/ 820 h 10000"/>
                <a:gd name="connsiteX95" fmla="*/ 1888 w 10000"/>
                <a:gd name="connsiteY95" fmla="*/ 820 h 10000"/>
                <a:gd name="connsiteX96" fmla="*/ 1888 w 10000"/>
                <a:gd name="connsiteY96" fmla="*/ 1423 h 10000"/>
                <a:gd name="connsiteX97" fmla="*/ 1888 w 10000"/>
                <a:gd name="connsiteY97" fmla="*/ 2200 h 10000"/>
                <a:gd name="connsiteX98" fmla="*/ 1285 w 10000"/>
                <a:gd name="connsiteY98" fmla="*/ 2200 h 10000"/>
                <a:gd name="connsiteX99" fmla="*/ 1285 w 10000"/>
                <a:gd name="connsiteY99"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707 w 10000"/>
                <a:gd name="connsiteY46" fmla="*/ 7862 h 10000"/>
                <a:gd name="connsiteX47" fmla="*/ 6893 w 10000"/>
                <a:gd name="connsiteY47" fmla="*/ 8708 h 10000"/>
                <a:gd name="connsiteX48" fmla="*/ 7308 w 10000"/>
                <a:gd name="connsiteY48" fmla="*/ 9034 h 10000"/>
                <a:gd name="connsiteX49" fmla="*/ 7430 w 10000"/>
                <a:gd name="connsiteY49" fmla="*/ 8756 h 10000"/>
                <a:gd name="connsiteX50" fmla="*/ 7470 w 10000"/>
                <a:gd name="connsiteY50" fmla="*/ 8798 h 10000"/>
                <a:gd name="connsiteX51" fmla="*/ 7590 w 10000"/>
                <a:gd name="connsiteY51" fmla="*/ 8541 h 10000"/>
                <a:gd name="connsiteX52" fmla="*/ 7831 w 10000"/>
                <a:gd name="connsiteY52" fmla="*/ 8412 h 10000"/>
                <a:gd name="connsiteX53" fmla="*/ 7952 w 10000"/>
                <a:gd name="connsiteY53" fmla="*/ 7937 h 10000"/>
                <a:gd name="connsiteX54" fmla="*/ 8313 w 10000"/>
                <a:gd name="connsiteY54" fmla="*/ 7377 h 10000"/>
                <a:gd name="connsiteX55" fmla="*/ 8594 w 10000"/>
                <a:gd name="connsiteY55" fmla="*/ 7117 h 10000"/>
                <a:gd name="connsiteX56" fmla="*/ 8795 w 10000"/>
                <a:gd name="connsiteY56" fmla="*/ 6386 h 10000"/>
                <a:gd name="connsiteX57" fmla="*/ 8795 w 10000"/>
                <a:gd name="connsiteY57" fmla="*/ 6213 h 10000"/>
                <a:gd name="connsiteX58" fmla="*/ 8755 w 10000"/>
                <a:gd name="connsiteY58" fmla="*/ 5781 h 10000"/>
                <a:gd name="connsiteX59" fmla="*/ 9157 w 10000"/>
                <a:gd name="connsiteY59" fmla="*/ 4227 h 10000"/>
                <a:gd name="connsiteX60" fmla="*/ 9277 w 10000"/>
                <a:gd name="connsiteY60" fmla="*/ 4227 h 10000"/>
                <a:gd name="connsiteX61" fmla="*/ 9438 w 10000"/>
                <a:gd name="connsiteY61" fmla="*/ 4098 h 10000"/>
                <a:gd name="connsiteX62" fmla="*/ 9920 w 10000"/>
                <a:gd name="connsiteY62" fmla="*/ 3882 h 10000"/>
                <a:gd name="connsiteX63" fmla="*/ 10000 w 10000"/>
                <a:gd name="connsiteY63" fmla="*/ 3537 h 10000"/>
                <a:gd name="connsiteX64" fmla="*/ 9960 w 10000"/>
                <a:gd name="connsiteY64" fmla="*/ 3450 h 10000"/>
                <a:gd name="connsiteX65" fmla="*/ 9799 w 10000"/>
                <a:gd name="connsiteY65" fmla="*/ 3450 h 10000"/>
                <a:gd name="connsiteX66" fmla="*/ 9679 w 10000"/>
                <a:gd name="connsiteY66" fmla="*/ 3235 h 10000"/>
                <a:gd name="connsiteX67" fmla="*/ 9438 w 10000"/>
                <a:gd name="connsiteY67" fmla="*/ 3151 h 10000"/>
                <a:gd name="connsiteX68" fmla="*/ 9317 w 10000"/>
                <a:gd name="connsiteY68" fmla="*/ 2978 h 10000"/>
                <a:gd name="connsiteX69" fmla="*/ 9237 w 10000"/>
                <a:gd name="connsiteY69" fmla="*/ 2331 h 10000"/>
                <a:gd name="connsiteX70" fmla="*/ 9237 w 10000"/>
                <a:gd name="connsiteY70" fmla="*/ 1423 h 10000"/>
                <a:gd name="connsiteX71" fmla="*/ 9036 w 10000"/>
                <a:gd name="connsiteY71" fmla="*/ 1123 h 10000"/>
                <a:gd name="connsiteX72" fmla="*/ 8996 w 10000"/>
                <a:gd name="connsiteY72" fmla="*/ 820 h 10000"/>
                <a:gd name="connsiteX73" fmla="*/ 8675 w 10000"/>
                <a:gd name="connsiteY73" fmla="*/ 389 h 10000"/>
                <a:gd name="connsiteX74" fmla="*/ 8394 w 10000"/>
                <a:gd name="connsiteY74" fmla="*/ 218 h 10000"/>
                <a:gd name="connsiteX75" fmla="*/ 8233 w 10000"/>
                <a:gd name="connsiteY75" fmla="*/ 0 h 10000"/>
                <a:gd name="connsiteX76" fmla="*/ 7992 w 10000"/>
                <a:gd name="connsiteY76" fmla="*/ 218 h 10000"/>
                <a:gd name="connsiteX77" fmla="*/ 7831 w 10000"/>
                <a:gd name="connsiteY77" fmla="*/ 173 h 10000"/>
                <a:gd name="connsiteX78" fmla="*/ 7711 w 10000"/>
                <a:gd name="connsiteY78" fmla="*/ 559 h 10000"/>
                <a:gd name="connsiteX79" fmla="*/ 7390 w 10000"/>
                <a:gd name="connsiteY79" fmla="*/ 648 h 10000"/>
                <a:gd name="connsiteX80" fmla="*/ 7309 w 10000"/>
                <a:gd name="connsiteY80" fmla="*/ 948 h 10000"/>
                <a:gd name="connsiteX81" fmla="*/ 7028 w 10000"/>
                <a:gd name="connsiteY81" fmla="*/ 948 h 10000"/>
                <a:gd name="connsiteX82" fmla="*/ 6787 w 10000"/>
                <a:gd name="connsiteY82" fmla="*/ 820 h 10000"/>
                <a:gd name="connsiteX83" fmla="*/ 6265 w 10000"/>
                <a:gd name="connsiteY83" fmla="*/ 820 h 10000"/>
                <a:gd name="connsiteX84" fmla="*/ 5743 w 10000"/>
                <a:gd name="connsiteY84" fmla="*/ 820 h 10000"/>
                <a:gd name="connsiteX85" fmla="*/ 5783 w 10000"/>
                <a:gd name="connsiteY85" fmla="*/ 648 h 10000"/>
                <a:gd name="connsiteX86" fmla="*/ 5703 w 10000"/>
                <a:gd name="connsiteY86" fmla="*/ 648 h 10000"/>
                <a:gd name="connsiteX87" fmla="*/ 5663 w 10000"/>
                <a:gd name="connsiteY87" fmla="*/ 820 h 10000"/>
                <a:gd name="connsiteX88" fmla="*/ 5181 w 10000"/>
                <a:gd name="connsiteY88" fmla="*/ 820 h 10000"/>
                <a:gd name="connsiteX89" fmla="*/ 4699 w 10000"/>
                <a:gd name="connsiteY89" fmla="*/ 820 h 10000"/>
                <a:gd name="connsiteX90" fmla="*/ 4217 w 10000"/>
                <a:gd name="connsiteY90" fmla="*/ 820 h 10000"/>
                <a:gd name="connsiteX91" fmla="*/ 3735 w 10000"/>
                <a:gd name="connsiteY91" fmla="*/ 820 h 10000"/>
                <a:gd name="connsiteX92" fmla="*/ 3293 w 10000"/>
                <a:gd name="connsiteY92" fmla="*/ 820 h 10000"/>
                <a:gd name="connsiteX93" fmla="*/ 2811 w 10000"/>
                <a:gd name="connsiteY93" fmla="*/ 820 h 10000"/>
                <a:gd name="connsiteX94" fmla="*/ 2369 w 10000"/>
                <a:gd name="connsiteY94" fmla="*/ 820 h 10000"/>
                <a:gd name="connsiteX95" fmla="*/ 1888 w 10000"/>
                <a:gd name="connsiteY95" fmla="*/ 820 h 10000"/>
                <a:gd name="connsiteX96" fmla="*/ 1888 w 10000"/>
                <a:gd name="connsiteY96" fmla="*/ 1423 h 10000"/>
                <a:gd name="connsiteX97" fmla="*/ 1888 w 10000"/>
                <a:gd name="connsiteY97" fmla="*/ 2200 h 10000"/>
                <a:gd name="connsiteX98" fmla="*/ 1285 w 10000"/>
                <a:gd name="connsiteY98" fmla="*/ 2200 h 10000"/>
                <a:gd name="connsiteX99" fmla="*/ 1285 w 10000"/>
                <a:gd name="connsiteY99"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855 w 10000"/>
                <a:gd name="connsiteY46" fmla="*/ 7773 h 10000"/>
                <a:gd name="connsiteX47" fmla="*/ 6893 w 10000"/>
                <a:gd name="connsiteY47" fmla="*/ 8708 h 10000"/>
                <a:gd name="connsiteX48" fmla="*/ 7308 w 10000"/>
                <a:gd name="connsiteY48" fmla="*/ 9034 h 10000"/>
                <a:gd name="connsiteX49" fmla="*/ 7430 w 10000"/>
                <a:gd name="connsiteY49" fmla="*/ 8756 h 10000"/>
                <a:gd name="connsiteX50" fmla="*/ 7470 w 10000"/>
                <a:gd name="connsiteY50" fmla="*/ 8798 h 10000"/>
                <a:gd name="connsiteX51" fmla="*/ 7590 w 10000"/>
                <a:gd name="connsiteY51" fmla="*/ 8541 h 10000"/>
                <a:gd name="connsiteX52" fmla="*/ 7831 w 10000"/>
                <a:gd name="connsiteY52" fmla="*/ 8412 h 10000"/>
                <a:gd name="connsiteX53" fmla="*/ 7952 w 10000"/>
                <a:gd name="connsiteY53" fmla="*/ 7937 h 10000"/>
                <a:gd name="connsiteX54" fmla="*/ 8313 w 10000"/>
                <a:gd name="connsiteY54" fmla="*/ 7377 h 10000"/>
                <a:gd name="connsiteX55" fmla="*/ 8594 w 10000"/>
                <a:gd name="connsiteY55" fmla="*/ 7117 h 10000"/>
                <a:gd name="connsiteX56" fmla="*/ 8795 w 10000"/>
                <a:gd name="connsiteY56" fmla="*/ 6386 h 10000"/>
                <a:gd name="connsiteX57" fmla="*/ 8795 w 10000"/>
                <a:gd name="connsiteY57" fmla="*/ 6213 h 10000"/>
                <a:gd name="connsiteX58" fmla="*/ 8755 w 10000"/>
                <a:gd name="connsiteY58" fmla="*/ 5781 h 10000"/>
                <a:gd name="connsiteX59" fmla="*/ 9157 w 10000"/>
                <a:gd name="connsiteY59" fmla="*/ 4227 h 10000"/>
                <a:gd name="connsiteX60" fmla="*/ 9277 w 10000"/>
                <a:gd name="connsiteY60" fmla="*/ 4227 h 10000"/>
                <a:gd name="connsiteX61" fmla="*/ 9438 w 10000"/>
                <a:gd name="connsiteY61" fmla="*/ 4098 h 10000"/>
                <a:gd name="connsiteX62" fmla="*/ 9920 w 10000"/>
                <a:gd name="connsiteY62" fmla="*/ 3882 h 10000"/>
                <a:gd name="connsiteX63" fmla="*/ 10000 w 10000"/>
                <a:gd name="connsiteY63" fmla="*/ 3537 h 10000"/>
                <a:gd name="connsiteX64" fmla="*/ 9960 w 10000"/>
                <a:gd name="connsiteY64" fmla="*/ 3450 h 10000"/>
                <a:gd name="connsiteX65" fmla="*/ 9799 w 10000"/>
                <a:gd name="connsiteY65" fmla="*/ 3450 h 10000"/>
                <a:gd name="connsiteX66" fmla="*/ 9679 w 10000"/>
                <a:gd name="connsiteY66" fmla="*/ 3235 h 10000"/>
                <a:gd name="connsiteX67" fmla="*/ 9438 w 10000"/>
                <a:gd name="connsiteY67" fmla="*/ 3151 h 10000"/>
                <a:gd name="connsiteX68" fmla="*/ 9317 w 10000"/>
                <a:gd name="connsiteY68" fmla="*/ 2978 h 10000"/>
                <a:gd name="connsiteX69" fmla="*/ 9237 w 10000"/>
                <a:gd name="connsiteY69" fmla="*/ 2331 h 10000"/>
                <a:gd name="connsiteX70" fmla="*/ 9237 w 10000"/>
                <a:gd name="connsiteY70" fmla="*/ 1423 h 10000"/>
                <a:gd name="connsiteX71" fmla="*/ 9036 w 10000"/>
                <a:gd name="connsiteY71" fmla="*/ 1123 h 10000"/>
                <a:gd name="connsiteX72" fmla="*/ 8996 w 10000"/>
                <a:gd name="connsiteY72" fmla="*/ 820 h 10000"/>
                <a:gd name="connsiteX73" fmla="*/ 8675 w 10000"/>
                <a:gd name="connsiteY73" fmla="*/ 389 h 10000"/>
                <a:gd name="connsiteX74" fmla="*/ 8394 w 10000"/>
                <a:gd name="connsiteY74" fmla="*/ 218 h 10000"/>
                <a:gd name="connsiteX75" fmla="*/ 8233 w 10000"/>
                <a:gd name="connsiteY75" fmla="*/ 0 h 10000"/>
                <a:gd name="connsiteX76" fmla="*/ 7992 w 10000"/>
                <a:gd name="connsiteY76" fmla="*/ 218 h 10000"/>
                <a:gd name="connsiteX77" fmla="*/ 7831 w 10000"/>
                <a:gd name="connsiteY77" fmla="*/ 173 h 10000"/>
                <a:gd name="connsiteX78" fmla="*/ 7711 w 10000"/>
                <a:gd name="connsiteY78" fmla="*/ 559 h 10000"/>
                <a:gd name="connsiteX79" fmla="*/ 7390 w 10000"/>
                <a:gd name="connsiteY79" fmla="*/ 648 h 10000"/>
                <a:gd name="connsiteX80" fmla="*/ 7309 w 10000"/>
                <a:gd name="connsiteY80" fmla="*/ 948 h 10000"/>
                <a:gd name="connsiteX81" fmla="*/ 7028 w 10000"/>
                <a:gd name="connsiteY81" fmla="*/ 948 h 10000"/>
                <a:gd name="connsiteX82" fmla="*/ 6787 w 10000"/>
                <a:gd name="connsiteY82" fmla="*/ 820 h 10000"/>
                <a:gd name="connsiteX83" fmla="*/ 6265 w 10000"/>
                <a:gd name="connsiteY83" fmla="*/ 820 h 10000"/>
                <a:gd name="connsiteX84" fmla="*/ 5743 w 10000"/>
                <a:gd name="connsiteY84" fmla="*/ 820 h 10000"/>
                <a:gd name="connsiteX85" fmla="*/ 5783 w 10000"/>
                <a:gd name="connsiteY85" fmla="*/ 648 h 10000"/>
                <a:gd name="connsiteX86" fmla="*/ 5703 w 10000"/>
                <a:gd name="connsiteY86" fmla="*/ 648 h 10000"/>
                <a:gd name="connsiteX87" fmla="*/ 5663 w 10000"/>
                <a:gd name="connsiteY87" fmla="*/ 820 h 10000"/>
                <a:gd name="connsiteX88" fmla="*/ 5181 w 10000"/>
                <a:gd name="connsiteY88" fmla="*/ 820 h 10000"/>
                <a:gd name="connsiteX89" fmla="*/ 4699 w 10000"/>
                <a:gd name="connsiteY89" fmla="*/ 820 h 10000"/>
                <a:gd name="connsiteX90" fmla="*/ 4217 w 10000"/>
                <a:gd name="connsiteY90" fmla="*/ 820 h 10000"/>
                <a:gd name="connsiteX91" fmla="*/ 3735 w 10000"/>
                <a:gd name="connsiteY91" fmla="*/ 820 h 10000"/>
                <a:gd name="connsiteX92" fmla="*/ 3293 w 10000"/>
                <a:gd name="connsiteY92" fmla="*/ 820 h 10000"/>
                <a:gd name="connsiteX93" fmla="*/ 2811 w 10000"/>
                <a:gd name="connsiteY93" fmla="*/ 820 h 10000"/>
                <a:gd name="connsiteX94" fmla="*/ 2369 w 10000"/>
                <a:gd name="connsiteY94" fmla="*/ 820 h 10000"/>
                <a:gd name="connsiteX95" fmla="*/ 1888 w 10000"/>
                <a:gd name="connsiteY95" fmla="*/ 820 h 10000"/>
                <a:gd name="connsiteX96" fmla="*/ 1888 w 10000"/>
                <a:gd name="connsiteY96" fmla="*/ 1423 h 10000"/>
                <a:gd name="connsiteX97" fmla="*/ 1888 w 10000"/>
                <a:gd name="connsiteY97" fmla="*/ 2200 h 10000"/>
                <a:gd name="connsiteX98" fmla="*/ 1285 w 10000"/>
                <a:gd name="connsiteY98" fmla="*/ 2200 h 10000"/>
                <a:gd name="connsiteX99" fmla="*/ 1285 w 10000"/>
                <a:gd name="connsiteY99"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439 w 10000"/>
                <a:gd name="connsiteY22" fmla="*/ 9506 h 10000"/>
                <a:gd name="connsiteX23" fmla="*/ 1767 w 10000"/>
                <a:gd name="connsiteY23" fmla="*/ 9426 h 10000"/>
                <a:gd name="connsiteX24" fmla="*/ 1951 w 10000"/>
                <a:gd name="connsiteY24" fmla="*/ 9317 h 10000"/>
                <a:gd name="connsiteX25" fmla="*/ 2025 w 10000"/>
                <a:gd name="connsiteY25" fmla="*/ 9052 h 10000"/>
                <a:gd name="connsiteX26" fmla="*/ 2338 w 10000"/>
                <a:gd name="connsiteY26" fmla="*/ 8966 h 10000"/>
                <a:gd name="connsiteX27" fmla="*/ 2643 w 10000"/>
                <a:gd name="connsiteY27" fmla="*/ 9388 h 10000"/>
                <a:gd name="connsiteX28" fmla="*/ 2911 w 10000"/>
                <a:gd name="connsiteY28" fmla="*/ 9572 h 10000"/>
                <a:gd name="connsiteX29" fmla="*/ 3167 w 10000"/>
                <a:gd name="connsiteY29" fmla="*/ 9539 h 10000"/>
                <a:gd name="connsiteX30" fmla="*/ 3795 w 10000"/>
                <a:gd name="connsiteY30" fmla="*/ 9693 h 10000"/>
                <a:gd name="connsiteX31" fmla="*/ 4153 w 10000"/>
                <a:gd name="connsiteY31" fmla="*/ 9776 h 10000"/>
                <a:gd name="connsiteX32" fmla="*/ 4600 w 10000"/>
                <a:gd name="connsiteY32" fmla="*/ 9556 h 10000"/>
                <a:gd name="connsiteX33" fmla="*/ 4901 w 10000"/>
                <a:gd name="connsiteY33" fmla="*/ 9086 h 10000"/>
                <a:gd name="connsiteX34" fmla="*/ 5337 w 10000"/>
                <a:gd name="connsiteY34" fmla="*/ 9340 h 10000"/>
                <a:gd name="connsiteX35" fmla="*/ 5564 w 10000"/>
                <a:gd name="connsiteY35" fmla="*/ 9506 h 10000"/>
                <a:gd name="connsiteX36" fmla="*/ 5768 w 10000"/>
                <a:gd name="connsiteY36" fmla="*/ 9399 h 10000"/>
                <a:gd name="connsiteX37" fmla="*/ 5933 w 10000"/>
                <a:gd name="connsiteY37" fmla="*/ 9300 h 10000"/>
                <a:gd name="connsiteX38" fmla="*/ 6089 w 10000"/>
                <a:gd name="connsiteY38" fmla="*/ 9078 h 10000"/>
                <a:gd name="connsiteX39" fmla="*/ 6274 w 10000"/>
                <a:gd name="connsiteY39" fmla="*/ 8778 h 10000"/>
                <a:gd name="connsiteX40" fmla="*/ 6389 w 10000"/>
                <a:gd name="connsiteY40" fmla="*/ 8638 h 10000"/>
                <a:gd name="connsiteX41" fmla="*/ 6524 w 10000"/>
                <a:gd name="connsiteY41" fmla="*/ 8582 h 10000"/>
                <a:gd name="connsiteX42" fmla="*/ 6531 w 10000"/>
                <a:gd name="connsiteY42" fmla="*/ 8405 h 10000"/>
                <a:gd name="connsiteX43" fmla="*/ 6572 w 10000"/>
                <a:gd name="connsiteY43" fmla="*/ 8201 h 10000"/>
                <a:gd name="connsiteX44" fmla="*/ 6602 w 10000"/>
                <a:gd name="connsiteY44" fmla="*/ 8014 h 10000"/>
                <a:gd name="connsiteX45" fmla="*/ 6855 w 10000"/>
                <a:gd name="connsiteY45" fmla="*/ 7773 h 10000"/>
                <a:gd name="connsiteX46" fmla="*/ 6893 w 10000"/>
                <a:gd name="connsiteY46" fmla="*/ 8708 h 10000"/>
                <a:gd name="connsiteX47" fmla="*/ 7308 w 10000"/>
                <a:gd name="connsiteY47" fmla="*/ 9034 h 10000"/>
                <a:gd name="connsiteX48" fmla="*/ 7430 w 10000"/>
                <a:gd name="connsiteY48" fmla="*/ 8756 h 10000"/>
                <a:gd name="connsiteX49" fmla="*/ 7470 w 10000"/>
                <a:gd name="connsiteY49" fmla="*/ 8798 h 10000"/>
                <a:gd name="connsiteX50" fmla="*/ 7590 w 10000"/>
                <a:gd name="connsiteY50" fmla="*/ 8541 h 10000"/>
                <a:gd name="connsiteX51" fmla="*/ 7831 w 10000"/>
                <a:gd name="connsiteY51" fmla="*/ 8412 h 10000"/>
                <a:gd name="connsiteX52" fmla="*/ 7952 w 10000"/>
                <a:gd name="connsiteY52" fmla="*/ 7937 h 10000"/>
                <a:gd name="connsiteX53" fmla="*/ 8313 w 10000"/>
                <a:gd name="connsiteY53" fmla="*/ 7377 h 10000"/>
                <a:gd name="connsiteX54" fmla="*/ 8594 w 10000"/>
                <a:gd name="connsiteY54" fmla="*/ 7117 h 10000"/>
                <a:gd name="connsiteX55" fmla="*/ 8795 w 10000"/>
                <a:gd name="connsiteY55" fmla="*/ 6386 h 10000"/>
                <a:gd name="connsiteX56" fmla="*/ 8795 w 10000"/>
                <a:gd name="connsiteY56" fmla="*/ 6213 h 10000"/>
                <a:gd name="connsiteX57" fmla="*/ 8755 w 10000"/>
                <a:gd name="connsiteY57" fmla="*/ 5781 h 10000"/>
                <a:gd name="connsiteX58" fmla="*/ 9157 w 10000"/>
                <a:gd name="connsiteY58" fmla="*/ 4227 h 10000"/>
                <a:gd name="connsiteX59" fmla="*/ 9277 w 10000"/>
                <a:gd name="connsiteY59" fmla="*/ 4227 h 10000"/>
                <a:gd name="connsiteX60" fmla="*/ 9438 w 10000"/>
                <a:gd name="connsiteY60" fmla="*/ 4098 h 10000"/>
                <a:gd name="connsiteX61" fmla="*/ 9920 w 10000"/>
                <a:gd name="connsiteY61" fmla="*/ 3882 h 10000"/>
                <a:gd name="connsiteX62" fmla="*/ 10000 w 10000"/>
                <a:gd name="connsiteY62" fmla="*/ 3537 h 10000"/>
                <a:gd name="connsiteX63" fmla="*/ 9960 w 10000"/>
                <a:gd name="connsiteY63" fmla="*/ 3450 h 10000"/>
                <a:gd name="connsiteX64" fmla="*/ 9799 w 10000"/>
                <a:gd name="connsiteY64" fmla="*/ 3450 h 10000"/>
                <a:gd name="connsiteX65" fmla="*/ 9679 w 10000"/>
                <a:gd name="connsiteY65" fmla="*/ 3235 h 10000"/>
                <a:gd name="connsiteX66" fmla="*/ 9438 w 10000"/>
                <a:gd name="connsiteY66" fmla="*/ 3151 h 10000"/>
                <a:gd name="connsiteX67" fmla="*/ 9317 w 10000"/>
                <a:gd name="connsiteY67" fmla="*/ 2978 h 10000"/>
                <a:gd name="connsiteX68" fmla="*/ 9237 w 10000"/>
                <a:gd name="connsiteY68" fmla="*/ 2331 h 10000"/>
                <a:gd name="connsiteX69" fmla="*/ 9237 w 10000"/>
                <a:gd name="connsiteY69" fmla="*/ 1423 h 10000"/>
                <a:gd name="connsiteX70" fmla="*/ 9036 w 10000"/>
                <a:gd name="connsiteY70" fmla="*/ 1123 h 10000"/>
                <a:gd name="connsiteX71" fmla="*/ 8996 w 10000"/>
                <a:gd name="connsiteY71" fmla="*/ 820 h 10000"/>
                <a:gd name="connsiteX72" fmla="*/ 8675 w 10000"/>
                <a:gd name="connsiteY72" fmla="*/ 389 h 10000"/>
                <a:gd name="connsiteX73" fmla="*/ 8394 w 10000"/>
                <a:gd name="connsiteY73" fmla="*/ 218 h 10000"/>
                <a:gd name="connsiteX74" fmla="*/ 8233 w 10000"/>
                <a:gd name="connsiteY74" fmla="*/ 0 h 10000"/>
                <a:gd name="connsiteX75" fmla="*/ 7992 w 10000"/>
                <a:gd name="connsiteY75" fmla="*/ 218 h 10000"/>
                <a:gd name="connsiteX76" fmla="*/ 7831 w 10000"/>
                <a:gd name="connsiteY76" fmla="*/ 173 h 10000"/>
                <a:gd name="connsiteX77" fmla="*/ 7711 w 10000"/>
                <a:gd name="connsiteY77" fmla="*/ 559 h 10000"/>
                <a:gd name="connsiteX78" fmla="*/ 7390 w 10000"/>
                <a:gd name="connsiteY78" fmla="*/ 648 h 10000"/>
                <a:gd name="connsiteX79" fmla="*/ 7309 w 10000"/>
                <a:gd name="connsiteY79" fmla="*/ 948 h 10000"/>
                <a:gd name="connsiteX80" fmla="*/ 7028 w 10000"/>
                <a:gd name="connsiteY80" fmla="*/ 948 h 10000"/>
                <a:gd name="connsiteX81" fmla="*/ 6787 w 10000"/>
                <a:gd name="connsiteY81" fmla="*/ 820 h 10000"/>
                <a:gd name="connsiteX82" fmla="*/ 6265 w 10000"/>
                <a:gd name="connsiteY82" fmla="*/ 820 h 10000"/>
                <a:gd name="connsiteX83" fmla="*/ 5743 w 10000"/>
                <a:gd name="connsiteY83" fmla="*/ 820 h 10000"/>
                <a:gd name="connsiteX84" fmla="*/ 5783 w 10000"/>
                <a:gd name="connsiteY84" fmla="*/ 648 h 10000"/>
                <a:gd name="connsiteX85" fmla="*/ 5703 w 10000"/>
                <a:gd name="connsiteY85" fmla="*/ 648 h 10000"/>
                <a:gd name="connsiteX86" fmla="*/ 5663 w 10000"/>
                <a:gd name="connsiteY86" fmla="*/ 820 h 10000"/>
                <a:gd name="connsiteX87" fmla="*/ 5181 w 10000"/>
                <a:gd name="connsiteY87" fmla="*/ 820 h 10000"/>
                <a:gd name="connsiteX88" fmla="*/ 4699 w 10000"/>
                <a:gd name="connsiteY88" fmla="*/ 820 h 10000"/>
                <a:gd name="connsiteX89" fmla="*/ 4217 w 10000"/>
                <a:gd name="connsiteY89" fmla="*/ 820 h 10000"/>
                <a:gd name="connsiteX90" fmla="*/ 3735 w 10000"/>
                <a:gd name="connsiteY90" fmla="*/ 820 h 10000"/>
                <a:gd name="connsiteX91" fmla="*/ 3293 w 10000"/>
                <a:gd name="connsiteY91" fmla="*/ 820 h 10000"/>
                <a:gd name="connsiteX92" fmla="*/ 2811 w 10000"/>
                <a:gd name="connsiteY92" fmla="*/ 820 h 10000"/>
                <a:gd name="connsiteX93" fmla="*/ 2369 w 10000"/>
                <a:gd name="connsiteY93" fmla="*/ 820 h 10000"/>
                <a:gd name="connsiteX94" fmla="*/ 1888 w 10000"/>
                <a:gd name="connsiteY94" fmla="*/ 820 h 10000"/>
                <a:gd name="connsiteX95" fmla="*/ 1888 w 10000"/>
                <a:gd name="connsiteY95" fmla="*/ 1423 h 10000"/>
                <a:gd name="connsiteX96" fmla="*/ 1888 w 10000"/>
                <a:gd name="connsiteY96" fmla="*/ 2200 h 10000"/>
                <a:gd name="connsiteX97" fmla="*/ 1285 w 10000"/>
                <a:gd name="connsiteY97" fmla="*/ 2200 h 10000"/>
                <a:gd name="connsiteX98" fmla="*/ 1285 w 10000"/>
                <a:gd name="connsiteY98"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767 w 10000"/>
                <a:gd name="connsiteY22" fmla="*/ 9426 h 10000"/>
                <a:gd name="connsiteX23" fmla="*/ 1951 w 10000"/>
                <a:gd name="connsiteY23" fmla="*/ 9317 h 10000"/>
                <a:gd name="connsiteX24" fmla="*/ 2025 w 10000"/>
                <a:gd name="connsiteY24" fmla="*/ 9052 h 10000"/>
                <a:gd name="connsiteX25" fmla="*/ 2338 w 10000"/>
                <a:gd name="connsiteY25" fmla="*/ 8966 h 10000"/>
                <a:gd name="connsiteX26" fmla="*/ 2643 w 10000"/>
                <a:gd name="connsiteY26" fmla="*/ 9388 h 10000"/>
                <a:gd name="connsiteX27" fmla="*/ 2911 w 10000"/>
                <a:gd name="connsiteY27" fmla="*/ 9572 h 10000"/>
                <a:gd name="connsiteX28" fmla="*/ 3167 w 10000"/>
                <a:gd name="connsiteY28" fmla="*/ 9539 h 10000"/>
                <a:gd name="connsiteX29" fmla="*/ 3795 w 10000"/>
                <a:gd name="connsiteY29" fmla="*/ 9693 h 10000"/>
                <a:gd name="connsiteX30" fmla="*/ 4153 w 10000"/>
                <a:gd name="connsiteY30" fmla="*/ 9776 h 10000"/>
                <a:gd name="connsiteX31" fmla="*/ 4600 w 10000"/>
                <a:gd name="connsiteY31" fmla="*/ 9556 h 10000"/>
                <a:gd name="connsiteX32" fmla="*/ 4901 w 10000"/>
                <a:gd name="connsiteY32" fmla="*/ 9086 h 10000"/>
                <a:gd name="connsiteX33" fmla="*/ 5337 w 10000"/>
                <a:gd name="connsiteY33" fmla="*/ 9340 h 10000"/>
                <a:gd name="connsiteX34" fmla="*/ 5564 w 10000"/>
                <a:gd name="connsiteY34" fmla="*/ 9506 h 10000"/>
                <a:gd name="connsiteX35" fmla="*/ 5768 w 10000"/>
                <a:gd name="connsiteY35" fmla="*/ 9399 h 10000"/>
                <a:gd name="connsiteX36" fmla="*/ 5933 w 10000"/>
                <a:gd name="connsiteY36" fmla="*/ 9300 h 10000"/>
                <a:gd name="connsiteX37" fmla="*/ 6089 w 10000"/>
                <a:gd name="connsiteY37" fmla="*/ 9078 h 10000"/>
                <a:gd name="connsiteX38" fmla="*/ 6274 w 10000"/>
                <a:gd name="connsiteY38" fmla="*/ 8778 h 10000"/>
                <a:gd name="connsiteX39" fmla="*/ 6389 w 10000"/>
                <a:gd name="connsiteY39" fmla="*/ 8638 h 10000"/>
                <a:gd name="connsiteX40" fmla="*/ 6524 w 10000"/>
                <a:gd name="connsiteY40" fmla="*/ 8582 h 10000"/>
                <a:gd name="connsiteX41" fmla="*/ 6531 w 10000"/>
                <a:gd name="connsiteY41" fmla="*/ 8405 h 10000"/>
                <a:gd name="connsiteX42" fmla="*/ 6572 w 10000"/>
                <a:gd name="connsiteY42" fmla="*/ 8201 h 10000"/>
                <a:gd name="connsiteX43" fmla="*/ 6602 w 10000"/>
                <a:gd name="connsiteY43" fmla="*/ 8014 h 10000"/>
                <a:gd name="connsiteX44" fmla="*/ 6855 w 10000"/>
                <a:gd name="connsiteY44" fmla="*/ 7773 h 10000"/>
                <a:gd name="connsiteX45" fmla="*/ 6893 w 10000"/>
                <a:gd name="connsiteY45" fmla="*/ 8708 h 10000"/>
                <a:gd name="connsiteX46" fmla="*/ 7308 w 10000"/>
                <a:gd name="connsiteY46" fmla="*/ 9034 h 10000"/>
                <a:gd name="connsiteX47" fmla="*/ 7430 w 10000"/>
                <a:gd name="connsiteY47" fmla="*/ 8756 h 10000"/>
                <a:gd name="connsiteX48" fmla="*/ 7470 w 10000"/>
                <a:gd name="connsiteY48" fmla="*/ 8798 h 10000"/>
                <a:gd name="connsiteX49" fmla="*/ 7590 w 10000"/>
                <a:gd name="connsiteY49" fmla="*/ 8541 h 10000"/>
                <a:gd name="connsiteX50" fmla="*/ 7831 w 10000"/>
                <a:gd name="connsiteY50" fmla="*/ 8412 h 10000"/>
                <a:gd name="connsiteX51" fmla="*/ 7952 w 10000"/>
                <a:gd name="connsiteY51" fmla="*/ 7937 h 10000"/>
                <a:gd name="connsiteX52" fmla="*/ 8313 w 10000"/>
                <a:gd name="connsiteY52" fmla="*/ 7377 h 10000"/>
                <a:gd name="connsiteX53" fmla="*/ 8594 w 10000"/>
                <a:gd name="connsiteY53" fmla="*/ 7117 h 10000"/>
                <a:gd name="connsiteX54" fmla="*/ 8795 w 10000"/>
                <a:gd name="connsiteY54" fmla="*/ 6386 h 10000"/>
                <a:gd name="connsiteX55" fmla="*/ 8795 w 10000"/>
                <a:gd name="connsiteY55" fmla="*/ 6213 h 10000"/>
                <a:gd name="connsiteX56" fmla="*/ 8755 w 10000"/>
                <a:gd name="connsiteY56" fmla="*/ 5781 h 10000"/>
                <a:gd name="connsiteX57" fmla="*/ 9157 w 10000"/>
                <a:gd name="connsiteY57" fmla="*/ 4227 h 10000"/>
                <a:gd name="connsiteX58" fmla="*/ 9277 w 10000"/>
                <a:gd name="connsiteY58" fmla="*/ 4227 h 10000"/>
                <a:gd name="connsiteX59" fmla="*/ 9438 w 10000"/>
                <a:gd name="connsiteY59" fmla="*/ 4098 h 10000"/>
                <a:gd name="connsiteX60" fmla="*/ 9920 w 10000"/>
                <a:gd name="connsiteY60" fmla="*/ 3882 h 10000"/>
                <a:gd name="connsiteX61" fmla="*/ 10000 w 10000"/>
                <a:gd name="connsiteY61" fmla="*/ 3537 h 10000"/>
                <a:gd name="connsiteX62" fmla="*/ 9960 w 10000"/>
                <a:gd name="connsiteY62" fmla="*/ 3450 h 10000"/>
                <a:gd name="connsiteX63" fmla="*/ 9799 w 10000"/>
                <a:gd name="connsiteY63" fmla="*/ 3450 h 10000"/>
                <a:gd name="connsiteX64" fmla="*/ 9679 w 10000"/>
                <a:gd name="connsiteY64" fmla="*/ 3235 h 10000"/>
                <a:gd name="connsiteX65" fmla="*/ 9438 w 10000"/>
                <a:gd name="connsiteY65" fmla="*/ 3151 h 10000"/>
                <a:gd name="connsiteX66" fmla="*/ 9317 w 10000"/>
                <a:gd name="connsiteY66" fmla="*/ 2978 h 10000"/>
                <a:gd name="connsiteX67" fmla="*/ 9237 w 10000"/>
                <a:gd name="connsiteY67" fmla="*/ 2331 h 10000"/>
                <a:gd name="connsiteX68" fmla="*/ 9237 w 10000"/>
                <a:gd name="connsiteY68" fmla="*/ 1423 h 10000"/>
                <a:gd name="connsiteX69" fmla="*/ 9036 w 10000"/>
                <a:gd name="connsiteY69" fmla="*/ 1123 h 10000"/>
                <a:gd name="connsiteX70" fmla="*/ 8996 w 10000"/>
                <a:gd name="connsiteY70" fmla="*/ 820 h 10000"/>
                <a:gd name="connsiteX71" fmla="*/ 8675 w 10000"/>
                <a:gd name="connsiteY71" fmla="*/ 389 h 10000"/>
                <a:gd name="connsiteX72" fmla="*/ 8394 w 10000"/>
                <a:gd name="connsiteY72" fmla="*/ 218 h 10000"/>
                <a:gd name="connsiteX73" fmla="*/ 8233 w 10000"/>
                <a:gd name="connsiteY73" fmla="*/ 0 h 10000"/>
                <a:gd name="connsiteX74" fmla="*/ 7992 w 10000"/>
                <a:gd name="connsiteY74" fmla="*/ 218 h 10000"/>
                <a:gd name="connsiteX75" fmla="*/ 7831 w 10000"/>
                <a:gd name="connsiteY75" fmla="*/ 173 h 10000"/>
                <a:gd name="connsiteX76" fmla="*/ 7711 w 10000"/>
                <a:gd name="connsiteY76" fmla="*/ 559 h 10000"/>
                <a:gd name="connsiteX77" fmla="*/ 7390 w 10000"/>
                <a:gd name="connsiteY77" fmla="*/ 648 h 10000"/>
                <a:gd name="connsiteX78" fmla="*/ 7309 w 10000"/>
                <a:gd name="connsiteY78" fmla="*/ 948 h 10000"/>
                <a:gd name="connsiteX79" fmla="*/ 7028 w 10000"/>
                <a:gd name="connsiteY79" fmla="*/ 948 h 10000"/>
                <a:gd name="connsiteX80" fmla="*/ 6787 w 10000"/>
                <a:gd name="connsiteY80" fmla="*/ 820 h 10000"/>
                <a:gd name="connsiteX81" fmla="*/ 6265 w 10000"/>
                <a:gd name="connsiteY81" fmla="*/ 820 h 10000"/>
                <a:gd name="connsiteX82" fmla="*/ 5743 w 10000"/>
                <a:gd name="connsiteY82" fmla="*/ 820 h 10000"/>
                <a:gd name="connsiteX83" fmla="*/ 5783 w 10000"/>
                <a:gd name="connsiteY83" fmla="*/ 648 h 10000"/>
                <a:gd name="connsiteX84" fmla="*/ 5703 w 10000"/>
                <a:gd name="connsiteY84" fmla="*/ 648 h 10000"/>
                <a:gd name="connsiteX85" fmla="*/ 5663 w 10000"/>
                <a:gd name="connsiteY85" fmla="*/ 820 h 10000"/>
                <a:gd name="connsiteX86" fmla="*/ 5181 w 10000"/>
                <a:gd name="connsiteY86" fmla="*/ 820 h 10000"/>
                <a:gd name="connsiteX87" fmla="*/ 4699 w 10000"/>
                <a:gd name="connsiteY87" fmla="*/ 820 h 10000"/>
                <a:gd name="connsiteX88" fmla="*/ 4217 w 10000"/>
                <a:gd name="connsiteY88" fmla="*/ 820 h 10000"/>
                <a:gd name="connsiteX89" fmla="*/ 3735 w 10000"/>
                <a:gd name="connsiteY89" fmla="*/ 820 h 10000"/>
                <a:gd name="connsiteX90" fmla="*/ 3293 w 10000"/>
                <a:gd name="connsiteY90" fmla="*/ 820 h 10000"/>
                <a:gd name="connsiteX91" fmla="*/ 2811 w 10000"/>
                <a:gd name="connsiteY91" fmla="*/ 820 h 10000"/>
                <a:gd name="connsiteX92" fmla="*/ 2369 w 10000"/>
                <a:gd name="connsiteY92" fmla="*/ 820 h 10000"/>
                <a:gd name="connsiteX93" fmla="*/ 1888 w 10000"/>
                <a:gd name="connsiteY93" fmla="*/ 820 h 10000"/>
                <a:gd name="connsiteX94" fmla="*/ 1888 w 10000"/>
                <a:gd name="connsiteY94" fmla="*/ 1423 h 10000"/>
                <a:gd name="connsiteX95" fmla="*/ 1888 w 10000"/>
                <a:gd name="connsiteY95" fmla="*/ 2200 h 10000"/>
                <a:gd name="connsiteX96" fmla="*/ 1285 w 10000"/>
                <a:gd name="connsiteY96" fmla="*/ 2200 h 10000"/>
                <a:gd name="connsiteX97" fmla="*/ 1285 w 10000"/>
                <a:gd name="connsiteY97"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454 w 10000"/>
                <a:gd name="connsiteY22" fmla="*/ 9337 h 10000"/>
                <a:gd name="connsiteX23" fmla="*/ 1951 w 10000"/>
                <a:gd name="connsiteY23" fmla="*/ 9317 h 10000"/>
                <a:gd name="connsiteX24" fmla="*/ 2025 w 10000"/>
                <a:gd name="connsiteY24" fmla="*/ 9052 h 10000"/>
                <a:gd name="connsiteX25" fmla="*/ 2338 w 10000"/>
                <a:gd name="connsiteY25" fmla="*/ 8966 h 10000"/>
                <a:gd name="connsiteX26" fmla="*/ 2643 w 10000"/>
                <a:gd name="connsiteY26" fmla="*/ 9388 h 10000"/>
                <a:gd name="connsiteX27" fmla="*/ 2911 w 10000"/>
                <a:gd name="connsiteY27" fmla="*/ 9572 h 10000"/>
                <a:gd name="connsiteX28" fmla="*/ 3167 w 10000"/>
                <a:gd name="connsiteY28" fmla="*/ 9539 h 10000"/>
                <a:gd name="connsiteX29" fmla="*/ 3795 w 10000"/>
                <a:gd name="connsiteY29" fmla="*/ 9693 h 10000"/>
                <a:gd name="connsiteX30" fmla="*/ 4153 w 10000"/>
                <a:gd name="connsiteY30" fmla="*/ 9776 h 10000"/>
                <a:gd name="connsiteX31" fmla="*/ 4600 w 10000"/>
                <a:gd name="connsiteY31" fmla="*/ 9556 h 10000"/>
                <a:gd name="connsiteX32" fmla="*/ 4901 w 10000"/>
                <a:gd name="connsiteY32" fmla="*/ 9086 h 10000"/>
                <a:gd name="connsiteX33" fmla="*/ 5337 w 10000"/>
                <a:gd name="connsiteY33" fmla="*/ 9340 h 10000"/>
                <a:gd name="connsiteX34" fmla="*/ 5564 w 10000"/>
                <a:gd name="connsiteY34" fmla="*/ 9506 h 10000"/>
                <a:gd name="connsiteX35" fmla="*/ 5768 w 10000"/>
                <a:gd name="connsiteY35" fmla="*/ 9399 h 10000"/>
                <a:gd name="connsiteX36" fmla="*/ 5933 w 10000"/>
                <a:gd name="connsiteY36" fmla="*/ 9300 h 10000"/>
                <a:gd name="connsiteX37" fmla="*/ 6089 w 10000"/>
                <a:gd name="connsiteY37" fmla="*/ 9078 h 10000"/>
                <a:gd name="connsiteX38" fmla="*/ 6274 w 10000"/>
                <a:gd name="connsiteY38" fmla="*/ 8778 h 10000"/>
                <a:gd name="connsiteX39" fmla="*/ 6389 w 10000"/>
                <a:gd name="connsiteY39" fmla="*/ 8638 h 10000"/>
                <a:gd name="connsiteX40" fmla="*/ 6524 w 10000"/>
                <a:gd name="connsiteY40" fmla="*/ 8582 h 10000"/>
                <a:gd name="connsiteX41" fmla="*/ 6531 w 10000"/>
                <a:gd name="connsiteY41" fmla="*/ 8405 h 10000"/>
                <a:gd name="connsiteX42" fmla="*/ 6572 w 10000"/>
                <a:gd name="connsiteY42" fmla="*/ 8201 h 10000"/>
                <a:gd name="connsiteX43" fmla="*/ 6602 w 10000"/>
                <a:gd name="connsiteY43" fmla="*/ 8014 h 10000"/>
                <a:gd name="connsiteX44" fmla="*/ 6855 w 10000"/>
                <a:gd name="connsiteY44" fmla="*/ 7773 h 10000"/>
                <a:gd name="connsiteX45" fmla="*/ 6893 w 10000"/>
                <a:gd name="connsiteY45" fmla="*/ 8708 h 10000"/>
                <a:gd name="connsiteX46" fmla="*/ 7308 w 10000"/>
                <a:gd name="connsiteY46" fmla="*/ 9034 h 10000"/>
                <a:gd name="connsiteX47" fmla="*/ 7430 w 10000"/>
                <a:gd name="connsiteY47" fmla="*/ 8756 h 10000"/>
                <a:gd name="connsiteX48" fmla="*/ 7470 w 10000"/>
                <a:gd name="connsiteY48" fmla="*/ 8798 h 10000"/>
                <a:gd name="connsiteX49" fmla="*/ 7590 w 10000"/>
                <a:gd name="connsiteY49" fmla="*/ 8541 h 10000"/>
                <a:gd name="connsiteX50" fmla="*/ 7831 w 10000"/>
                <a:gd name="connsiteY50" fmla="*/ 8412 h 10000"/>
                <a:gd name="connsiteX51" fmla="*/ 7952 w 10000"/>
                <a:gd name="connsiteY51" fmla="*/ 7937 h 10000"/>
                <a:gd name="connsiteX52" fmla="*/ 8313 w 10000"/>
                <a:gd name="connsiteY52" fmla="*/ 7377 h 10000"/>
                <a:gd name="connsiteX53" fmla="*/ 8594 w 10000"/>
                <a:gd name="connsiteY53" fmla="*/ 7117 h 10000"/>
                <a:gd name="connsiteX54" fmla="*/ 8795 w 10000"/>
                <a:gd name="connsiteY54" fmla="*/ 6386 h 10000"/>
                <a:gd name="connsiteX55" fmla="*/ 8795 w 10000"/>
                <a:gd name="connsiteY55" fmla="*/ 6213 h 10000"/>
                <a:gd name="connsiteX56" fmla="*/ 8755 w 10000"/>
                <a:gd name="connsiteY56" fmla="*/ 5781 h 10000"/>
                <a:gd name="connsiteX57" fmla="*/ 9157 w 10000"/>
                <a:gd name="connsiteY57" fmla="*/ 4227 h 10000"/>
                <a:gd name="connsiteX58" fmla="*/ 9277 w 10000"/>
                <a:gd name="connsiteY58" fmla="*/ 4227 h 10000"/>
                <a:gd name="connsiteX59" fmla="*/ 9438 w 10000"/>
                <a:gd name="connsiteY59" fmla="*/ 4098 h 10000"/>
                <a:gd name="connsiteX60" fmla="*/ 9920 w 10000"/>
                <a:gd name="connsiteY60" fmla="*/ 3882 h 10000"/>
                <a:gd name="connsiteX61" fmla="*/ 10000 w 10000"/>
                <a:gd name="connsiteY61" fmla="*/ 3537 h 10000"/>
                <a:gd name="connsiteX62" fmla="*/ 9960 w 10000"/>
                <a:gd name="connsiteY62" fmla="*/ 3450 h 10000"/>
                <a:gd name="connsiteX63" fmla="*/ 9799 w 10000"/>
                <a:gd name="connsiteY63" fmla="*/ 3450 h 10000"/>
                <a:gd name="connsiteX64" fmla="*/ 9679 w 10000"/>
                <a:gd name="connsiteY64" fmla="*/ 3235 h 10000"/>
                <a:gd name="connsiteX65" fmla="*/ 9438 w 10000"/>
                <a:gd name="connsiteY65" fmla="*/ 3151 h 10000"/>
                <a:gd name="connsiteX66" fmla="*/ 9317 w 10000"/>
                <a:gd name="connsiteY66" fmla="*/ 2978 h 10000"/>
                <a:gd name="connsiteX67" fmla="*/ 9237 w 10000"/>
                <a:gd name="connsiteY67" fmla="*/ 2331 h 10000"/>
                <a:gd name="connsiteX68" fmla="*/ 9237 w 10000"/>
                <a:gd name="connsiteY68" fmla="*/ 1423 h 10000"/>
                <a:gd name="connsiteX69" fmla="*/ 9036 w 10000"/>
                <a:gd name="connsiteY69" fmla="*/ 1123 h 10000"/>
                <a:gd name="connsiteX70" fmla="*/ 8996 w 10000"/>
                <a:gd name="connsiteY70" fmla="*/ 820 h 10000"/>
                <a:gd name="connsiteX71" fmla="*/ 8675 w 10000"/>
                <a:gd name="connsiteY71" fmla="*/ 389 h 10000"/>
                <a:gd name="connsiteX72" fmla="*/ 8394 w 10000"/>
                <a:gd name="connsiteY72" fmla="*/ 218 h 10000"/>
                <a:gd name="connsiteX73" fmla="*/ 8233 w 10000"/>
                <a:gd name="connsiteY73" fmla="*/ 0 h 10000"/>
                <a:gd name="connsiteX74" fmla="*/ 7992 w 10000"/>
                <a:gd name="connsiteY74" fmla="*/ 218 h 10000"/>
                <a:gd name="connsiteX75" fmla="*/ 7831 w 10000"/>
                <a:gd name="connsiteY75" fmla="*/ 173 h 10000"/>
                <a:gd name="connsiteX76" fmla="*/ 7711 w 10000"/>
                <a:gd name="connsiteY76" fmla="*/ 559 h 10000"/>
                <a:gd name="connsiteX77" fmla="*/ 7390 w 10000"/>
                <a:gd name="connsiteY77" fmla="*/ 648 h 10000"/>
                <a:gd name="connsiteX78" fmla="*/ 7309 w 10000"/>
                <a:gd name="connsiteY78" fmla="*/ 948 h 10000"/>
                <a:gd name="connsiteX79" fmla="*/ 7028 w 10000"/>
                <a:gd name="connsiteY79" fmla="*/ 948 h 10000"/>
                <a:gd name="connsiteX80" fmla="*/ 6787 w 10000"/>
                <a:gd name="connsiteY80" fmla="*/ 820 h 10000"/>
                <a:gd name="connsiteX81" fmla="*/ 6265 w 10000"/>
                <a:gd name="connsiteY81" fmla="*/ 820 h 10000"/>
                <a:gd name="connsiteX82" fmla="*/ 5743 w 10000"/>
                <a:gd name="connsiteY82" fmla="*/ 820 h 10000"/>
                <a:gd name="connsiteX83" fmla="*/ 5783 w 10000"/>
                <a:gd name="connsiteY83" fmla="*/ 648 h 10000"/>
                <a:gd name="connsiteX84" fmla="*/ 5703 w 10000"/>
                <a:gd name="connsiteY84" fmla="*/ 648 h 10000"/>
                <a:gd name="connsiteX85" fmla="*/ 5663 w 10000"/>
                <a:gd name="connsiteY85" fmla="*/ 820 h 10000"/>
                <a:gd name="connsiteX86" fmla="*/ 5181 w 10000"/>
                <a:gd name="connsiteY86" fmla="*/ 820 h 10000"/>
                <a:gd name="connsiteX87" fmla="*/ 4699 w 10000"/>
                <a:gd name="connsiteY87" fmla="*/ 820 h 10000"/>
                <a:gd name="connsiteX88" fmla="*/ 4217 w 10000"/>
                <a:gd name="connsiteY88" fmla="*/ 820 h 10000"/>
                <a:gd name="connsiteX89" fmla="*/ 3735 w 10000"/>
                <a:gd name="connsiteY89" fmla="*/ 820 h 10000"/>
                <a:gd name="connsiteX90" fmla="*/ 3293 w 10000"/>
                <a:gd name="connsiteY90" fmla="*/ 820 h 10000"/>
                <a:gd name="connsiteX91" fmla="*/ 2811 w 10000"/>
                <a:gd name="connsiteY91" fmla="*/ 820 h 10000"/>
                <a:gd name="connsiteX92" fmla="*/ 2369 w 10000"/>
                <a:gd name="connsiteY92" fmla="*/ 820 h 10000"/>
                <a:gd name="connsiteX93" fmla="*/ 1888 w 10000"/>
                <a:gd name="connsiteY93" fmla="*/ 820 h 10000"/>
                <a:gd name="connsiteX94" fmla="*/ 1888 w 10000"/>
                <a:gd name="connsiteY94" fmla="*/ 1423 h 10000"/>
                <a:gd name="connsiteX95" fmla="*/ 1888 w 10000"/>
                <a:gd name="connsiteY95" fmla="*/ 2200 h 10000"/>
                <a:gd name="connsiteX96" fmla="*/ 1285 w 10000"/>
                <a:gd name="connsiteY96" fmla="*/ 2200 h 10000"/>
                <a:gd name="connsiteX97" fmla="*/ 1285 w 10000"/>
                <a:gd name="connsiteY97"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1178 w 10000"/>
                <a:gd name="connsiteY20" fmla="*/ 9631 h 10000"/>
                <a:gd name="connsiteX21" fmla="*/ 1192 w 10000"/>
                <a:gd name="connsiteY21" fmla="*/ 10000 h 10000"/>
                <a:gd name="connsiteX22" fmla="*/ 1454 w 10000"/>
                <a:gd name="connsiteY22" fmla="*/ 9337 h 10000"/>
                <a:gd name="connsiteX23" fmla="*/ 1951 w 10000"/>
                <a:gd name="connsiteY23" fmla="*/ 9317 h 10000"/>
                <a:gd name="connsiteX24" fmla="*/ 2025 w 10000"/>
                <a:gd name="connsiteY24" fmla="*/ 9052 h 10000"/>
                <a:gd name="connsiteX25" fmla="*/ 2338 w 10000"/>
                <a:gd name="connsiteY25" fmla="*/ 8966 h 10000"/>
                <a:gd name="connsiteX26" fmla="*/ 2643 w 10000"/>
                <a:gd name="connsiteY26" fmla="*/ 9388 h 10000"/>
                <a:gd name="connsiteX27" fmla="*/ 2911 w 10000"/>
                <a:gd name="connsiteY27" fmla="*/ 9572 h 10000"/>
                <a:gd name="connsiteX28" fmla="*/ 3167 w 10000"/>
                <a:gd name="connsiteY28" fmla="*/ 9539 h 10000"/>
                <a:gd name="connsiteX29" fmla="*/ 3795 w 10000"/>
                <a:gd name="connsiteY29" fmla="*/ 9693 h 10000"/>
                <a:gd name="connsiteX30" fmla="*/ 4153 w 10000"/>
                <a:gd name="connsiteY30" fmla="*/ 9776 h 10000"/>
                <a:gd name="connsiteX31" fmla="*/ 4600 w 10000"/>
                <a:gd name="connsiteY31" fmla="*/ 9556 h 10000"/>
                <a:gd name="connsiteX32" fmla="*/ 4901 w 10000"/>
                <a:gd name="connsiteY32" fmla="*/ 9086 h 10000"/>
                <a:gd name="connsiteX33" fmla="*/ 5337 w 10000"/>
                <a:gd name="connsiteY33" fmla="*/ 9340 h 10000"/>
                <a:gd name="connsiteX34" fmla="*/ 5564 w 10000"/>
                <a:gd name="connsiteY34" fmla="*/ 9506 h 10000"/>
                <a:gd name="connsiteX35" fmla="*/ 5768 w 10000"/>
                <a:gd name="connsiteY35" fmla="*/ 9399 h 10000"/>
                <a:gd name="connsiteX36" fmla="*/ 5933 w 10000"/>
                <a:gd name="connsiteY36" fmla="*/ 9300 h 10000"/>
                <a:gd name="connsiteX37" fmla="*/ 6089 w 10000"/>
                <a:gd name="connsiteY37" fmla="*/ 9078 h 10000"/>
                <a:gd name="connsiteX38" fmla="*/ 6274 w 10000"/>
                <a:gd name="connsiteY38" fmla="*/ 8778 h 10000"/>
                <a:gd name="connsiteX39" fmla="*/ 6389 w 10000"/>
                <a:gd name="connsiteY39" fmla="*/ 8638 h 10000"/>
                <a:gd name="connsiteX40" fmla="*/ 6524 w 10000"/>
                <a:gd name="connsiteY40" fmla="*/ 8582 h 10000"/>
                <a:gd name="connsiteX41" fmla="*/ 6531 w 10000"/>
                <a:gd name="connsiteY41" fmla="*/ 8405 h 10000"/>
                <a:gd name="connsiteX42" fmla="*/ 6572 w 10000"/>
                <a:gd name="connsiteY42" fmla="*/ 8201 h 10000"/>
                <a:gd name="connsiteX43" fmla="*/ 6602 w 10000"/>
                <a:gd name="connsiteY43" fmla="*/ 8014 h 10000"/>
                <a:gd name="connsiteX44" fmla="*/ 6855 w 10000"/>
                <a:gd name="connsiteY44" fmla="*/ 7773 h 10000"/>
                <a:gd name="connsiteX45" fmla="*/ 6893 w 10000"/>
                <a:gd name="connsiteY45" fmla="*/ 8708 h 10000"/>
                <a:gd name="connsiteX46" fmla="*/ 7308 w 10000"/>
                <a:gd name="connsiteY46" fmla="*/ 9034 h 10000"/>
                <a:gd name="connsiteX47" fmla="*/ 7430 w 10000"/>
                <a:gd name="connsiteY47" fmla="*/ 8756 h 10000"/>
                <a:gd name="connsiteX48" fmla="*/ 7470 w 10000"/>
                <a:gd name="connsiteY48" fmla="*/ 8798 h 10000"/>
                <a:gd name="connsiteX49" fmla="*/ 7590 w 10000"/>
                <a:gd name="connsiteY49" fmla="*/ 8541 h 10000"/>
                <a:gd name="connsiteX50" fmla="*/ 7831 w 10000"/>
                <a:gd name="connsiteY50" fmla="*/ 8412 h 10000"/>
                <a:gd name="connsiteX51" fmla="*/ 7952 w 10000"/>
                <a:gd name="connsiteY51" fmla="*/ 7937 h 10000"/>
                <a:gd name="connsiteX52" fmla="*/ 8313 w 10000"/>
                <a:gd name="connsiteY52" fmla="*/ 7377 h 10000"/>
                <a:gd name="connsiteX53" fmla="*/ 8594 w 10000"/>
                <a:gd name="connsiteY53" fmla="*/ 7117 h 10000"/>
                <a:gd name="connsiteX54" fmla="*/ 8795 w 10000"/>
                <a:gd name="connsiteY54" fmla="*/ 6386 h 10000"/>
                <a:gd name="connsiteX55" fmla="*/ 8795 w 10000"/>
                <a:gd name="connsiteY55" fmla="*/ 6213 h 10000"/>
                <a:gd name="connsiteX56" fmla="*/ 8755 w 10000"/>
                <a:gd name="connsiteY56" fmla="*/ 5781 h 10000"/>
                <a:gd name="connsiteX57" fmla="*/ 9157 w 10000"/>
                <a:gd name="connsiteY57" fmla="*/ 4227 h 10000"/>
                <a:gd name="connsiteX58" fmla="*/ 9277 w 10000"/>
                <a:gd name="connsiteY58" fmla="*/ 4227 h 10000"/>
                <a:gd name="connsiteX59" fmla="*/ 9438 w 10000"/>
                <a:gd name="connsiteY59" fmla="*/ 4098 h 10000"/>
                <a:gd name="connsiteX60" fmla="*/ 9920 w 10000"/>
                <a:gd name="connsiteY60" fmla="*/ 3882 h 10000"/>
                <a:gd name="connsiteX61" fmla="*/ 10000 w 10000"/>
                <a:gd name="connsiteY61" fmla="*/ 3537 h 10000"/>
                <a:gd name="connsiteX62" fmla="*/ 9960 w 10000"/>
                <a:gd name="connsiteY62" fmla="*/ 3450 h 10000"/>
                <a:gd name="connsiteX63" fmla="*/ 9799 w 10000"/>
                <a:gd name="connsiteY63" fmla="*/ 3450 h 10000"/>
                <a:gd name="connsiteX64" fmla="*/ 9679 w 10000"/>
                <a:gd name="connsiteY64" fmla="*/ 3235 h 10000"/>
                <a:gd name="connsiteX65" fmla="*/ 9438 w 10000"/>
                <a:gd name="connsiteY65" fmla="*/ 3151 h 10000"/>
                <a:gd name="connsiteX66" fmla="*/ 9317 w 10000"/>
                <a:gd name="connsiteY66" fmla="*/ 2978 h 10000"/>
                <a:gd name="connsiteX67" fmla="*/ 9237 w 10000"/>
                <a:gd name="connsiteY67" fmla="*/ 2331 h 10000"/>
                <a:gd name="connsiteX68" fmla="*/ 9237 w 10000"/>
                <a:gd name="connsiteY68" fmla="*/ 1423 h 10000"/>
                <a:gd name="connsiteX69" fmla="*/ 9036 w 10000"/>
                <a:gd name="connsiteY69" fmla="*/ 1123 h 10000"/>
                <a:gd name="connsiteX70" fmla="*/ 8996 w 10000"/>
                <a:gd name="connsiteY70" fmla="*/ 820 h 10000"/>
                <a:gd name="connsiteX71" fmla="*/ 8675 w 10000"/>
                <a:gd name="connsiteY71" fmla="*/ 389 h 10000"/>
                <a:gd name="connsiteX72" fmla="*/ 8394 w 10000"/>
                <a:gd name="connsiteY72" fmla="*/ 218 h 10000"/>
                <a:gd name="connsiteX73" fmla="*/ 8233 w 10000"/>
                <a:gd name="connsiteY73" fmla="*/ 0 h 10000"/>
                <a:gd name="connsiteX74" fmla="*/ 7992 w 10000"/>
                <a:gd name="connsiteY74" fmla="*/ 218 h 10000"/>
                <a:gd name="connsiteX75" fmla="*/ 7831 w 10000"/>
                <a:gd name="connsiteY75" fmla="*/ 173 h 10000"/>
                <a:gd name="connsiteX76" fmla="*/ 7711 w 10000"/>
                <a:gd name="connsiteY76" fmla="*/ 559 h 10000"/>
                <a:gd name="connsiteX77" fmla="*/ 7390 w 10000"/>
                <a:gd name="connsiteY77" fmla="*/ 648 h 10000"/>
                <a:gd name="connsiteX78" fmla="*/ 7309 w 10000"/>
                <a:gd name="connsiteY78" fmla="*/ 948 h 10000"/>
                <a:gd name="connsiteX79" fmla="*/ 7028 w 10000"/>
                <a:gd name="connsiteY79" fmla="*/ 948 h 10000"/>
                <a:gd name="connsiteX80" fmla="*/ 6787 w 10000"/>
                <a:gd name="connsiteY80" fmla="*/ 820 h 10000"/>
                <a:gd name="connsiteX81" fmla="*/ 6265 w 10000"/>
                <a:gd name="connsiteY81" fmla="*/ 820 h 10000"/>
                <a:gd name="connsiteX82" fmla="*/ 5743 w 10000"/>
                <a:gd name="connsiteY82" fmla="*/ 820 h 10000"/>
                <a:gd name="connsiteX83" fmla="*/ 5783 w 10000"/>
                <a:gd name="connsiteY83" fmla="*/ 648 h 10000"/>
                <a:gd name="connsiteX84" fmla="*/ 5703 w 10000"/>
                <a:gd name="connsiteY84" fmla="*/ 648 h 10000"/>
                <a:gd name="connsiteX85" fmla="*/ 5663 w 10000"/>
                <a:gd name="connsiteY85" fmla="*/ 820 h 10000"/>
                <a:gd name="connsiteX86" fmla="*/ 5181 w 10000"/>
                <a:gd name="connsiteY86" fmla="*/ 820 h 10000"/>
                <a:gd name="connsiteX87" fmla="*/ 4699 w 10000"/>
                <a:gd name="connsiteY87" fmla="*/ 820 h 10000"/>
                <a:gd name="connsiteX88" fmla="*/ 4217 w 10000"/>
                <a:gd name="connsiteY88" fmla="*/ 820 h 10000"/>
                <a:gd name="connsiteX89" fmla="*/ 3735 w 10000"/>
                <a:gd name="connsiteY89" fmla="*/ 820 h 10000"/>
                <a:gd name="connsiteX90" fmla="*/ 3293 w 10000"/>
                <a:gd name="connsiteY90" fmla="*/ 820 h 10000"/>
                <a:gd name="connsiteX91" fmla="*/ 2811 w 10000"/>
                <a:gd name="connsiteY91" fmla="*/ 820 h 10000"/>
                <a:gd name="connsiteX92" fmla="*/ 2369 w 10000"/>
                <a:gd name="connsiteY92" fmla="*/ 820 h 10000"/>
                <a:gd name="connsiteX93" fmla="*/ 1888 w 10000"/>
                <a:gd name="connsiteY93" fmla="*/ 820 h 10000"/>
                <a:gd name="connsiteX94" fmla="*/ 1888 w 10000"/>
                <a:gd name="connsiteY94" fmla="*/ 1423 h 10000"/>
                <a:gd name="connsiteX95" fmla="*/ 1888 w 10000"/>
                <a:gd name="connsiteY95" fmla="*/ 2200 h 10000"/>
                <a:gd name="connsiteX96" fmla="*/ 1285 w 10000"/>
                <a:gd name="connsiteY96" fmla="*/ 2200 h 10000"/>
                <a:gd name="connsiteX97" fmla="*/ 1285 w 10000"/>
                <a:gd name="connsiteY97"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1178 w 10000"/>
                <a:gd name="connsiteY20" fmla="*/ 9631 h 10000"/>
                <a:gd name="connsiteX21" fmla="*/ 1192 w 10000"/>
                <a:gd name="connsiteY21" fmla="*/ 10000 h 10000"/>
                <a:gd name="connsiteX22" fmla="*/ 1652 w 10000"/>
                <a:gd name="connsiteY22" fmla="*/ 9372 h 10000"/>
                <a:gd name="connsiteX23" fmla="*/ 1951 w 10000"/>
                <a:gd name="connsiteY23" fmla="*/ 9317 h 10000"/>
                <a:gd name="connsiteX24" fmla="*/ 2025 w 10000"/>
                <a:gd name="connsiteY24" fmla="*/ 9052 h 10000"/>
                <a:gd name="connsiteX25" fmla="*/ 2338 w 10000"/>
                <a:gd name="connsiteY25" fmla="*/ 8966 h 10000"/>
                <a:gd name="connsiteX26" fmla="*/ 2643 w 10000"/>
                <a:gd name="connsiteY26" fmla="*/ 9388 h 10000"/>
                <a:gd name="connsiteX27" fmla="*/ 2911 w 10000"/>
                <a:gd name="connsiteY27" fmla="*/ 9572 h 10000"/>
                <a:gd name="connsiteX28" fmla="*/ 3167 w 10000"/>
                <a:gd name="connsiteY28" fmla="*/ 9539 h 10000"/>
                <a:gd name="connsiteX29" fmla="*/ 3795 w 10000"/>
                <a:gd name="connsiteY29" fmla="*/ 9693 h 10000"/>
                <a:gd name="connsiteX30" fmla="*/ 4153 w 10000"/>
                <a:gd name="connsiteY30" fmla="*/ 9776 h 10000"/>
                <a:gd name="connsiteX31" fmla="*/ 4600 w 10000"/>
                <a:gd name="connsiteY31" fmla="*/ 9556 h 10000"/>
                <a:gd name="connsiteX32" fmla="*/ 4901 w 10000"/>
                <a:gd name="connsiteY32" fmla="*/ 9086 h 10000"/>
                <a:gd name="connsiteX33" fmla="*/ 5337 w 10000"/>
                <a:gd name="connsiteY33" fmla="*/ 9340 h 10000"/>
                <a:gd name="connsiteX34" fmla="*/ 5564 w 10000"/>
                <a:gd name="connsiteY34" fmla="*/ 9506 h 10000"/>
                <a:gd name="connsiteX35" fmla="*/ 5768 w 10000"/>
                <a:gd name="connsiteY35" fmla="*/ 9399 h 10000"/>
                <a:gd name="connsiteX36" fmla="*/ 5933 w 10000"/>
                <a:gd name="connsiteY36" fmla="*/ 9300 h 10000"/>
                <a:gd name="connsiteX37" fmla="*/ 6089 w 10000"/>
                <a:gd name="connsiteY37" fmla="*/ 9078 h 10000"/>
                <a:gd name="connsiteX38" fmla="*/ 6274 w 10000"/>
                <a:gd name="connsiteY38" fmla="*/ 8778 h 10000"/>
                <a:gd name="connsiteX39" fmla="*/ 6389 w 10000"/>
                <a:gd name="connsiteY39" fmla="*/ 8638 h 10000"/>
                <a:gd name="connsiteX40" fmla="*/ 6524 w 10000"/>
                <a:gd name="connsiteY40" fmla="*/ 8582 h 10000"/>
                <a:gd name="connsiteX41" fmla="*/ 6531 w 10000"/>
                <a:gd name="connsiteY41" fmla="*/ 8405 h 10000"/>
                <a:gd name="connsiteX42" fmla="*/ 6572 w 10000"/>
                <a:gd name="connsiteY42" fmla="*/ 8201 h 10000"/>
                <a:gd name="connsiteX43" fmla="*/ 6602 w 10000"/>
                <a:gd name="connsiteY43" fmla="*/ 8014 h 10000"/>
                <a:gd name="connsiteX44" fmla="*/ 6855 w 10000"/>
                <a:gd name="connsiteY44" fmla="*/ 7773 h 10000"/>
                <a:gd name="connsiteX45" fmla="*/ 6893 w 10000"/>
                <a:gd name="connsiteY45" fmla="*/ 8708 h 10000"/>
                <a:gd name="connsiteX46" fmla="*/ 7308 w 10000"/>
                <a:gd name="connsiteY46" fmla="*/ 9034 h 10000"/>
                <a:gd name="connsiteX47" fmla="*/ 7430 w 10000"/>
                <a:gd name="connsiteY47" fmla="*/ 8756 h 10000"/>
                <a:gd name="connsiteX48" fmla="*/ 7470 w 10000"/>
                <a:gd name="connsiteY48" fmla="*/ 8798 h 10000"/>
                <a:gd name="connsiteX49" fmla="*/ 7590 w 10000"/>
                <a:gd name="connsiteY49" fmla="*/ 8541 h 10000"/>
                <a:gd name="connsiteX50" fmla="*/ 7831 w 10000"/>
                <a:gd name="connsiteY50" fmla="*/ 8412 h 10000"/>
                <a:gd name="connsiteX51" fmla="*/ 7952 w 10000"/>
                <a:gd name="connsiteY51" fmla="*/ 7937 h 10000"/>
                <a:gd name="connsiteX52" fmla="*/ 8313 w 10000"/>
                <a:gd name="connsiteY52" fmla="*/ 7377 h 10000"/>
                <a:gd name="connsiteX53" fmla="*/ 8594 w 10000"/>
                <a:gd name="connsiteY53" fmla="*/ 7117 h 10000"/>
                <a:gd name="connsiteX54" fmla="*/ 8795 w 10000"/>
                <a:gd name="connsiteY54" fmla="*/ 6386 h 10000"/>
                <a:gd name="connsiteX55" fmla="*/ 8795 w 10000"/>
                <a:gd name="connsiteY55" fmla="*/ 6213 h 10000"/>
                <a:gd name="connsiteX56" fmla="*/ 8755 w 10000"/>
                <a:gd name="connsiteY56" fmla="*/ 5781 h 10000"/>
                <a:gd name="connsiteX57" fmla="*/ 9157 w 10000"/>
                <a:gd name="connsiteY57" fmla="*/ 4227 h 10000"/>
                <a:gd name="connsiteX58" fmla="*/ 9277 w 10000"/>
                <a:gd name="connsiteY58" fmla="*/ 4227 h 10000"/>
                <a:gd name="connsiteX59" fmla="*/ 9438 w 10000"/>
                <a:gd name="connsiteY59" fmla="*/ 4098 h 10000"/>
                <a:gd name="connsiteX60" fmla="*/ 9920 w 10000"/>
                <a:gd name="connsiteY60" fmla="*/ 3882 h 10000"/>
                <a:gd name="connsiteX61" fmla="*/ 10000 w 10000"/>
                <a:gd name="connsiteY61" fmla="*/ 3537 h 10000"/>
                <a:gd name="connsiteX62" fmla="*/ 9960 w 10000"/>
                <a:gd name="connsiteY62" fmla="*/ 3450 h 10000"/>
                <a:gd name="connsiteX63" fmla="*/ 9799 w 10000"/>
                <a:gd name="connsiteY63" fmla="*/ 3450 h 10000"/>
                <a:gd name="connsiteX64" fmla="*/ 9679 w 10000"/>
                <a:gd name="connsiteY64" fmla="*/ 3235 h 10000"/>
                <a:gd name="connsiteX65" fmla="*/ 9438 w 10000"/>
                <a:gd name="connsiteY65" fmla="*/ 3151 h 10000"/>
                <a:gd name="connsiteX66" fmla="*/ 9317 w 10000"/>
                <a:gd name="connsiteY66" fmla="*/ 2978 h 10000"/>
                <a:gd name="connsiteX67" fmla="*/ 9237 w 10000"/>
                <a:gd name="connsiteY67" fmla="*/ 2331 h 10000"/>
                <a:gd name="connsiteX68" fmla="*/ 9237 w 10000"/>
                <a:gd name="connsiteY68" fmla="*/ 1423 h 10000"/>
                <a:gd name="connsiteX69" fmla="*/ 9036 w 10000"/>
                <a:gd name="connsiteY69" fmla="*/ 1123 h 10000"/>
                <a:gd name="connsiteX70" fmla="*/ 8996 w 10000"/>
                <a:gd name="connsiteY70" fmla="*/ 820 h 10000"/>
                <a:gd name="connsiteX71" fmla="*/ 8675 w 10000"/>
                <a:gd name="connsiteY71" fmla="*/ 389 h 10000"/>
                <a:gd name="connsiteX72" fmla="*/ 8394 w 10000"/>
                <a:gd name="connsiteY72" fmla="*/ 218 h 10000"/>
                <a:gd name="connsiteX73" fmla="*/ 8233 w 10000"/>
                <a:gd name="connsiteY73" fmla="*/ 0 h 10000"/>
                <a:gd name="connsiteX74" fmla="*/ 7992 w 10000"/>
                <a:gd name="connsiteY74" fmla="*/ 218 h 10000"/>
                <a:gd name="connsiteX75" fmla="*/ 7831 w 10000"/>
                <a:gd name="connsiteY75" fmla="*/ 173 h 10000"/>
                <a:gd name="connsiteX76" fmla="*/ 7711 w 10000"/>
                <a:gd name="connsiteY76" fmla="*/ 559 h 10000"/>
                <a:gd name="connsiteX77" fmla="*/ 7390 w 10000"/>
                <a:gd name="connsiteY77" fmla="*/ 648 h 10000"/>
                <a:gd name="connsiteX78" fmla="*/ 7309 w 10000"/>
                <a:gd name="connsiteY78" fmla="*/ 948 h 10000"/>
                <a:gd name="connsiteX79" fmla="*/ 7028 w 10000"/>
                <a:gd name="connsiteY79" fmla="*/ 948 h 10000"/>
                <a:gd name="connsiteX80" fmla="*/ 6787 w 10000"/>
                <a:gd name="connsiteY80" fmla="*/ 820 h 10000"/>
                <a:gd name="connsiteX81" fmla="*/ 6265 w 10000"/>
                <a:gd name="connsiteY81" fmla="*/ 820 h 10000"/>
                <a:gd name="connsiteX82" fmla="*/ 5743 w 10000"/>
                <a:gd name="connsiteY82" fmla="*/ 820 h 10000"/>
                <a:gd name="connsiteX83" fmla="*/ 5783 w 10000"/>
                <a:gd name="connsiteY83" fmla="*/ 648 h 10000"/>
                <a:gd name="connsiteX84" fmla="*/ 5703 w 10000"/>
                <a:gd name="connsiteY84" fmla="*/ 648 h 10000"/>
                <a:gd name="connsiteX85" fmla="*/ 5663 w 10000"/>
                <a:gd name="connsiteY85" fmla="*/ 820 h 10000"/>
                <a:gd name="connsiteX86" fmla="*/ 5181 w 10000"/>
                <a:gd name="connsiteY86" fmla="*/ 820 h 10000"/>
                <a:gd name="connsiteX87" fmla="*/ 4699 w 10000"/>
                <a:gd name="connsiteY87" fmla="*/ 820 h 10000"/>
                <a:gd name="connsiteX88" fmla="*/ 4217 w 10000"/>
                <a:gd name="connsiteY88" fmla="*/ 820 h 10000"/>
                <a:gd name="connsiteX89" fmla="*/ 3735 w 10000"/>
                <a:gd name="connsiteY89" fmla="*/ 820 h 10000"/>
                <a:gd name="connsiteX90" fmla="*/ 3293 w 10000"/>
                <a:gd name="connsiteY90" fmla="*/ 820 h 10000"/>
                <a:gd name="connsiteX91" fmla="*/ 2811 w 10000"/>
                <a:gd name="connsiteY91" fmla="*/ 820 h 10000"/>
                <a:gd name="connsiteX92" fmla="*/ 2369 w 10000"/>
                <a:gd name="connsiteY92" fmla="*/ 820 h 10000"/>
                <a:gd name="connsiteX93" fmla="*/ 1888 w 10000"/>
                <a:gd name="connsiteY93" fmla="*/ 820 h 10000"/>
                <a:gd name="connsiteX94" fmla="*/ 1888 w 10000"/>
                <a:gd name="connsiteY94" fmla="*/ 1423 h 10000"/>
                <a:gd name="connsiteX95" fmla="*/ 1888 w 10000"/>
                <a:gd name="connsiteY95" fmla="*/ 2200 h 10000"/>
                <a:gd name="connsiteX96" fmla="*/ 1285 w 10000"/>
                <a:gd name="connsiteY96" fmla="*/ 2200 h 10000"/>
                <a:gd name="connsiteX97" fmla="*/ 1285 w 10000"/>
                <a:gd name="connsiteY97" fmla="*/ 2545 h 10000"/>
                <a:gd name="connsiteX0" fmla="*/ 1285 w 10000"/>
                <a:gd name="connsiteY0" fmla="*/ 2545 h 9819"/>
                <a:gd name="connsiteX1" fmla="*/ 1285 w 10000"/>
                <a:gd name="connsiteY1" fmla="*/ 3235 h 9819"/>
                <a:gd name="connsiteX2" fmla="*/ 1285 w 10000"/>
                <a:gd name="connsiteY2" fmla="*/ 3882 h 9819"/>
                <a:gd name="connsiteX3" fmla="*/ 1285 w 10000"/>
                <a:gd name="connsiteY3" fmla="*/ 4530 h 9819"/>
                <a:gd name="connsiteX4" fmla="*/ 1285 w 10000"/>
                <a:gd name="connsiteY4" fmla="*/ 5131 h 9819"/>
                <a:gd name="connsiteX5" fmla="*/ 643 w 10000"/>
                <a:gd name="connsiteY5" fmla="*/ 5263 h 9819"/>
                <a:gd name="connsiteX6" fmla="*/ 522 w 10000"/>
                <a:gd name="connsiteY6" fmla="*/ 5607 h 9819"/>
                <a:gd name="connsiteX7" fmla="*/ 241 w 10000"/>
                <a:gd name="connsiteY7" fmla="*/ 6039 h 9819"/>
                <a:gd name="connsiteX8" fmla="*/ 241 w 10000"/>
                <a:gd name="connsiteY8" fmla="*/ 6386 h 9819"/>
                <a:gd name="connsiteX9" fmla="*/ 120 w 10000"/>
                <a:gd name="connsiteY9" fmla="*/ 6470 h 9819"/>
                <a:gd name="connsiteX10" fmla="*/ 120 w 10000"/>
                <a:gd name="connsiteY10" fmla="*/ 6771 h 9819"/>
                <a:gd name="connsiteX11" fmla="*/ 0 w 10000"/>
                <a:gd name="connsiteY11" fmla="*/ 7033 h 9819"/>
                <a:gd name="connsiteX12" fmla="*/ 0 w 10000"/>
                <a:gd name="connsiteY12" fmla="*/ 7246 h 9819"/>
                <a:gd name="connsiteX13" fmla="*/ 241 w 10000"/>
                <a:gd name="connsiteY13" fmla="*/ 7204 h 9819"/>
                <a:gd name="connsiteX14" fmla="*/ 281 w 10000"/>
                <a:gd name="connsiteY14" fmla="*/ 7590 h 9819"/>
                <a:gd name="connsiteX15" fmla="*/ 602 w 10000"/>
                <a:gd name="connsiteY15" fmla="*/ 8284 h 9819"/>
                <a:gd name="connsiteX16" fmla="*/ 602 w 10000"/>
                <a:gd name="connsiteY16" fmla="*/ 8326 h 9819"/>
                <a:gd name="connsiteX17" fmla="*/ 482 w 10000"/>
                <a:gd name="connsiteY17" fmla="*/ 8368 h 9819"/>
                <a:gd name="connsiteX18" fmla="*/ 964 w 10000"/>
                <a:gd name="connsiteY18" fmla="*/ 9058 h 9819"/>
                <a:gd name="connsiteX19" fmla="*/ 1004 w 10000"/>
                <a:gd name="connsiteY19" fmla="*/ 9275 h 9819"/>
                <a:gd name="connsiteX20" fmla="*/ 1178 w 10000"/>
                <a:gd name="connsiteY20" fmla="*/ 9631 h 9819"/>
                <a:gd name="connsiteX21" fmla="*/ 1357 w 10000"/>
                <a:gd name="connsiteY21" fmla="*/ 9433 h 9819"/>
                <a:gd name="connsiteX22" fmla="*/ 1652 w 10000"/>
                <a:gd name="connsiteY22" fmla="*/ 9372 h 9819"/>
                <a:gd name="connsiteX23" fmla="*/ 1951 w 10000"/>
                <a:gd name="connsiteY23" fmla="*/ 9317 h 9819"/>
                <a:gd name="connsiteX24" fmla="*/ 2025 w 10000"/>
                <a:gd name="connsiteY24" fmla="*/ 9052 h 9819"/>
                <a:gd name="connsiteX25" fmla="*/ 2338 w 10000"/>
                <a:gd name="connsiteY25" fmla="*/ 8966 h 9819"/>
                <a:gd name="connsiteX26" fmla="*/ 2643 w 10000"/>
                <a:gd name="connsiteY26" fmla="*/ 9388 h 9819"/>
                <a:gd name="connsiteX27" fmla="*/ 2911 w 10000"/>
                <a:gd name="connsiteY27" fmla="*/ 9572 h 9819"/>
                <a:gd name="connsiteX28" fmla="*/ 3167 w 10000"/>
                <a:gd name="connsiteY28" fmla="*/ 9539 h 9819"/>
                <a:gd name="connsiteX29" fmla="*/ 3795 w 10000"/>
                <a:gd name="connsiteY29" fmla="*/ 9693 h 9819"/>
                <a:gd name="connsiteX30" fmla="*/ 4153 w 10000"/>
                <a:gd name="connsiteY30" fmla="*/ 9776 h 9819"/>
                <a:gd name="connsiteX31" fmla="*/ 4600 w 10000"/>
                <a:gd name="connsiteY31" fmla="*/ 9556 h 9819"/>
                <a:gd name="connsiteX32" fmla="*/ 4901 w 10000"/>
                <a:gd name="connsiteY32" fmla="*/ 9086 h 9819"/>
                <a:gd name="connsiteX33" fmla="*/ 5337 w 10000"/>
                <a:gd name="connsiteY33" fmla="*/ 9340 h 9819"/>
                <a:gd name="connsiteX34" fmla="*/ 5564 w 10000"/>
                <a:gd name="connsiteY34" fmla="*/ 9506 h 9819"/>
                <a:gd name="connsiteX35" fmla="*/ 5768 w 10000"/>
                <a:gd name="connsiteY35" fmla="*/ 9399 h 9819"/>
                <a:gd name="connsiteX36" fmla="*/ 5933 w 10000"/>
                <a:gd name="connsiteY36" fmla="*/ 9300 h 9819"/>
                <a:gd name="connsiteX37" fmla="*/ 6089 w 10000"/>
                <a:gd name="connsiteY37" fmla="*/ 9078 h 9819"/>
                <a:gd name="connsiteX38" fmla="*/ 6274 w 10000"/>
                <a:gd name="connsiteY38" fmla="*/ 8778 h 9819"/>
                <a:gd name="connsiteX39" fmla="*/ 6389 w 10000"/>
                <a:gd name="connsiteY39" fmla="*/ 8638 h 9819"/>
                <a:gd name="connsiteX40" fmla="*/ 6524 w 10000"/>
                <a:gd name="connsiteY40" fmla="*/ 8582 h 9819"/>
                <a:gd name="connsiteX41" fmla="*/ 6531 w 10000"/>
                <a:gd name="connsiteY41" fmla="*/ 8405 h 9819"/>
                <a:gd name="connsiteX42" fmla="*/ 6572 w 10000"/>
                <a:gd name="connsiteY42" fmla="*/ 8201 h 9819"/>
                <a:gd name="connsiteX43" fmla="*/ 6602 w 10000"/>
                <a:gd name="connsiteY43" fmla="*/ 8014 h 9819"/>
                <a:gd name="connsiteX44" fmla="*/ 6855 w 10000"/>
                <a:gd name="connsiteY44" fmla="*/ 7773 h 9819"/>
                <a:gd name="connsiteX45" fmla="*/ 6893 w 10000"/>
                <a:gd name="connsiteY45" fmla="*/ 8708 h 9819"/>
                <a:gd name="connsiteX46" fmla="*/ 7308 w 10000"/>
                <a:gd name="connsiteY46" fmla="*/ 9034 h 9819"/>
                <a:gd name="connsiteX47" fmla="*/ 7430 w 10000"/>
                <a:gd name="connsiteY47" fmla="*/ 8756 h 9819"/>
                <a:gd name="connsiteX48" fmla="*/ 7470 w 10000"/>
                <a:gd name="connsiteY48" fmla="*/ 8798 h 9819"/>
                <a:gd name="connsiteX49" fmla="*/ 7590 w 10000"/>
                <a:gd name="connsiteY49" fmla="*/ 8541 h 9819"/>
                <a:gd name="connsiteX50" fmla="*/ 7831 w 10000"/>
                <a:gd name="connsiteY50" fmla="*/ 8412 h 9819"/>
                <a:gd name="connsiteX51" fmla="*/ 7952 w 10000"/>
                <a:gd name="connsiteY51" fmla="*/ 7937 h 9819"/>
                <a:gd name="connsiteX52" fmla="*/ 8313 w 10000"/>
                <a:gd name="connsiteY52" fmla="*/ 7377 h 9819"/>
                <a:gd name="connsiteX53" fmla="*/ 8594 w 10000"/>
                <a:gd name="connsiteY53" fmla="*/ 7117 h 9819"/>
                <a:gd name="connsiteX54" fmla="*/ 8795 w 10000"/>
                <a:gd name="connsiteY54" fmla="*/ 6386 h 9819"/>
                <a:gd name="connsiteX55" fmla="*/ 8795 w 10000"/>
                <a:gd name="connsiteY55" fmla="*/ 6213 h 9819"/>
                <a:gd name="connsiteX56" fmla="*/ 8755 w 10000"/>
                <a:gd name="connsiteY56" fmla="*/ 5781 h 9819"/>
                <a:gd name="connsiteX57" fmla="*/ 9157 w 10000"/>
                <a:gd name="connsiteY57" fmla="*/ 4227 h 9819"/>
                <a:gd name="connsiteX58" fmla="*/ 9277 w 10000"/>
                <a:gd name="connsiteY58" fmla="*/ 4227 h 9819"/>
                <a:gd name="connsiteX59" fmla="*/ 9438 w 10000"/>
                <a:gd name="connsiteY59" fmla="*/ 4098 h 9819"/>
                <a:gd name="connsiteX60" fmla="*/ 9920 w 10000"/>
                <a:gd name="connsiteY60" fmla="*/ 3882 h 9819"/>
                <a:gd name="connsiteX61" fmla="*/ 10000 w 10000"/>
                <a:gd name="connsiteY61" fmla="*/ 3537 h 9819"/>
                <a:gd name="connsiteX62" fmla="*/ 9960 w 10000"/>
                <a:gd name="connsiteY62" fmla="*/ 3450 h 9819"/>
                <a:gd name="connsiteX63" fmla="*/ 9799 w 10000"/>
                <a:gd name="connsiteY63" fmla="*/ 3450 h 9819"/>
                <a:gd name="connsiteX64" fmla="*/ 9679 w 10000"/>
                <a:gd name="connsiteY64" fmla="*/ 3235 h 9819"/>
                <a:gd name="connsiteX65" fmla="*/ 9438 w 10000"/>
                <a:gd name="connsiteY65" fmla="*/ 3151 h 9819"/>
                <a:gd name="connsiteX66" fmla="*/ 9317 w 10000"/>
                <a:gd name="connsiteY66" fmla="*/ 2978 h 9819"/>
                <a:gd name="connsiteX67" fmla="*/ 9237 w 10000"/>
                <a:gd name="connsiteY67" fmla="*/ 2331 h 9819"/>
                <a:gd name="connsiteX68" fmla="*/ 9237 w 10000"/>
                <a:gd name="connsiteY68" fmla="*/ 1423 h 9819"/>
                <a:gd name="connsiteX69" fmla="*/ 9036 w 10000"/>
                <a:gd name="connsiteY69" fmla="*/ 1123 h 9819"/>
                <a:gd name="connsiteX70" fmla="*/ 8996 w 10000"/>
                <a:gd name="connsiteY70" fmla="*/ 820 h 9819"/>
                <a:gd name="connsiteX71" fmla="*/ 8675 w 10000"/>
                <a:gd name="connsiteY71" fmla="*/ 389 h 9819"/>
                <a:gd name="connsiteX72" fmla="*/ 8394 w 10000"/>
                <a:gd name="connsiteY72" fmla="*/ 218 h 9819"/>
                <a:gd name="connsiteX73" fmla="*/ 8233 w 10000"/>
                <a:gd name="connsiteY73" fmla="*/ 0 h 9819"/>
                <a:gd name="connsiteX74" fmla="*/ 7992 w 10000"/>
                <a:gd name="connsiteY74" fmla="*/ 218 h 9819"/>
                <a:gd name="connsiteX75" fmla="*/ 7831 w 10000"/>
                <a:gd name="connsiteY75" fmla="*/ 173 h 9819"/>
                <a:gd name="connsiteX76" fmla="*/ 7711 w 10000"/>
                <a:gd name="connsiteY76" fmla="*/ 559 h 9819"/>
                <a:gd name="connsiteX77" fmla="*/ 7390 w 10000"/>
                <a:gd name="connsiteY77" fmla="*/ 648 h 9819"/>
                <a:gd name="connsiteX78" fmla="*/ 7309 w 10000"/>
                <a:gd name="connsiteY78" fmla="*/ 948 h 9819"/>
                <a:gd name="connsiteX79" fmla="*/ 7028 w 10000"/>
                <a:gd name="connsiteY79" fmla="*/ 948 h 9819"/>
                <a:gd name="connsiteX80" fmla="*/ 6787 w 10000"/>
                <a:gd name="connsiteY80" fmla="*/ 820 h 9819"/>
                <a:gd name="connsiteX81" fmla="*/ 6265 w 10000"/>
                <a:gd name="connsiteY81" fmla="*/ 820 h 9819"/>
                <a:gd name="connsiteX82" fmla="*/ 5743 w 10000"/>
                <a:gd name="connsiteY82" fmla="*/ 820 h 9819"/>
                <a:gd name="connsiteX83" fmla="*/ 5783 w 10000"/>
                <a:gd name="connsiteY83" fmla="*/ 648 h 9819"/>
                <a:gd name="connsiteX84" fmla="*/ 5703 w 10000"/>
                <a:gd name="connsiteY84" fmla="*/ 648 h 9819"/>
                <a:gd name="connsiteX85" fmla="*/ 5663 w 10000"/>
                <a:gd name="connsiteY85" fmla="*/ 820 h 9819"/>
                <a:gd name="connsiteX86" fmla="*/ 5181 w 10000"/>
                <a:gd name="connsiteY86" fmla="*/ 820 h 9819"/>
                <a:gd name="connsiteX87" fmla="*/ 4699 w 10000"/>
                <a:gd name="connsiteY87" fmla="*/ 820 h 9819"/>
                <a:gd name="connsiteX88" fmla="*/ 4217 w 10000"/>
                <a:gd name="connsiteY88" fmla="*/ 820 h 9819"/>
                <a:gd name="connsiteX89" fmla="*/ 3735 w 10000"/>
                <a:gd name="connsiteY89" fmla="*/ 820 h 9819"/>
                <a:gd name="connsiteX90" fmla="*/ 3293 w 10000"/>
                <a:gd name="connsiteY90" fmla="*/ 820 h 9819"/>
                <a:gd name="connsiteX91" fmla="*/ 2811 w 10000"/>
                <a:gd name="connsiteY91" fmla="*/ 820 h 9819"/>
                <a:gd name="connsiteX92" fmla="*/ 2369 w 10000"/>
                <a:gd name="connsiteY92" fmla="*/ 820 h 9819"/>
                <a:gd name="connsiteX93" fmla="*/ 1888 w 10000"/>
                <a:gd name="connsiteY93" fmla="*/ 820 h 9819"/>
                <a:gd name="connsiteX94" fmla="*/ 1888 w 10000"/>
                <a:gd name="connsiteY94" fmla="*/ 1423 h 9819"/>
                <a:gd name="connsiteX95" fmla="*/ 1888 w 10000"/>
                <a:gd name="connsiteY95" fmla="*/ 2200 h 9819"/>
                <a:gd name="connsiteX96" fmla="*/ 1285 w 10000"/>
                <a:gd name="connsiteY96" fmla="*/ 2200 h 9819"/>
                <a:gd name="connsiteX97" fmla="*/ 1285 w 10000"/>
                <a:gd name="connsiteY97" fmla="*/ 2545 h 9819"/>
                <a:gd name="connsiteX0" fmla="*/ 1285 w 10000"/>
                <a:gd name="connsiteY0" fmla="*/ 2592 h 10000"/>
                <a:gd name="connsiteX1" fmla="*/ 1285 w 10000"/>
                <a:gd name="connsiteY1" fmla="*/ 3295 h 10000"/>
                <a:gd name="connsiteX2" fmla="*/ 1285 w 10000"/>
                <a:gd name="connsiteY2" fmla="*/ 3954 h 10000"/>
                <a:gd name="connsiteX3" fmla="*/ 1285 w 10000"/>
                <a:gd name="connsiteY3" fmla="*/ 4614 h 10000"/>
                <a:gd name="connsiteX4" fmla="*/ 1285 w 10000"/>
                <a:gd name="connsiteY4" fmla="*/ 5226 h 10000"/>
                <a:gd name="connsiteX5" fmla="*/ 643 w 10000"/>
                <a:gd name="connsiteY5" fmla="*/ 5360 h 10000"/>
                <a:gd name="connsiteX6" fmla="*/ 522 w 10000"/>
                <a:gd name="connsiteY6" fmla="*/ 5710 h 10000"/>
                <a:gd name="connsiteX7" fmla="*/ 241 w 10000"/>
                <a:gd name="connsiteY7" fmla="*/ 6150 h 10000"/>
                <a:gd name="connsiteX8" fmla="*/ 241 w 10000"/>
                <a:gd name="connsiteY8" fmla="*/ 6504 h 10000"/>
                <a:gd name="connsiteX9" fmla="*/ 120 w 10000"/>
                <a:gd name="connsiteY9" fmla="*/ 6589 h 10000"/>
                <a:gd name="connsiteX10" fmla="*/ 120 w 10000"/>
                <a:gd name="connsiteY10" fmla="*/ 6896 h 10000"/>
                <a:gd name="connsiteX11" fmla="*/ 0 w 10000"/>
                <a:gd name="connsiteY11" fmla="*/ 7163 h 10000"/>
                <a:gd name="connsiteX12" fmla="*/ 0 w 10000"/>
                <a:gd name="connsiteY12" fmla="*/ 7380 h 10000"/>
                <a:gd name="connsiteX13" fmla="*/ 241 w 10000"/>
                <a:gd name="connsiteY13" fmla="*/ 7337 h 10000"/>
                <a:gd name="connsiteX14" fmla="*/ 281 w 10000"/>
                <a:gd name="connsiteY14" fmla="*/ 7730 h 10000"/>
                <a:gd name="connsiteX15" fmla="*/ 602 w 10000"/>
                <a:gd name="connsiteY15" fmla="*/ 8437 h 10000"/>
                <a:gd name="connsiteX16" fmla="*/ 602 w 10000"/>
                <a:gd name="connsiteY16" fmla="*/ 8479 h 10000"/>
                <a:gd name="connsiteX17" fmla="*/ 482 w 10000"/>
                <a:gd name="connsiteY17" fmla="*/ 8522 h 10000"/>
                <a:gd name="connsiteX18" fmla="*/ 964 w 10000"/>
                <a:gd name="connsiteY18" fmla="*/ 9225 h 10000"/>
                <a:gd name="connsiteX19" fmla="*/ 1004 w 10000"/>
                <a:gd name="connsiteY19" fmla="*/ 9446 h 10000"/>
                <a:gd name="connsiteX20" fmla="*/ 1178 w 10000"/>
                <a:gd name="connsiteY20" fmla="*/ 9809 h 10000"/>
                <a:gd name="connsiteX21" fmla="*/ 1357 w 10000"/>
                <a:gd name="connsiteY21" fmla="*/ 9607 h 10000"/>
                <a:gd name="connsiteX22" fmla="*/ 1652 w 10000"/>
                <a:gd name="connsiteY22" fmla="*/ 9545 h 10000"/>
                <a:gd name="connsiteX23" fmla="*/ 1951 w 10000"/>
                <a:gd name="connsiteY23" fmla="*/ 9489 h 10000"/>
                <a:gd name="connsiteX24" fmla="*/ 2025 w 10000"/>
                <a:gd name="connsiteY24" fmla="*/ 9219 h 10000"/>
                <a:gd name="connsiteX25" fmla="*/ 2338 w 10000"/>
                <a:gd name="connsiteY25" fmla="*/ 9131 h 10000"/>
                <a:gd name="connsiteX26" fmla="*/ 2643 w 10000"/>
                <a:gd name="connsiteY26" fmla="*/ 9561 h 10000"/>
                <a:gd name="connsiteX27" fmla="*/ 2911 w 10000"/>
                <a:gd name="connsiteY27" fmla="*/ 9748 h 10000"/>
                <a:gd name="connsiteX28" fmla="*/ 3167 w 10000"/>
                <a:gd name="connsiteY28" fmla="*/ 9715 h 10000"/>
                <a:gd name="connsiteX29" fmla="*/ 3795 w 10000"/>
                <a:gd name="connsiteY29" fmla="*/ 9872 h 10000"/>
                <a:gd name="connsiteX30" fmla="*/ 4153 w 10000"/>
                <a:gd name="connsiteY30" fmla="*/ 9956 h 10000"/>
                <a:gd name="connsiteX31" fmla="*/ 4682 w 10000"/>
                <a:gd name="connsiteY31" fmla="*/ 9732 h 10000"/>
                <a:gd name="connsiteX32" fmla="*/ 4901 w 10000"/>
                <a:gd name="connsiteY32" fmla="*/ 9253 h 10000"/>
                <a:gd name="connsiteX33" fmla="*/ 5337 w 10000"/>
                <a:gd name="connsiteY33" fmla="*/ 9512 h 10000"/>
                <a:gd name="connsiteX34" fmla="*/ 5564 w 10000"/>
                <a:gd name="connsiteY34" fmla="*/ 9681 h 10000"/>
                <a:gd name="connsiteX35" fmla="*/ 5768 w 10000"/>
                <a:gd name="connsiteY35" fmla="*/ 9572 h 10000"/>
                <a:gd name="connsiteX36" fmla="*/ 5933 w 10000"/>
                <a:gd name="connsiteY36" fmla="*/ 9471 h 10000"/>
                <a:gd name="connsiteX37" fmla="*/ 6089 w 10000"/>
                <a:gd name="connsiteY37" fmla="*/ 9245 h 10000"/>
                <a:gd name="connsiteX38" fmla="*/ 6274 w 10000"/>
                <a:gd name="connsiteY38" fmla="*/ 8940 h 10000"/>
                <a:gd name="connsiteX39" fmla="*/ 6389 w 10000"/>
                <a:gd name="connsiteY39" fmla="*/ 8797 h 10000"/>
                <a:gd name="connsiteX40" fmla="*/ 6524 w 10000"/>
                <a:gd name="connsiteY40" fmla="*/ 8740 h 10000"/>
                <a:gd name="connsiteX41" fmla="*/ 6531 w 10000"/>
                <a:gd name="connsiteY41" fmla="*/ 8560 h 10000"/>
                <a:gd name="connsiteX42" fmla="*/ 6572 w 10000"/>
                <a:gd name="connsiteY42" fmla="*/ 8352 h 10000"/>
                <a:gd name="connsiteX43" fmla="*/ 6602 w 10000"/>
                <a:gd name="connsiteY43" fmla="*/ 8162 h 10000"/>
                <a:gd name="connsiteX44" fmla="*/ 6855 w 10000"/>
                <a:gd name="connsiteY44" fmla="*/ 7916 h 10000"/>
                <a:gd name="connsiteX45" fmla="*/ 6893 w 10000"/>
                <a:gd name="connsiteY45" fmla="*/ 8869 h 10000"/>
                <a:gd name="connsiteX46" fmla="*/ 7308 w 10000"/>
                <a:gd name="connsiteY46" fmla="*/ 9201 h 10000"/>
                <a:gd name="connsiteX47" fmla="*/ 7430 w 10000"/>
                <a:gd name="connsiteY47" fmla="*/ 8917 h 10000"/>
                <a:gd name="connsiteX48" fmla="*/ 7470 w 10000"/>
                <a:gd name="connsiteY48" fmla="*/ 8960 h 10000"/>
                <a:gd name="connsiteX49" fmla="*/ 7590 w 10000"/>
                <a:gd name="connsiteY49" fmla="*/ 8698 h 10000"/>
                <a:gd name="connsiteX50" fmla="*/ 7831 w 10000"/>
                <a:gd name="connsiteY50" fmla="*/ 8567 h 10000"/>
                <a:gd name="connsiteX51" fmla="*/ 7952 w 10000"/>
                <a:gd name="connsiteY51" fmla="*/ 8083 h 10000"/>
                <a:gd name="connsiteX52" fmla="*/ 8313 w 10000"/>
                <a:gd name="connsiteY52" fmla="*/ 7513 h 10000"/>
                <a:gd name="connsiteX53" fmla="*/ 8594 w 10000"/>
                <a:gd name="connsiteY53" fmla="*/ 7248 h 10000"/>
                <a:gd name="connsiteX54" fmla="*/ 8795 w 10000"/>
                <a:gd name="connsiteY54" fmla="*/ 6504 h 10000"/>
                <a:gd name="connsiteX55" fmla="*/ 8795 w 10000"/>
                <a:gd name="connsiteY55" fmla="*/ 6328 h 10000"/>
                <a:gd name="connsiteX56" fmla="*/ 8755 w 10000"/>
                <a:gd name="connsiteY56" fmla="*/ 5888 h 10000"/>
                <a:gd name="connsiteX57" fmla="*/ 9157 w 10000"/>
                <a:gd name="connsiteY57" fmla="*/ 4305 h 10000"/>
                <a:gd name="connsiteX58" fmla="*/ 9277 w 10000"/>
                <a:gd name="connsiteY58" fmla="*/ 4305 h 10000"/>
                <a:gd name="connsiteX59" fmla="*/ 9438 w 10000"/>
                <a:gd name="connsiteY59" fmla="*/ 4174 h 10000"/>
                <a:gd name="connsiteX60" fmla="*/ 9920 w 10000"/>
                <a:gd name="connsiteY60" fmla="*/ 3954 h 10000"/>
                <a:gd name="connsiteX61" fmla="*/ 10000 w 10000"/>
                <a:gd name="connsiteY61" fmla="*/ 3602 h 10000"/>
                <a:gd name="connsiteX62" fmla="*/ 9960 w 10000"/>
                <a:gd name="connsiteY62" fmla="*/ 3514 h 10000"/>
                <a:gd name="connsiteX63" fmla="*/ 9799 w 10000"/>
                <a:gd name="connsiteY63" fmla="*/ 3514 h 10000"/>
                <a:gd name="connsiteX64" fmla="*/ 9679 w 10000"/>
                <a:gd name="connsiteY64" fmla="*/ 3295 h 10000"/>
                <a:gd name="connsiteX65" fmla="*/ 9438 w 10000"/>
                <a:gd name="connsiteY65" fmla="*/ 3209 h 10000"/>
                <a:gd name="connsiteX66" fmla="*/ 9317 w 10000"/>
                <a:gd name="connsiteY66" fmla="*/ 3033 h 10000"/>
                <a:gd name="connsiteX67" fmla="*/ 9237 w 10000"/>
                <a:gd name="connsiteY67" fmla="*/ 2374 h 10000"/>
                <a:gd name="connsiteX68" fmla="*/ 9237 w 10000"/>
                <a:gd name="connsiteY68" fmla="*/ 1449 h 10000"/>
                <a:gd name="connsiteX69" fmla="*/ 9036 w 10000"/>
                <a:gd name="connsiteY69" fmla="*/ 1144 h 10000"/>
                <a:gd name="connsiteX70" fmla="*/ 8996 w 10000"/>
                <a:gd name="connsiteY70" fmla="*/ 835 h 10000"/>
                <a:gd name="connsiteX71" fmla="*/ 8675 w 10000"/>
                <a:gd name="connsiteY71" fmla="*/ 396 h 10000"/>
                <a:gd name="connsiteX72" fmla="*/ 8394 w 10000"/>
                <a:gd name="connsiteY72" fmla="*/ 222 h 10000"/>
                <a:gd name="connsiteX73" fmla="*/ 8233 w 10000"/>
                <a:gd name="connsiteY73" fmla="*/ 0 h 10000"/>
                <a:gd name="connsiteX74" fmla="*/ 7992 w 10000"/>
                <a:gd name="connsiteY74" fmla="*/ 222 h 10000"/>
                <a:gd name="connsiteX75" fmla="*/ 7831 w 10000"/>
                <a:gd name="connsiteY75" fmla="*/ 176 h 10000"/>
                <a:gd name="connsiteX76" fmla="*/ 7711 w 10000"/>
                <a:gd name="connsiteY76" fmla="*/ 569 h 10000"/>
                <a:gd name="connsiteX77" fmla="*/ 7390 w 10000"/>
                <a:gd name="connsiteY77" fmla="*/ 660 h 10000"/>
                <a:gd name="connsiteX78" fmla="*/ 7309 w 10000"/>
                <a:gd name="connsiteY78" fmla="*/ 965 h 10000"/>
                <a:gd name="connsiteX79" fmla="*/ 7028 w 10000"/>
                <a:gd name="connsiteY79" fmla="*/ 965 h 10000"/>
                <a:gd name="connsiteX80" fmla="*/ 6787 w 10000"/>
                <a:gd name="connsiteY80" fmla="*/ 835 h 10000"/>
                <a:gd name="connsiteX81" fmla="*/ 6265 w 10000"/>
                <a:gd name="connsiteY81" fmla="*/ 835 h 10000"/>
                <a:gd name="connsiteX82" fmla="*/ 5743 w 10000"/>
                <a:gd name="connsiteY82" fmla="*/ 835 h 10000"/>
                <a:gd name="connsiteX83" fmla="*/ 5783 w 10000"/>
                <a:gd name="connsiteY83" fmla="*/ 660 h 10000"/>
                <a:gd name="connsiteX84" fmla="*/ 5703 w 10000"/>
                <a:gd name="connsiteY84" fmla="*/ 660 h 10000"/>
                <a:gd name="connsiteX85" fmla="*/ 5663 w 10000"/>
                <a:gd name="connsiteY85" fmla="*/ 835 h 10000"/>
                <a:gd name="connsiteX86" fmla="*/ 5181 w 10000"/>
                <a:gd name="connsiteY86" fmla="*/ 835 h 10000"/>
                <a:gd name="connsiteX87" fmla="*/ 4699 w 10000"/>
                <a:gd name="connsiteY87" fmla="*/ 835 h 10000"/>
                <a:gd name="connsiteX88" fmla="*/ 4217 w 10000"/>
                <a:gd name="connsiteY88" fmla="*/ 835 h 10000"/>
                <a:gd name="connsiteX89" fmla="*/ 3735 w 10000"/>
                <a:gd name="connsiteY89" fmla="*/ 835 h 10000"/>
                <a:gd name="connsiteX90" fmla="*/ 3293 w 10000"/>
                <a:gd name="connsiteY90" fmla="*/ 835 h 10000"/>
                <a:gd name="connsiteX91" fmla="*/ 2811 w 10000"/>
                <a:gd name="connsiteY91" fmla="*/ 835 h 10000"/>
                <a:gd name="connsiteX92" fmla="*/ 2369 w 10000"/>
                <a:gd name="connsiteY92" fmla="*/ 835 h 10000"/>
                <a:gd name="connsiteX93" fmla="*/ 1888 w 10000"/>
                <a:gd name="connsiteY93" fmla="*/ 835 h 10000"/>
                <a:gd name="connsiteX94" fmla="*/ 1888 w 10000"/>
                <a:gd name="connsiteY94" fmla="*/ 1449 h 10000"/>
                <a:gd name="connsiteX95" fmla="*/ 1888 w 10000"/>
                <a:gd name="connsiteY95" fmla="*/ 2241 h 10000"/>
                <a:gd name="connsiteX96" fmla="*/ 1285 w 10000"/>
                <a:gd name="connsiteY96" fmla="*/ 2241 h 10000"/>
                <a:gd name="connsiteX97" fmla="*/ 1285 w 10000"/>
                <a:gd name="connsiteY97" fmla="*/ 2592 h 10000"/>
                <a:gd name="connsiteX0" fmla="*/ 1285 w 10000"/>
                <a:gd name="connsiteY0" fmla="*/ 2592 h 10000"/>
                <a:gd name="connsiteX1" fmla="*/ 1285 w 10000"/>
                <a:gd name="connsiteY1" fmla="*/ 3295 h 10000"/>
                <a:gd name="connsiteX2" fmla="*/ 1285 w 10000"/>
                <a:gd name="connsiteY2" fmla="*/ 3954 h 10000"/>
                <a:gd name="connsiteX3" fmla="*/ 1285 w 10000"/>
                <a:gd name="connsiteY3" fmla="*/ 4614 h 10000"/>
                <a:gd name="connsiteX4" fmla="*/ 1285 w 10000"/>
                <a:gd name="connsiteY4" fmla="*/ 5226 h 10000"/>
                <a:gd name="connsiteX5" fmla="*/ 643 w 10000"/>
                <a:gd name="connsiteY5" fmla="*/ 5360 h 10000"/>
                <a:gd name="connsiteX6" fmla="*/ 522 w 10000"/>
                <a:gd name="connsiteY6" fmla="*/ 5710 h 10000"/>
                <a:gd name="connsiteX7" fmla="*/ 241 w 10000"/>
                <a:gd name="connsiteY7" fmla="*/ 6150 h 10000"/>
                <a:gd name="connsiteX8" fmla="*/ 241 w 10000"/>
                <a:gd name="connsiteY8" fmla="*/ 6504 h 10000"/>
                <a:gd name="connsiteX9" fmla="*/ 120 w 10000"/>
                <a:gd name="connsiteY9" fmla="*/ 6589 h 10000"/>
                <a:gd name="connsiteX10" fmla="*/ 120 w 10000"/>
                <a:gd name="connsiteY10" fmla="*/ 6896 h 10000"/>
                <a:gd name="connsiteX11" fmla="*/ 0 w 10000"/>
                <a:gd name="connsiteY11" fmla="*/ 7163 h 10000"/>
                <a:gd name="connsiteX12" fmla="*/ 0 w 10000"/>
                <a:gd name="connsiteY12" fmla="*/ 7380 h 10000"/>
                <a:gd name="connsiteX13" fmla="*/ 241 w 10000"/>
                <a:gd name="connsiteY13" fmla="*/ 7337 h 10000"/>
                <a:gd name="connsiteX14" fmla="*/ 281 w 10000"/>
                <a:gd name="connsiteY14" fmla="*/ 7730 h 10000"/>
                <a:gd name="connsiteX15" fmla="*/ 602 w 10000"/>
                <a:gd name="connsiteY15" fmla="*/ 8437 h 10000"/>
                <a:gd name="connsiteX16" fmla="*/ 602 w 10000"/>
                <a:gd name="connsiteY16" fmla="*/ 8479 h 10000"/>
                <a:gd name="connsiteX17" fmla="*/ 482 w 10000"/>
                <a:gd name="connsiteY17" fmla="*/ 8522 h 10000"/>
                <a:gd name="connsiteX18" fmla="*/ 964 w 10000"/>
                <a:gd name="connsiteY18" fmla="*/ 9225 h 10000"/>
                <a:gd name="connsiteX19" fmla="*/ 1004 w 10000"/>
                <a:gd name="connsiteY19" fmla="*/ 9446 h 10000"/>
                <a:gd name="connsiteX20" fmla="*/ 1178 w 10000"/>
                <a:gd name="connsiteY20" fmla="*/ 9809 h 10000"/>
                <a:gd name="connsiteX21" fmla="*/ 1357 w 10000"/>
                <a:gd name="connsiteY21" fmla="*/ 9607 h 10000"/>
                <a:gd name="connsiteX22" fmla="*/ 1652 w 10000"/>
                <a:gd name="connsiteY22" fmla="*/ 9545 h 10000"/>
                <a:gd name="connsiteX23" fmla="*/ 1951 w 10000"/>
                <a:gd name="connsiteY23" fmla="*/ 9489 h 10000"/>
                <a:gd name="connsiteX24" fmla="*/ 2025 w 10000"/>
                <a:gd name="connsiteY24" fmla="*/ 9219 h 10000"/>
                <a:gd name="connsiteX25" fmla="*/ 2338 w 10000"/>
                <a:gd name="connsiteY25" fmla="*/ 9131 h 10000"/>
                <a:gd name="connsiteX26" fmla="*/ 2643 w 10000"/>
                <a:gd name="connsiteY26" fmla="*/ 9561 h 10000"/>
                <a:gd name="connsiteX27" fmla="*/ 2911 w 10000"/>
                <a:gd name="connsiteY27" fmla="*/ 9748 h 10000"/>
                <a:gd name="connsiteX28" fmla="*/ 3167 w 10000"/>
                <a:gd name="connsiteY28" fmla="*/ 9715 h 10000"/>
                <a:gd name="connsiteX29" fmla="*/ 3795 w 10000"/>
                <a:gd name="connsiteY29" fmla="*/ 9872 h 10000"/>
                <a:gd name="connsiteX30" fmla="*/ 4153 w 10000"/>
                <a:gd name="connsiteY30" fmla="*/ 9956 h 10000"/>
                <a:gd name="connsiteX31" fmla="*/ 4682 w 10000"/>
                <a:gd name="connsiteY31" fmla="*/ 9732 h 10000"/>
                <a:gd name="connsiteX32" fmla="*/ 4983 w 10000"/>
                <a:gd name="connsiteY32" fmla="*/ 9289 h 10000"/>
                <a:gd name="connsiteX33" fmla="*/ 5337 w 10000"/>
                <a:gd name="connsiteY33" fmla="*/ 9512 h 10000"/>
                <a:gd name="connsiteX34" fmla="*/ 5564 w 10000"/>
                <a:gd name="connsiteY34" fmla="*/ 9681 h 10000"/>
                <a:gd name="connsiteX35" fmla="*/ 5768 w 10000"/>
                <a:gd name="connsiteY35" fmla="*/ 9572 h 10000"/>
                <a:gd name="connsiteX36" fmla="*/ 5933 w 10000"/>
                <a:gd name="connsiteY36" fmla="*/ 9471 h 10000"/>
                <a:gd name="connsiteX37" fmla="*/ 6089 w 10000"/>
                <a:gd name="connsiteY37" fmla="*/ 9245 h 10000"/>
                <a:gd name="connsiteX38" fmla="*/ 6274 w 10000"/>
                <a:gd name="connsiteY38" fmla="*/ 8940 h 10000"/>
                <a:gd name="connsiteX39" fmla="*/ 6389 w 10000"/>
                <a:gd name="connsiteY39" fmla="*/ 8797 h 10000"/>
                <a:gd name="connsiteX40" fmla="*/ 6524 w 10000"/>
                <a:gd name="connsiteY40" fmla="*/ 8740 h 10000"/>
                <a:gd name="connsiteX41" fmla="*/ 6531 w 10000"/>
                <a:gd name="connsiteY41" fmla="*/ 8560 h 10000"/>
                <a:gd name="connsiteX42" fmla="*/ 6572 w 10000"/>
                <a:gd name="connsiteY42" fmla="*/ 8352 h 10000"/>
                <a:gd name="connsiteX43" fmla="*/ 6602 w 10000"/>
                <a:gd name="connsiteY43" fmla="*/ 8162 h 10000"/>
                <a:gd name="connsiteX44" fmla="*/ 6855 w 10000"/>
                <a:gd name="connsiteY44" fmla="*/ 7916 h 10000"/>
                <a:gd name="connsiteX45" fmla="*/ 6893 w 10000"/>
                <a:gd name="connsiteY45" fmla="*/ 8869 h 10000"/>
                <a:gd name="connsiteX46" fmla="*/ 7308 w 10000"/>
                <a:gd name="connsiteY46" fmla="*/ 9201 h 10000"/>
                <a:gd name="connsiteX47" fmla="*/ 7430 w 10000"/>
                <a:gd name="connsiteY47" fmla="*/ 8917 h 10000"/>
                <a:gd name="connsiteX48" fmla="*/ 7470 w 10000"/>
                <a:gd name="connsiteY48" fmla="*/ 8960 h 10000"/>
                <a:gd name="connsiteX49" fmla="*/ 7590 w 10000"/>
                <a:gd name="connsiteY49" fmla="*/ 8698 h 10000"/>
                <a:gd name="connsiteX50" fmla="*/ 7831 w 10000"/>
                <a:gd name="connsiteY50" fmla="*/ 8567 h 10000"/>
                <a:gd name="connsiteX51" fmla="*/ 7952 w 10000"/>
                <a:gd name="connsiteY51" fmla="*/ 8083 h 10000"/>
                <a:gd name="connsiteX52" fmla="*/ 8313 w 10000"/>
                <a:gd name="connsiteY52" fmla="*/ 7513 h 10000"/>
                <a:gd name="connsiteX53" fmla="*/ 8594 w 10000"/>
                <a:gd name="connsiteY53" fmla="*/ 7248 h 10000"/>
                <a:gd name="connsiteX54" fmla="*/ 8795 w 10000"/>
                <a:gd name="connsiteY54" fmla="*/ 6504 h 10000"/>
                <a:gd name="connsiteX55" fmla="*/ 8795 w 10000"/>
                <a:gd name="connsiteY55" fmla="*/ 6328 h 10000"/>
                <a:gd name="connsiteX56" fmla="*/ 8755 w 10000"/>
                <a:gd name="connsiteY56" fmla="*/ 5888 h 10000"/>
                <a:gd name="connsiteX57" fmla="*/ 9157 w 10000"/>
                <a:gd name="connsiteY57" fmla="*/ 4305 h 10000"/>
                <a:gd name="connsiteX58" fmla="*/ 9277 w 10000"/>
                <a:gd name="connsiteY58" fmla="*/ 4305 h 10000"/>
                <a:gd name="connsiteX59" fmla="*/ 9438 w 10000"/>
                <a:gd name="connsiteY59" fmla="*/ 4174 h 10000"/>
                <a:gd name="connsiteX60" fmla="*/ 9920 w 10000"/>
                <a:gd name="connsiteY60" fmla="*/ 3954 h 10000"/>
                <a:gd name="connsiteX61" fmla="*/ 10000 w 10000"/>
                <a:gd name="connsiteY61" fmla="*/ 3602 h 10000"/>
                <a:gd name="connsiteX62" fmla="*/ 9960 w 10000"/>
                <a:gd name="connsiteY62" fmla="*/ 3514 h 10000"/>
                <a:gd name="connsiteX63" fmla="*/ 9799 w 10000"/>
                <a:gd name="connsiteY63" fmla="*/ 3514 h 10000"/>
                <a:gd name="connsiteX64" fmla="*/ 9679 w 10000"/>
                <a:gd name="connsiteY64" fmla="*/ 3295 h 10000"/>
                <a:gd name="connsiteX65" fmla="*/ 9438 w 10000"/>
                <a:gd name="connsiteY65" fmla="*/ 3209 h 10000"/>
                <a:gd name="connsiteX66" fmla="*/ 9317 w 10000"/>
                <a:gd name="connsiteY66" fmla="*/ 3033 h 10000"/>
                <a:gd name="connsiteX67" fmla="*/ 9237 w 10000"/>
                <a:gd name="connsiteY67" fmla="*/ 2374 h 10000"/>
                <a:gd name="connsiteX68" fmla="*/ 9237 w 10000"/>
                <a:gd name="connsiteY68" fmla="*/ 1449 h 10000"/>
                <a:gd name="connsiteX69" fmla="*/ 9036 w 10000"/>
                <a:gd name="connsiteY69" fmla="*/ 1144 h 10000"/>
                <a:gd name="connsiteX70" fmla="*/ 8996 w 10000"/>
                <a:gd name="connsiteY70" fmla="*/ 835 h 10000"/>
                <a:gd name="connsiteX71" fmla="*/ 8675 w 10000"/>
                <a:gd name="connsiteY71" fmla="*/ 396 h 10000"/>
                <a:gd name="connsiteX72" fmla="*/ 8394 w 10000"/>
                <a:gd name="connsiteY72" fmla="*/ 222 h 10000"/>
                <a:gd name="connsiteX73" fmla="*/ 8233 w 10000"/>
                <a:gd name="connsiteY73" fmla="*/ 0 h 10000"/>
                <a:gd name="connsiteX74" fmla="*/ 7992 w 10000"/>
                <a:gd name="connsiteY74" fmla="*/ 222 h 10000"/>
                <a:gd name="connsiteX75" fmla="*/ 7831 w 10000"/>
                <a:gd name="connsiteY75" fmla="*/ 176 h 10000"/>
                <a:gd name="connsiteX76" fmla="*/ 7711 w 10000"/>
                <a:gd name="connsiteY76" fmla="*/ 569 h 10000"/>
                <a:gd name="connsiteX77" fmla="*/ 7390 w 10000"/>
                <a:gd name="connsiteY77" fmla="*/ 660 h 10000"/>
                <a:gd name="connsiteX78" fmla="*/ 7309 w 10000"/>
                <a:gd name="connsiteY78" fmla="*/ 965 h 10000"/>
                <a:gd name="connsiteX79" fmla="*/ 7028 w 10000"/>
                <a:gd name="connsiteY79" fmla="*/ 965 h 10000"/>
                <a:gd name="connsiteX80" fmla="*/ 6787 w 10000"/>
                <a:gd name="connsiteY80" fmla="*/ 835 h 10000"/>
                <a:gd name="connsiteX81" fmla="*/ 6265 w 10000"/>
                <a:gd name="connsiteY81" fmla="*/ 835 h 10000"/>
                <a:gd name="connsiteX82" fmla="*/ 5743 w 10000"/>
                <a:gd name="connsiteY82" fmla="*/ 835 h 10000"/>
                <a:gd name="connsiteX83" fmla="*/ 5783 w 10000"/>
                <a:gd name="connsiteY83" fmla="*/ 660 h 10000"/>
                <a:gd name="connsiteX84" fmla="*/ 5703 w 10000"/>
                <a:gd name="connsiteY84" fmla="*/ 660 h 10000"/>
                <a:gd name="connsiteX85" fmla="*/ 5663 w 10000"/>
                <a:gd name="connsiteY85" fmla="*/ 835 h 10000"/>
                <a:gd name="connsiteX86" fmla="*/ 5181 w 10000"/>
                <a:gd name="connsiteY86" fmla="*/ 835 h 10000"/>
                <a:gd name="connsiteX87" fmla="*/ 4699 w 10000"/>
                <a:gd name="connsiteY87" fmla="*/ 835 h 10000"/>
                <a:gd name="connsiteX88" fmla="*/ 4217 w 10000"/>
                <a:gd name="connsiteY88" fmla="*/ 835 h 10000"/>
                <a:gd name="connsiteX89" fmla="*/ 3735 w 10000"/>
                <a:gd name="connsiteY89" fmla="*/ 835 h 10000"/>
                <a:gd name="connsiteX90" fmla="*/ 3293 w 10000"/>
                <a:gd name="connsiteY90" fmla="*/ 835 h 10000"/>
                <a:gd name="connsiteX91" fmla="*/ 2811 w 10000"/>
                <a:gd name="connsiteY91" fmla="*/ 835 h 10000"/>
                <a:gd name="connsiteX92" fmla="*/ 2369 w 10000"/>
                <a:gd name="connsiteY92" fmla="*/ 835 h 10000"/>
                <a:gd name="connsiteX93" fmla="*/ 1888 w 10000"/>
                <a:gd name="connsiteY93" fmla="*/ 835 h 10000"/>
                <a:gd name="connsiteX94" fmla="*/ 1888 w 10000"/>
                <a:gd name="connsiteY94" fmla="*/ 1449 h 10000"/>
                <a:gd name="connsiteX95" fmla="*/ 1888 w 10000"/>
                <a:gd name="connsiteY95" fmla="*/ 2241 h 10000"/>
                <a:gd name="connsiteX96" fmla="*/ 1285 w 10000"/>
                <a:gd name="connsiteY96" fmla="*/ 2241 h 10000"/>
                <a:gd name="connsiteX97" fmla="*/ 1285 w 10000"/>
                <a:gd name="connsiteY97" fmla="*/ 2592 h 10000"/>
                <a:gd name="connsiteX0" fmla="*/ 1285 w 10000"/>
                <a:gd name="connsiteY0" fmla="*/ 2592 h 10000"/>
                <a:gd name="connsiteX1" fmla="*/ 1285 w 10000"/>
                <a:gd name="connsiteY1" fmla="*/ 3295 h 10000"/>
                <a:gd name="connsiteX2" fmla="*/ 1285 w 10000"/>
                <a:gd name="connsiteY2" fmla="*/ 3954 h 10000"/>
                <a:gd name="connsiteX3" fmla="*/ 1285 w 10000"/>
                <a:gd name="connsiteY3" fmla="*/ 4614 h 10000"/>
                <a:gd name="connsiteX4" fmla="*/ 1285 w 10000"/>
                <a:gd name="connsiteY4" fmla="*/ 5226 h 10000"/>
                <a:gd name="connsiteX5" fmla="*/ 643 w 10000"/>
                <a:gd name="connsiteY5" fmla="*/ 5360 h 10000"/>
                <a:gd name="connsiteX6" fmla="*/ 522 w 10000"/>
                <a:gd name="connsiteY6" fmla="*/ 5710 h 10000"/>
                <a:gd name="connsiteX7" fmla="*/ 241 w 10000"/>
                <a:gd name="connsiteY7" fmla="*/ 6150 h 10000"/>
                <a:gd name="connsiteX8" fmla="*/ 241 w 10000"/>
                <a:gd name="connsiteY8" fmla="*/ 6504 h 10000"/>
                <a:gd name="connsiteX9" fmla="*/ 120 w 10000"/>
                <a:gd name="connsiteY9" fmla="*/ 6589 h 10000"/>
                <a:gd name="connsiteX10" fmla="*/ 120 w 10000"/>
                <a:gd name="connsiteY10" fmla="*/ 6896 h 10000"/>
                <a:gd name="connsiteX11" fmla="*/ 0 w 10000"/>
                <a:gd name="connsiteY11" fmla="*/ 7163 h 10000"/>
                <a:gd name="connsiteX12" fmla="*/ 0 w 10000"/>
                <a:gd name="connsiteY12" fmla="*/ 7380 h 10000"/>
                <a:gd name="connsiteX13" fmla="*/ 241 w 10000"/>
                <a:gd name="connsiteY13" fmla="*/ 7337 h 10000"/>
                <a:gd name="connsiteX14" fmla="*/ 281 w 10000"/>
                <a:gd name="connsiteY14" fmla="*/ 7730 h 10000"/>
                <a:gd name="connsiteX15" fmla="*/ 602 w 10000"/>
                <a:gd name="connsiteY15" fmla="*/ 8437 h 10000"/>
                <a:gd name="connsiteX16" fmla="*/ 602 w 10000"/>
                <a:gd name="connsiteY16" fmla="*/ 8479 h 10000"/>
                <a:gd name="connsiteX17" fmla="*/ 482 w 10000"/>
                <a:gd name="connsiteY17" fmla="*/ 8522 h 10000"/>
                <a:gd name="connsiteX18" fmla="*/ 964 w 10000"/>
                <a:gd name="connsiteY18" fmla="*/ 9225 h 10000"/>
                <a:gd name="connsiteX19" fmla="*/ 1004 w 10000"/>
                <a:gd name="connsiteY19" fmla="*/ 9446 h 10000"/>
                <a:gd name="connsiteX20" fmla="*/ 1178 w 10000"/>
                <a:gd name="connsiteY20" fmla="*/ 9809 h 10000"/>
                <a:gd name="connsiteX21" fmla="*/ 1357 w 10000"/>
                <a:gd name="connsiteY21" fmla="*/ 9607 h 10000"/>
                <a:gd name="connsiteX22" fmla="*/ 1652 w 10000"/>
                <a:gd name="connsiteY22" fmla="*/ 9545 h 10000"/>
                <a:gd name="connsiteX23" fmla="*/ 1951 w 10000"/>
                <a:gd name="connsiteY23" fmla="*/ 9489 h 10000"/>
                <a:gd name="connsiteX24" fmla="*/ 2025 w 10000"/>
                <a:gd name="connsiteY24" fmla="*/ 9219 h 10000"/>
                <a:gd name="connsiteX25" fmla="*/ 2338 w 10000"/>
                <a:gd name="connsiteY25" fmla="*/ 9131 h 10000"/>
                <a:gd name="connsiteX26" fmla="*/ 2643 w 10000"/>
                <a:gd name="connsiteY26" fmla="*/ 9561 h 10000"/>
                <a:gd name="connsiteX27" fmla="*/ 2977 w 10000"/>
                <a:gd name="connsiteY27" fmla="*/ 9748 h 10000"/>
                <a:gd name="connsiteX28" fmla="*/ 3167 w 10000"/>
                <a:gd name="connsiteY28" fmla="*/ 9715 h 10000"/>
                <a:gd name="connsiteX29" fmla="*/ 3795 w 10000"/>
                <a:gd name="connsiteY29" fmla="*/ 9872 h 10000"/>
                <a:gd name="connsiteX30" fmla="*/ 4153 w 10000"/>
                <a:gd name="connsiteY30" fmla="*/ 9956 h 10000"/>
                <a:gd name="connsiteX31" fmla="*/ 4682 w 10000"/>
                <a:gd name="connsiteY31" fmla="*/ 9732 h 10000"/>
                <a:gd name="connsiteX32" fmla="*/ 4983 w 10000"/>
                <a:gd name="connsiteY32" fmla="*/ 9289 h 10000"/>
                <a:gd name="connsiteX33" fmla="*/ 5337 w 10000"/>
                <a:gd name="connsiteY33" fmla="*/ 9512 h 10000"/>
                <a:gd name="connsiteX34" fmla="*/ 5564 w 10000"/>
                <a:gd name="connsiteY34" fmla="*/ 9681 h 10000"/>
                <a:gd name="connsiteX35" fmla="*/ 5768 w 10000"/>
                <a:gd name="connsiteY35" fmla="*/ 9572 h 10000"/>
                <a:gd name="connsiteX36" fmla="*/ 5933 w 10000"/>
                <a:gd name="connsiteY36" fmla="*/ 9471 h 10000"/>
                <a:gd name="connsiteX37" fmla="*/ 6089 w 10000"/>
                <a:gd name="connsiteY37" fmla="*/ 9245 h 10000"/>
                <a:gd name="connsiteX38" fmla="*/ 6274 w 10000"/>
                <a:gd name="connsiteY38" fmla="*/ 8940 h 10000"/>
                <a:gd name="connsiteX39" fmla="*/ 6389 w 10000"/>
                <a:gd name="connsiteY39" fmla="*/ 8797 h 10000"/>
                <a:gd name="connsiteX40" fmla="*/ 6524 w 10000"/>
                <a:gd name="connsiteY40" fmla="*/ 8740 h 10000"/>
                <a:gd name="connsiteX41" fmla="*/ 6531 w 10000"/>
                <a:gd name="connsiteY41" fmla="*/ 8560 h 10000"/>
                <a:gd name="connsiteX42" fmla="*/ 6572 w 10000"/>
                <a:gd name="connsiteY42" fmla="*/ 8352 h 10000"/>
                <a:gd name="connsiteX43" fmla="*/ 6602 w 10000"/>
                <a:gd name="connsiteY43" fmla="*/ 8162 h 10000"/>
                <a:gd name="connsiteX44" fmla="*/ 6855 w 10000"/>
                <a:gd name="connsiteY44" fmla="*/ 7916 h 10000"/>
                <a:gd name="connsiteX45" fmla="*/ 6893 w 10000"/>
                <a:gd name="connsiteY45" fmla="*/ 8869 h 10000"/>
                <a:gd name="connsiteX46" fmla="*/ 7308 w 10000"/>
                <a:gd name="connsiteY46" fmla="*/ 9201 h 10000"/>
                <a:gd name="connsiteX47" fmla="*/ 7430 w 10000"/>
                <a:gd name="connsiteY47" fmla="*/ 8917 h 10000"/>
                <a:gd name="connsiteX48" fmla="*/ 7470 w 10000"/>
                <a:gd name="connsiteY48" fmla="*/ 8960 h 10000"/>
                <a:gd name="connsiteX49" fmla="*/ 7590 w 10000"/>
                <a:gd name="connsiteY49" fmla="*/ 8698 h 10000"/>
                <a:gd name="connsiteX50" fmla="*/ 7831 w 10000"/>
                <a:gd name="connsiteY50" fmla="*/ 8567 h 10000"/>
                <a:gd name="connsiteX51" fmla="*/ 7952 w 10000"/>
                <a:gd name="connsiteY51" fmla="*/ 8083 h 10000"/>
                <a:gd name="connsiteX52" fmla="*/ 8313 w 10000"/>
                <a:gd name="connsiteY52" fmla="*/ 7513 h 10000"/>
                <a:gd name="connsiteX53" fmla="*/ 8594 w 10000"/>
                <a:gd name="connsiteY53" fmla="*/ 7248 h 10000"/>
                <a:gd name="connsiteX54" fmla="*/ 8795 w 10000"/>
                <a:gd name="connsiteY54" fmla="*/ 6504 h 10000"/>
                <a:gd name="connsiteX55" fmla="*/ 8795 w 10000"/>
                <a:gd name="connsiteY55" fmla="*/ 6328 h 10000"/>
                <a:gd name="connsiteX56" fmla="*/ 8755 w 10000"/>
                <a:gd name="connsiteY56" fmla="*/ 5888 h 10000"/>
                <a:gd name="connsiteX57" fmla="*/ 9157 w 10000"/>
                <a:gd name="connsiteY57" fmla="*/ 4305 h 10000"/>
                <a:gd name="connsiteX58" fmla="*/ 9277 w 10000"/>
                <a:gd name="connsiteY58" fmla="*/ 4305 h 10000"/>
                <a:gd name="connsiteX59" fmla="*/ 9438 w 10000"/>
                <a:gd name="connsiteY59" fmla="*/ 4174 h 10000"/>
                <a:gd name="connsiteX60" fmla="*/ 9920 w 10000"/>
                <a:gd name="connsiteY60" fmla="*/ 3954 h 10000"/>
                <a:gd name="connsiteX61" fmla="*/ 10000 w 10000"/>
                <a:gd name="connsiteY61" fmla="*/ 3602 h 10000"/>
                <a:gd name="connsiteX62" fmla="*/ 9960 w 10000"/>
                <a:gd name="connsiteY62" fmla="*/ 3514 h 10000"/>
                <a:gd name="connsiteX63" fmla="*/ 9799 w 10000"/>
                <a:gd name="connsiteY63" fmla="*/ 3514 h 10000"/>
                <a:gd name="connsiteX64" fmla="*/ 9679 w 10000"/>
                <a:gd name="connsiteY64" fmla="*/ 3295 h 10000"/>
                <a:gd name="connsiteX65" fmla="*/ 9438 w 10000"/>
                <a:gd name="connsiteY65" fmla="*/ 3209 h 10000"/>
                <a:gd name="connsiteX66" fmla="*/ 9317 w 10000"/>
                <a:gd name="connsiteY66" fmla="*/ 3033 h 10000"/>
                <a:gd name="connsiteX67" fmla="*/ 9237 w 10000"/>
                <a:gd name="connsiteY67" fmla="*/ 2374 h 10000"/>
                <a:gd name="connsiteX68" fmla="*/ 9237 w 10000"/>
                <a:gd name="connsiteY68" fmla="*/ 1449 h 10000"/>
                <a:gd name="connsiteX69" fmla="*/ 9036 w 10000"/>
                <a:gd name="connsiteY69" fmla="*/ 1144 h 10000"/>
                <a:gd name="connsiteX70" fmla="*/ 8996 w 10000"/>
                <a:gd name="connsiteY70" fmla="*/ 835 h 10000"/>
                <a:gd name="connsiteX71" fmla="*/ 8675 w 10000"/>
                <a:gd name="connsiteY71" fmla="*/ 396 h 10000"/>
                <a:gd name="connsiteX72" fmla="*/ 8394 w 10000"/>
                <a:gd name="connsiteY72" fmla="*/ 222 h 10000"/>
                <a:gd name="connsiteX73" fmla="*/ 8233 w 10000"/>
                <a:gd name="connsiteY73" fmla="*/ 0 h 10000"/>
                <a:gd name="connsiteX74" fmla="*/ 7992 w 10000"/>
                <a:gd name="connsiteY74" fmla="*/ 222 h 10000"/>
                <a:gd name="connsiteX75" fmla="*/ 7831 w 10000"/>
                <a:gd name="connsiteY75" fmla="*/ 176 h 10000"/>
                <a:gd name="connsiteX76" fmla="*/ 7711 w 10000"/>
                <a:gd name="connsiteY76" fmla="*/ 569 h 10000"/>
                <a:gd name="connsiteX77" fmla="*/ 7390 w 10000"/>
                <a:gd name="connsiteY77" fmla="*/ 660 h 10000"/>
                <a:gd name="connsiteX78" fmla="*/ 7309 w 10000"/>
                <a:gd name="connsiteY78" fmla="*/ 965 h 10000"/>
                <a:gd name="connsiteX79" fmla="*/ 7028 w 10000"/>
                <a:gd name="connsiteY79" fmla="*/ 965 h 10000"/>
                <a:gd name="connsiteX80" fmla="*/ 6787 w 10000"/>
                <a:gd name="connsiteY80" fmla="*/ 835 h 10000"/>
                <a:gd name="connsiteX81" fmla="*/ 6265 w 10000"/>
                <a:gd name="connsiteY81" fmla="*/ 835 h 10000"/>
                <a:gd name="connsiteX82" fmla="*/ 5743 w 10000"/>
                <a:gd name="connsiteY82" fmla="*/ 835 h 10000"/>
                <a:gd name="connsiteX83" fmla="*/ 5783 w 10000"/>
                <a:gd name="connsiteY83" fmla="*/ 660 h 10000"/>
                <a:gd name="connsiteX84" fmla="*/ 5703 w 10000"/>
                <a:gd name="connsiteY84" fmla="*/ 660 h 10000"/>
                <a:gd name="connsiteX85" fmla="*/ 5663 w 10000"/>
                <a:gd name="connsiteY85" fmla="*/ 835 h 10000"/>
                <a:gd name="connsiteX86" fmla="*/ 5181 w 10000"/>
                <a:gd name="connsiteY86" fmla="*/ 835 h 10000"/>
                <a:gd name="connsiteX87" fmla="*/ 4699 w 10000"/>
                <a:gd name="connsiteY87" fmla="*/ 835 h 10000"/>
                <a:gd name="connsiteX88" fmla="*/ 4217 w 10000"/>
                <a:gd name="connsiteY88" fmla="*/ 835 h 10000"/>
                <a:gd name="connsiteX89" fmla="*/ 3735 w 10000"/>
                <a:gd name="connsiteY89" fmla="*/ 835 h 10000"/>
                <a:gd name="connsiteX90" fmla="*/ 3293 w 10000"/>
                <a:gd name="connsiteY90" fmla="*/ 835 h 10000"/>
                <a:gd name="connsiteX91" fmla="*/ 2811 w 10000"/>
                <a:gd name="connsiteY91" fmla="*/ 835 h 10000"/>
                <a:gd name="connsiteX92" fmla="*/ 2369 w 10000"/>
                <a:gd name="connsiteY92" fmla="*/ 835 h 10000"/>
                <a:gd name="connsiteX93" fmla="*/ 1888 w 10000"/>
                <a:gd name="connsiteY93" fmla="*/ 835 h 10000"/>
                <a:gd name="connsiteX94" fmla="*/ 1888 w 10000"/>
                <a:gd name="connsiteY94" fmla="*/ 1449 h 10000"/>
                <a:gd name="connsiteX95" fmla="*/ 1888 w 10000"/>
                <a:gd name="connsiteY95" fmla="*/ 2241 h 10000"/>
                <a:gd name="connsiteX96" fmla="*/ 1285 w 10000"/>
                <a:gd name="connsiteY96" fmla="*/ 2241 h 10000"/>
                <a:gd name="connsiteX97" fmla="*/ 1285 w 10000"/>
                <a:gd name="connsiteY97" fmla="*/ 2592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10000" h="10000">
                  <a:moveTo>
                    <a:pt x="1285" y="2592"/>
                  </a:moveTo>
                  <a:lnTo>
                    <a:pt x="1285" y="3295"/>
                  </a:lnTo>
                  <a:lnTo>
                    <a:pt x="1285" y="3954"/>
                  </a:lnTo>
                  <a:lnTo>
                    <a:pt x="1285" y="4614"/>
                  </a:lnTo>
                  <a:lnTo>
                    <a:pt x="1285" y="5226"/>
                  </a:lnTo>
                  <a:lnTo>
                    <a:pt x="643" y="5360"/>
                  </a:lnTo>
                  <a:cubicBezTo>
                    <a:pt x="603" y="5477"/>
                    <a:pt x="562" y="5593"/>
                    <a:pt x="522" y="5710"/>
                  </a:cubicBezTo>
                  <a:lnTo>
                    <a:pt x="241" y="6150"/>
                  </a:lnTo>
                  <a:lnTo>
                    <a:pt x="241" y="6504"/>
                  </a:lnTo>
                  <a:lnTo>
                    <a:pt x="120" y="6589"/>
                  </a:lnTo>
                  <a:lnTo>
                    <a:pt x="120" y="6896"/>
                  </a:lnTo>
                  <a:lnTo>
                    <a:pt x="0" y="7163"/>
                  </a:lnTo>
                  <a:lnTo>
                    <a:pt x="0" y="7380"/>
                  </a:lnTo>
                  <a:lnTo>
                    <a:pt x="241" y="7337"/>
                  </a:lnTo>
                  <a:cubicBezTo>
                    <a:pt x="254" y="7469"/>
                    <a:pt x="268" y="7600"/>
                    <a:pt x="281" y="7730"/>
                  </a:cubicBezTo>
                  <a:lnTo>
                    <a:pt x="602" y="8437"/>
                  </a:lnTo>
                  <a:lnTo>
                    <a:pt x="602" y="8479"/>
                  </a:lnTo>
                  <a:lnTo>
                    <a:pt x="482" y="8522"/>
                  </a:lnTo>
                  <a:lnTo>
                    <a:pt x="964" y="9225"/>
                  </a:lnTo>
                  <a:cubicBezTo>
                    <a:pt x="977" y="9299"/>
                    <a:pt x="991" y="9372"/>
                    <a:pt x="1004" y="9446"/>
                  </a:cubicBezTo>
                  <a:cubicBezTo>
                    <a:pt x="991" y="9651"/>
                    <a:pt x="1191" y="9602"/>
                    <a:pt x="1178" y="9809"/>
                  </a:cubicBezTo>
                  <a:cubicBezTo>
                    <a:pt x="1205" y="9838"/>
                    <a:pt x="1330" y="9578"/>
                    <a:pt x="1357" y="9607"/>
                  </a:cubicBezTo>
                  <a:cubicBezTo>
                    <a:pt x="1491" y="9531"/>
                    <a:pt x="1526" y="9661"/>
                    <a:pt x="1652" y="9545"/>
                  </a:cubicBezTo>
                  <a:lnTo>
                    <a:pt x="1951" y="9489"/>
                  </a:lnTo>
                  <a:cubicBezTo>
                    <a:pt x="1964" y="9591"/>
                    <a:pt x="2012" y="9117"/>
                    <a:pt x="2025" y="9219"/>
                  </a:cubicBezTo>
                  <a:lnTo>
                    <a:pt x="2338" y="9131"/>
                  </a:lnTo>
                  <a:cubicBezTo>
                    <a:pt x="2482" y="9213"/>
                    <a:pt x="2505" y="9464"/>
                    <a:pt x="2643" y="9561"/>
                  </a:cubicBezTo>
                  <a:cubicBezTo>
                    <a:pt x="2747" y="9644"/>
                    <a:pt x="2890" y="9723"/>
                    <a:pt x="2977" y="9748"/>
                  </a:cubicBezTo>
                  <a:cubicBezTo>
                    <a:pt x="3064" y="9775"/>
                    <a:pt x="3071" y="9711"/>
                    <a:pt x="3167" y="9715"/>
                  </a:cubicBezTo>
                  <a:lnTo>
                    <a:pt x="3795" y="9872"/>
                  </a:lnTo>
                  <a:cubicBezTo>
                    <a:pt x="3849" y="9828"/>
                    <a:pt x="4099" y="10000"/>
                    <a:pt x="4153" y="9956"/>
                  </a:cubicBezTo>
                  <a:cubicBezTo>
                    <a:pt x="4287" y="9933"/>
                    <a:pt x="4581" y="9819"/>
                    <a:pt x="4682" y="9732"/>
                  </a:cubicBezTo>
                  <a:cubicBezTo>
                    <a:pt x="4806" y="9616"/>
                    <a:pt x="4903" y="9349"/>
                    <a:pt x="4983" y="9289"/>
                  </a:cubicBezTo>
                  <a:cubicBezTo>
                    <a:pt x="5106" y="9253"/>
                    <a:pt x="5227" y="9441"/>
                    <a:pt x="5337" y="9512"/>
                  </a:cubicBezTo>
                  <a:cubicBezTo>
                    <a:pt x="5340" y="9373"/>
                    <a:pt x="5492" y="9671"/>
                    <a:pt x="5564" y="9681"/>
                  </a:cubicBezTo>
                  <a:lnTo>
                    <a:pt x="5768" y="9572"/>
                  </a:lnTo>
                  <a:lnTo>
                    <a:pt x="5933" y="9471"/>
                  </a:lnTo>
                  <a:lnTo>
                    <a:pt x="6089" y="9245"/>
                  </a:lnTo>
                  <a:lnTo>
                    <a:pt x="6274" y="8940"/>
                  </a:lnTo>
                  <a:cubicBezTo>
                    <a:pt x="6312" y="8890"/>
                    <a:pt x="6351" y="8843"/>
                    <a:pt x="6389" y="8797"/>
                  </a:cubicBezTo>
                  <a:lnTo>
                    <a:pt x="6524" y="8740"/>
                  </a:lnTo>
                  <a:cubicBezTo>
                    <a:pt x="6526" y="8680"/>
                    <a:pt x="6529" y="8620"/>
                    <a:pt x="6531" y="8560"/>
                  </a:cubicBezTo>
                  <a:cubicBezTo>
                    <a:pt x="6495" y="8427"/>
                    <a:pt x="6608" y="8487"/>
                    <a:pt x="6572" y="8352"/>
                  </a:cubicBezTo>
                  <a:cubicBezTo>
                    <a:pt x="6582" y="8288"/>
                    <a:pt x="6592" y="8226"/>
                    <a:pt x="6602" y="8162"/>
                  </a:cubicBezTo>
                  <a:lnTo>
                    <a:pt x="6855" y="7916"/>
                  </a:lnTo>
                  <a:cubicBezTo>
                    <a:pt x="6892" y="8049"/>
                    <a:pt x="6846" y="8691"/>
                    <a:pt x="6893" y="8869"/>
                  </a:cubicBezTo>
                  <a:cubicBezTo>
                    <a:pt x="6988" y="9092"/>
                    <a:pt x="7208" y="9208"/>
                    <a:pt x="7308" y="9201"/>
                  </a:cubicBezTo>
                  <a:cubicBezTo>
                    <a:pt x="7321" y="8774"/>
                    <a:pt x="7417" y="9343"/>
                    <a:pt x="7430" y="8917"/>
                  </a:cubicBezTo>
                  <a:cubicBezTo>
                    <a:pt x="7443" y="8935"/>
                    <a:pt x="7457" y="8947"/>
                    <a:pt x="7470" y="8960"/>
                  </a:cubicBezTo>
                  <a:lnTo>
                    <a:pt x="7590" y="8698"/>
                  </a:lnTo>
                  <a:lnTo>
                    <a:pt x="7831" y="8567"/>
                  </a:lnTo>
                  <a:cubicBezTo>
                    <a:pt x="7871" y="8405"/>
                    <a:pt x="7912" y="8243"/>
                    <a:pt x="7952" y="8083"/>
                  </a:cubicBezTo>
                  <a:lnTo>
                    <a:pt x="8313" y="7513"/>
                  </a:lnTo>
                  <a:lnTo>
                    <a:pt x="8594" y="7248"/>
                  </a:lnTo>
                  <a:lnTo>
                    <a:pt x="8795" y="6504"/>
                  </a:lnTo>
                  <a:lnTo>
                    <a:pt x="8795" y="6328"/>
                  </a:lnTo>
                  <a:cubicBezTo>
                    <a:pt x="8782" y="6182"/>
                    <a:pt x="8768" y="6033"/>
                    <a:pt x="8755" y="5888"/>
                  </a:cubicBezTo>
                  <a:lnTo>
                    <a:pt x="9157" y="4305"/>
                  </a:lnTo>
                  <a:lnTo>
                    <a:pt x="9277" y="4305"/>
                  </a:lnTo>
                  <a:cubicBezTo>
                    <a:pt x="9331" y="4263"/>
                    <a:pt x="9384" y="4216"/>
                    <a:pt x="9438" y="4174"/>
                  </a:cubicBezTo>
                  <a:lnTo>
                    <a:pt x="9920" y="3954"/>
                  </a:lnTo>
                  <a:cubicBezTo>
                    <a:pt x="9947" y="3837"/>
                    <a:pt x="9973" y="3722"/>
                    <a:pt x="10000" y="3602"/>
                  </a:cubicBezTo>
                  <a:cubicBezTo>
                    <a:pt x="9987" y="3573"/>
                    <a:pt x="9973" y="3545"/>
                    <a:pt x="9960" y="3514"/>
                  </a:cubicBezTo>
                  <a:lnTo>
                    <a:pt x="9799" y="3514"/>
                  </a:lnTo>
                  <a:lnTo>
                    <a:pt x="9679" y="3295"/>
                  </a:lnTo>
                  <a:lnTo>
                    <a:pt x="9438" y="3209"/>
                  </a:lnTo>
                  <a:cubicBezTo>
                    <a:pt x="9398" y="3148"/>
                    <a:pt x="9357" y="3091"/>
                    <a:pt x="9317" y="3033"/>
                  </a:cubicBezTo>
                  <a:cubicBezTo>
                    <a:pt x="9290" y="2813"/>
                    <a:pt x="9264" y="2592"/>
                    <a:pt x="9237" y="2374"/>
                  </a:cubicBezTo>
                  <a:lnTo>
                    <a:pt x="9237" y="1449"/>
                  </a:lnTo>
                  <a:lnTo>
                    <a:pt x="9036" y="1144"/>
                  </a:lnTo>
                  <a:cubicBezTo>
                    <a:pt x="9023" y="1040"/>
                    <a:pt x="9009" y="936"/>
                    <a:pt x="8996" y="835"/>
                  </a:cubicBezTo>
                  <a:lnTo>
                    <a:pt x="8675" y="396"/>
                  </a:lnTo>
                  <a:lnTo>
                    <a:pt x="8394" y="222"/>
                  </a:lnTo>
                  <a:lnTo>
                    <a:pt x="8233" y="0"/>
                  </a:lnTo>
                  <a:lnTo>
                    <a:pt x="7992" y="222"/>
                  </a:lnTo>
                  <a:lnTo>
                    <a:pt x="7831" y="176"/>
                  </a:lnTo>
                  <a:lnTo>
                    <a:pt x="7711" y="569"/>
                  </a:lnTo>
                  <a:lnTo>
                    <a:pt x="7390" y="660"/>
                  </a:lnTo>
                  <a:cubicBezTo>
                    <a:pt x="7363" y="762"/>
                    <a:pt x="7336" y="863"/>
                    <a:pt x="7309" y="965"/>
                  </a:cubicBezTo>
                  <a:lnTo>
                    <a:pt x="7028" y="965"/>
                  </a:lnTo>
                  <a:lnTo>
                    <a:pt x="6787" y="835"/>
                  </a:lnTo>
                  <a:lnTo>
                    <a:pt x="6265" y="835"/>
                  </a:lnTo>
                  <a:lnTo>
                    <a:pt x="5743" y="835"/>
                  </a:lnTo>
                  <a:cubicBezTo>
                    <a:pt x="5756" y="777"/>
                    <a:pt x="5770" y="718"/>
                    <a:pt x="5783" y="660"/>
                  </a:cubicBezTo>
                  <a:lnTo>
                    <a:pt x="5703" y="660"/>
                  </a:lnTo>
                  <a:cubicBezTo>
                    <a:pt x="5690" y="718"/>
                    <a:pt x="5676" y="777"/>
                    <a:pt x="5663" y="835"/>
                  </a:cubicBezTo>
                  <a:lnTo>
                    <a:pt x="5181" y="835"/>
                  </a:lnTo>
                  <a:lnTo>
                    <a:pt x="4699" y="835"/>
                  </a:lnTo>
                  <a:lnTo>
                    <a:pt x="4217" y="835"/>
                  </a:lnTo>
                  <a:lnTo>
                    <a:pt x="3735" y="835"/>
                  </a:lnTo>
                  <a:lnTo>
                    <a:pt x="3293" y="835"/>
                  </a:lnTo>
                  <a:lnTo>
                    <a:pt x="2811" y="835"/>
                  </a:lnTo>
                  <a:lnTo>
                    <a:pt x="2369" y="835"/>
                  </a:lnTo>
                  <a:lnTo>
                    <a:pt x="1888" y="835"/>
                  </a:lnTo>
                  <a:lnTo>
                    <a:pt x="1888" y="1449"/>
                  </a:lnTo>
                  <a:lnTo>
                    <a:pt x="1888" y="2241"/>
                  </a:lnTo>
                  <a:lnTo>
                    <a:pt x="1285" y="2241"/>
                  </a:lnTo>
                  <a:lnTo>
                    <a:pt x="1285" y="2592"/>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198" name="Freeform 30">
              <a:extLst>
                <a:ext uri="{FF2B5EF4-FFF2-40B4-BE49-F238E27FC236}">
                  <a16:creationId xmlns:a16="http://schemas.microsoft.com/office/drawing/2014/main" id="{61EFE896-B681-494F-9910-A600AD276835}"/>
                </a:ext>
              </a:extLst>
            </p:cNvPr>
            <p:cNvSpPr>
              <a:spLocks/>
            </p:cNvSpPr>
            <p:nvPr/>
          </p:nvSpPr>
          <p:spPr bwMode="gray">
            <a:xfrm>
              <a:off x="2656566" y="987637"/>
              <a:ext cx="1414894" cy="1479840"/>
            </a:xfrm>
            <a:custGeom>
              <a:avLst/>
              <a:gdLst/>
              <a:ahLst/>
              <a:cxnLst>
                <a:cxn ang="0">
                  <a:pos x="14" y="190"/>
                </a:cxn>
                <a:cxn ang="0">
                  <a:pos x="42" y="209"/>
                </a:cxn>
                <a:cxn ang="0">
                  <a:pos x="67" y="227"/>
                </a:cxn>
                <a:cxn ang="0">
                  <a:pos x="89" y="243"/>
                </a:cxn>
                <a:cxn ang="0">
                  <a:pos x="112" y="259"/>
                </a:cxn>
                <a:cxn ang="0">
                  <a:pos x="133" y="275"/>
                </a:cxn>
                <a:cxn ang="0">
                  <a:pos x="146" y="288"/>
                </a:cxn>
                <a:cxn ang="0">
                  <a:pos x="156" y="297"/>
                </a:cxn>
                <a:cxn ang="0">
                  <a:pos x="165" y="300"/>
                </a:cxn>
                <a:cxn ang="0">
                  <a:pos x="177" y="310"/>
                </a:cxn>
                <a:cxn ang="0">
                  <a:pos x="179" y="319"/>
                </a:cxn>
                <a:cxn ang="0">
                  <a:pos x="202" y="313"/>
                </a:cxn>
                <a:cxn ang="0">
                  <a:pos x="223" y="303"/>
                </a:cxn>
                <a:cxn ang="0">
                  <a:pos x="239" y="291"/>
                </a:cxn>
                <a:cxn ang="0">
                  <a:pos x="255" y="278"/>
                </a:cxn>
                <a:cxn ang="0">
                  <a:pos x="269" y="268"/>
                </a:cxn>
                <a:cxn ang="0">
                  <a:pos x="283" y="259"/>
                </a:cxn>
                <a:cxn ang="0">
                  <a:pos x="298" y="249"/>
                </a:cxn>
                <a:cxn ang="0">
                  <a:pos x="299" y="230"/>
                </a:cxn>
                <a:cxn ang="0">
                  <a:pos x="282" y="227"/>
                </a:cxn>
                <a:cxn ang="0">
                  <a:pos x="277" y="213"/>
                </a:cxn>
                <a:cxn ang="0">
                  <a:pos x="269" y="196"/>
                </a:cxn>
                <a:cxn ang="0">
                  <a:pos x="275" y="171"/>
                </a:cxn>
                <a:cxn ang="0">
                  <a:pos x="267" y="133"/>
                </a:cxn>
                <a:cxn ang="0">
                  <a:pos x="269" y="126"/>
                </a:cxn>
                <a:cxn ang="0">
                  <a:pos x="252" y="88"/>
                </a:cxn>
                <a:cxn ang="0">
                  <a:pos x="250" y="77"/>
                </a:cxn>
                <a:cxn ang="0">
                  <a:pos x="239" y="60"/>
                </a:cxn>
                <a:cxn ang="0">
                  <a:pos x="256" y="38"/>
                </a:cxn>
                <a:cxn ang="0">
                  <a:pos x="256" y="13"/>
                </a:cxn>
                <a:cxn ang="0">
                  <a:pos x="259" y="3"/>
                </a:cxn>
                <a:cxn ang="0">
                  <a:pos x="239" y="1"/>
                </a:cxn>
                <a:cxn ang="0">
                  <a:pos x="225" y="0"/>
                </a:cxn>
                <a:cxn ang="0">
                  <a:pos x="209" y="8"/>
                </a:cxn>
                <a:cxn ang="0">
                  <a:pos x="189" y="4"/>
                </a:cxn>
                <a:cxn ang="0">
                  <a:pos x="175" y="6"/>
                </a:cxn>
                <a:cxn ang="0">
                  <a:pos x="149" y="12"/>
                </a:cxn>
                <a:cxn ang="0">
                  <a:pos x="133" y="20"/>
                </a:cxn>
                <a:cxn ang="0">
                  <a:pos x="118" y="27"/>
                </a:cxn>
                <a:cxn ang="0">
                  <a:pos x="100" y="39"/>
                </a:cxn>
                <a:cxn ang="0">
                  <a:pos x="99" y="41"/>
                </a:cxn>
                <a:cxn ang="0">
                  <a:pos x="102" y="46"/>
                </a:cxn>
                <a:cxn ang="0">
                  <a:pos x="102" y="51"/>
                </a:cxn>
                <a:cxn ang="0">
                  <a:pos x="104" y="63"/>
                </a:cxn>
                <a:cxn ang="0">
                  <a:pos x="105" y="71"/>
                </a:cxn>
                <a:cxn ang="0">
                  <a:pos x="108" y="82"/>
                </a:cxn>
                <a:cxn ang="0">
                  <a:pos x="111" y="89"/>
                </a:cxn>
                <a:cxn ang="0">
                  <a:pos x="86" y="93"/>
                </a:cxn>
                <a:cxn ang="0">
                  <a:pos x="73" y="101"/>
                </a:cxn>
                <a:cxn ang="0">
                  <a:pos x="74" y="106"/>
                </a:cxn>
                <a:cxn ang="0">
                  <a:pos x="75" y="113"/>
                </a:cxn>
                <a:cxn ang="0">
                  <a:pos x="57" y="121"/>
                </a:cxn>
                <a:cxn ang="0">
                  <a:pos x="45" y="132"/>
                </a:cxn>
                <a:cxn ang="0">
                  <a:pos x="31" y="138"/>
                </a:cxn>
                <a:cxn ang="0">
                  <a:pos x="17" y="143"/>
                </a:cxn>
                <a:cxn ang="0">
                  <a:pos x="7" y="147"/>
                </a:cxn>
                <a:cxn ang="0">
                  <a:pos x="0" y="171"/>
                </a:cxn>
              </a:cxnLst>
              <a:rect l="0" t="0" r="r" b="b"/>
              <a:pathLst>
                <a:path w="305" h="319">
                  <a:moveTo>
                    <a:pt x="0" y="180"/>
                  </a:moveTo>
                  <a:lnTo>
                    <a:pt x="14" y="190"/>
                  </a:lnTo>
                  <a:lnTo>
                    <a:pt x="29" y="200"/>
                  </a:lnTo>
                  <a:lnTo>
                    <a:pt x="42" y="209"/>
                  </a:lnTo>
                  <a:lnTo>
                    <a:pt x="56" y="219"/>
                  </a:lnTo>
                  <a:lnTo>
                    <a:pt x="67" y="227"/>
                  </a:lnTo>
                  <a:lnTo>
                    <a:pt x="79" y="235"/>
                  </a:lnTo>
                  <a:lnTo>
                    <a:pt x="89" y="243"/>
                  </a:lnTo>
                  <a:lnTo>
                    <a:pt x="100" y="251"/>
                  </a:lnTo>
                  <a:lnTo>
                    <a:pt x="112" y="259"/>
                  </a:lnTo>
                  <a:lnTo>
                    <a:pt x="123" y="267"/>
                  </a:lnTo>
                  <a:lnTo>
                    <a:pt x="133" y="275"/>
                  </a:lnTo>
                  <a:lnTo>
                    <a:pt x="145" y="282"/>
                  </a:lnTo>
                  <a:lnTo>
                    <a:pt x="146" y="288"/>
                  </a:lnTo>
                  <a:lnTo>
                    <a:pt x="152" y="292"/>
                  </a:lnTo>
                  <a:lnTo>
                    <a:pt x="156" y="297"/>
                  </a:lnTo>
                  <a:lnTo>
                    <a:pt x="163" y="298"/>
                  </a:lnTo>
                  <a:lnTo>
                    <a:pt x="165" y="300"/>
                  </a:lnTo>
                  <a:lnTo>
                    <a:pt x="176" y="304"/>
                  </a:lnTo>
                  <a:lnTo>
                    <a:pt x="177" y="310"/>
                  </a:lnTo>
                  <a:lnTo>
                    <a:pt x="176" y="316"/>
                  </a:lnTo>
                  <a:lnTo>
                    <a:pt x="179" y="319"/>
                  </a:lnTo>
                  <a:lnTo>
                    <a:pt x="190" y="316"/>
                  </a:lnTo>
                  <a:lnTo>
                    <a:pt x="202" y="313"/>
                  </a:lnTo>
                  <a:lnTo>
                    <a:pt x="214" y="310"/>
                  </a:lnTo>
                  <a:lnTo>
                    <a:pt x="223" y="303"/>
                  </a:lnTo>
                  <a:lnTo>
                    <a:pt x="231" y="297"/>
                  </a:lnTo>
                  <a:lnTo>
                    <a:pt x="239" y="291"/>
                  </a:lnTo>
                  <a:lnTo>
                    <a:pt x="248" y="283"/>
                  </a:lnTo>
                  <a:lnTo>
                    <a:pt x="255" y="278"/>
                  </a:lnTo>
                  <a:lnTo>
                    <a:pt x="262" y="273"/>
                  </a:lnTo>
                  <a:lnTo>
                    <a:pt x="269" y="268"/>
                  </a:lnTo>
                  <a:lnTo>
                    <a:pt x="276" y="264"/>
                  </a:lnTo>
                  <a:lnTo>
                    <a:pt x="283" y="259"/>
                  </a:lnTo>
                  <a:lnTo>
                    <a:pt x="290" y="254"/>
                  </a:lnTo>
                  <a:lnTo>
                    <a:pt x="298" y="249"/>
                  </a:lnTo>
                  <a:lnTo>
                    <a:pt x="305" y="244"/>
                  </a:lnTo>
                  <a:lnTo>
                    <a:pt x="299" y="230"/>
                  </a:lnTo>
                  <a:lnTo>
                    <a:pt x="290" y="227"/>
                  </a:lnTo>
                  <a:lnTo>
                    <a:pt x="282" y="227"/>
                  </a:lnTo>
                  <a:lnTo>
                    <a:pt x="279" y="222"/>
                  </a:lnTo>
                  <a:lnTo>
                    <a:pt x="277" y="213"/>
                  </a:lnTo>
                  <a:lnTo>
                    <a:pt x="268" y="198"/>
                  </a:lnTo>
                  <a:lnTo>
                    <a:pt x="269" y="196"/>
                  </a:lnTo>
                  <a:lnTo>
                    <a:pt x="274" y="194"/>
                  </a:lnTo>
                  <a:lnTo>
                    <a:pt x="275" y="171"/>
                  </a:lnTo>
                  <a:lnTo>
                    <a:pt x="273" y="143"/>
                  </a:lnTo>
                  <a:lnTo>
                    <a:pt x="267" y="133"/>
                  </a:lnTo>
                  <a:lnTo>
                    <a:pt x="267" y="130"/>
                  </a:lnTo>
                  <a:lnTo>
                    <a:pt x="269" y="126"/>
                  </a:lnTo>
                  <a:lnTo>
                    <a:pt x="264" y="94"/>
                  </a:lnTo>
                  <a:lnTo>
                    <a:pt x="252" y="88"/>
                  </a:lnTo>
                  <a:lnTo>
                    <a:pt x="252" y="82"/>
                  </a:lnTo>
                  <a:lnTo>
                    <a:pt x="250" y="77"/>
                  </a:lnTo>
                  <a:lnTo>
                    <a:pt x="243" y="73"/>
                  </a:lnTo>
                  <a:lnTo>
                    <a:pt x="239" y="60"/>
                  </a:lnTo>
                  <a:lnTo>
                    <a:pt x="252" y="47"/>
                  </a:lnTo>
                  <a:lnTo>
                    <a:pt x="256" y="38"/>
                  </a:lnTo>
                  <a:lnTo>
                    <a:pt x="254" y="24"/>
                  </a:lnTo>
                  <a:lnTo>
                    <a:pt x="256" y="13"/>
                  </a:lnTo>
                  <a:lnTo>
                    <a:pt x="254" y="11"/>
                  </a:lnTo>
                  <a:lnTo>
                    <a:pt x="259" y="3"/>
                  </a:lnTo>
                  <a:lnTo>
                    <a:pt x="246" y="4"/>
                  </a:lnTo>
                  <a:lnTo>
                    <a:pt x="239" y="1"/>
                  </a:lnTo>
                  <a:lnTo>
                    <a:pt x="234" y="3"/>
                  </a:lnTo>
                  <a:lnTo>
                    <a:pt x="225" y="0"/>
                  </a:lnTo>
                  <a:lnTo>
                    <a:pt x="223" y="3"/>
                  </a:lnTo>
                  <a:lnTo>
                    <a:pt x="209" y="8"/>
                  </a:lnTo>
                  <a:lnTo>
                    <a:pt x="204" y="4"/>
                  </a:lnTo>
                  <a:lnTo>
                    <a:pt x="189" y="4"/>
                  </a:lnTo>
                  <a:lnTo>
                    <a:pt x="182" y="7"/>
                  </a:lnTo>
                  <a:lnTo>
                    <a:pt x="175" y="6"/>
                  </a:lnTo>
                  <a:lnTo>
                    <a:pt x="170" y="9"/>
                  </a:lnTo>
                  <a:lnTo>
                    <a:pt x="149" y="12"/>
                  </a:lnTo>
                  <a:lnTo>
                    <a:pt x="134" y="18"/>
                  </a:lnTo>
                  <a:lnTo>
                    <a:pt x="133" y="20"/>
                  </a:lnTo>
                  <a:lnTo>
                    <a:pt x="131" y="23"/>
                  </a:lnTo>
                  <a:lnTo>
                    <a:pt x="118" y="27"/>
                  </a:lnTo>
                  <a:lnTo>
                    <a:pt x="110" y="35"/>
                  </a:lnTo>
                  <a:lnTo>
                    <a:pt x="100" y="39"/>
                  </a:lnTo>
                  <a:lnTo>
                    <a:pt x="99" y="40"/>
                  </a:lnTo>
                  <a:lnTo>
                    <a:pt x="99" y="41"/>
                  </a:lnTo>
                  <a:lnTo>
                    <a:pt x="102" y="45"/>
                  </a:lnTo>
                  <a:lnTo>
                    <a:pt x="102" y="46"/>
                  </a:lnTo>
                  <a:lnTo>
                    <a:pt x="104" y="49"/>
                  </a:lnTo>
                  <a:lnTo>
                    <a:pt x="102" y="51"/>
                  </a:lnTo>
                  <a:lnTo>
                    <a:pt x="105" y="56"/>
                  </a:lnTo>
                  <a:lnTo>
                    <a:pt x="104" y="63"/>
                  </a:lnTo>
                  <a:lnTo>
                    <a:pt x="106" y="66"/>
                  </a:lnTo>
                  <a:lnTo>
                    <a:pt x="105" y="71"/>
                  </a:lnTo>
                  <a:lnTo>
                    <a:pt x="106" y="77"/>
                  </a:lnTo>
                  <a:lnTo>
                    <a:pt x="108" y="82"/>
                  </a:lnTo>
                  <a:lnTo>
                    <a:pt x="114" y="86"/>
                  </a:lnTo>
                  <a:lnTo>
                    <a:pt x="111" y="89"/>
                  </a:lnTo>
                  <a:lnTo>
                    <a:pt x="112" y="93"/>
                  </a:lnTo>
                  <a:lnTo>
                    <a:pt x="86" y="93"/>
                  </a:lnTo>
                  <a:lnTo>
                    <a:pt x="85" y="98"/>
                  </a:lnTo>
                  <a:lnTo>
                    <a:pt x="73" y="101"/>
                  </a:lnTo>
                  <a:lnTo>
                    <a:pt x="71" y="105"/>
                  </a:lnTo>
                  <a:lnTo>
                    <a:pt x="74" y="106"/>
                  </a:lnTo>
                  <a:lnTo>
                    <a:pt x="71" y="110"/>
                  </a:lnTo>
                  <a:lnTo>
                    <a:pt x="75" y="113"/>
                  </a:lnTo>
                  <a:lnTo>
                    <a:pt x="75" y="114"/>
                  </a:lnTo>
                  <a:lnTo>
                    <a:pt x="57" y="121"/>
                  </a:lnTo>
                  <a:lnTo>
                    <a:pt x="51" y="130"/>
                  </a:lnTo>
                  <a:lnTo>
                    <a:pt x="45" y="132"/>
                  </a:lnTo>
                  <a:lnTo>
                    <a:pt x="31" y="135"/>
                  </a:lnTo>
                  <a:lnTo>
                    <a:pt x="31" y="138"/>
                  </a:lnTo>
                  <a:lnTo>
                    <a:pt x="23" y="137"/>
                  </a:lnTo>
                  <a:lnTo>
                    <a:pt x="17" y="143"/>
                  </a:lnTo>
                  <a:lnTo>
                    <a:pt x="13" y="143"/>
                  </a:lnTo>
                  <a:lnTo>
                    <a:pt x="7" y="147"/>
                  </a:lnTo>
                  <a:lnTo>
                    <a:pt x="0" y="153"/>
                  </a:lnTo>
                  <a:lnTo>
                    <a:pt x="0" y="171"/>
                  </a:lnTo>
                  <a:lnTo>
                    <a:pt x="0" y="180"/>
                  </a:lnTo>
                  <a:close/>
                </a:path>
              </a:pathLst>
            </a:custGeom>
            <a:solidFill>
              <a:srgbClr val="435E13"/>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199" name="Freeform 314">
              <a:extLst>
                <a:ext uri="{FF2B5EF4-FFF2-40B4-BE49-F238E27FC236}">
                  <a16:creationId xmlns:a16="http://schemas.microsoft.com/office/drawing/2014/main" id="{01FDE591-A618-423D-9D21-F313A87A4128}"/>
                </a:ext>
              </a:extLst>
            </p:cNvPr>
            <p:cNvSpPr>
              <a:spLocks/>
            </p:cNvSpPr>
            <p:nvPr/>
          </p:nvSpPr>
          <p:spPr bwMode="gray">
            <a:xfrm>
              <a:off x="4962147" y="1465452"/>
              <a:ext cx="779350" cy="788628"/>
            </a:xfrm>
            <a:custGeom>
              <a:avLst/>
              <a:gdLst/>
              <a:ahLst/>
              <a:cxnLst>
                <a:cxn ang="0">
                  <a:pos x="143" y="6"/>
                </a:cxn>
                <a:cxn ang="0">
                  <a:pos x="129" y="11"/>
                </a:cxn>
                <a:cxn ang="0">
                  <a:pos x="120" y="11"/>
                </a:cxn>
                <a:cxn ang="0">
                  <a:pos x="115" y="7"/>
                </a:cxn>
                <a:cxn ang="0">
                  <a:pos x="110" y="1"/>
                </a:cxn>
                <a:cxn ang="0">
                  <a:pos x="100" y="2"/>
                </a:cxn>
                <a:cxn ang="0">
                  <a:pos x="90" y="6"/>
                </a:cxn>
                <a:cxn ang="0">
                  <a:pos x="86" y="3"/>
                </a:cxn>
                <a:cxn ang="0">
                  <a:pos x="35" y="3"/>
                </a:cxn>
                <a:cxn ang="0">
                  <a:pos x="10" y="2"/>
                </a:cxn>
                <a:cxn ang="0">
                  <a:pos x="6" y="0"/>
                </a:cxn>
                <a:cxn ang="0">
                  <a:pos x="4" y="23"/>
                </a:cxn>
                <a:cxn ang="0">
                  <a:pos x="2" y="34"/>
                </a:cxn>
                <a:cxn ang="0">
                  <a:pos x="3" y="41"/>
                </a:cxn>
                <a:cxn ang="0">
                  <a:pos x="8" y="61"/>
                </a:cxn>
                <a:cxn ang="0">
                  <a:pos x="8" y="92"/>
                </a:cxn>
                <a:cxn ang="0">
                  <a:pos x="8" y="122"/>
                </a:cxn>
                <a:cxn ang="0">
                  <a:pos x="8" y="152"/>
                </a:cxn>
                <a:cxn ang="0">
                  <a:pos x="20" y="167"/>
                </a:cxn>
                <a:cxn ang="0">
                  <a:pos x="43" y="167"/>
                </a:cxn>
                <a:cxn ang="0">
                  <a:pos x="66" y="167"/>
                </a:cxn>
                <a:cxn ang="0">
                  <a:pos x="90" y="167"/>
                </a:cxn>
                <a:cxn ang="0">
                  <a:pos x="103" y="163"/>
                </a:cxn>
                <a:cxn ang="0">
                  <a:pos x="104" y="167"/>
                </a:cxn>
                <a:cxn ang="0">
                  <a:pos x="130" y="167"/>
                </a:cxn>
                <a:cxn ang="0">
                  <a:pos x="143" y="170"/>
                </a:cxn>
                <a:cxn ang="0">
                  <a:pos x="153" y="161"/>
                </a:cxn>
                <a:cxn ang="0">
                  <a:pos x="160" y="153"/>
                </a:cxn>
                <a:cxn ang="0">
                  <a:pos x="164" y="135"/>
                </a:cxn>
                <a:cxn ang="0">
                  <a:pos x="160" y="125"/>
                </a:cxn>
                <a:cxn ang="0">
                  <a:pos x="140" y="78"/>
                </a:cxn>
                <a:cxn ang="0">
                  <a:pos x="135" y="65"/>
                </a:cxn>
                <a:cxn ang="0">
                  <a:pos x="123" y="49"/>
                </a:cxn>
                <a:cxn ang="0">
                  <a:pos x="118" y="37"/>
                </a:cxn>
                <a:cxn ang="0">
                  <a:pos x="121" y="29"/>
                </a:cxn>
                <a:cxn ang="0">
                  <a:pos x="130" y="49"/>
                </a:cxn>
                <a:cxn ang="0">
                  <a:pos x="143" y="68"/>
                </a:cxn>
                <a:cxn ang="0">
                  <a:pos x="149" y="60"/>
                </a:cxn>
                <a:cxn ang="0">
                  <a:pos x="152" y="32"/>
                </a:cxn>
                <a:cxn ang="0">
                  <a:pos x="147" y="14"/>
                </a:cxn>
              </a:cxnLst>
              <a:rect l="0" t="0" r="r" b="b"/>
              <a:pathLst>
                <a:path w="168" h="170">
                  <a:moveTo>
                    <a:pt x="145" y="8"/>
                  </a:moveTo>
                  <a:lnTo>
                    <a:pt x="143" y="6"/>
                  </a:lnTo>
                  <a:lnTo>
                    <a:pt x="135" y="11"/>
                  </a:lnTo>
                  <a:lnTo>
                    <a:pt x="129" y="11"/>
                  </a:lnTo>
                  <a:lnTo>
                    <a:pt x="128" y="10"/>
                  </a:lnTo>
                  <a:lnTo>
                    <a:pt x="120" y="11"/>
                  </a:lnTo>
                  <a:lnTo>
                    <a:pt x="118" y="8"/>
                  </a:lnTo>
                  <a:lnTo>
                    <a:pt x="115" y="7"/>
                  </a:lnTo>
                  <a:lnTo>
                    <a:pt x="115" y="7"/>
                  </a:lnTo>
                  <a:lnTo>
                    <a:pt x="110" y="1"/>
                  </a:lnTo>
                  <a:lnTo>
                    <a:pt x="108" y="3"/>
                  </a:lnTo>
                  <a:lnTo>
                    <a:pt x="100" y="2"/>
                  </a:lnTo>
                  <a:lnTo>
                    <a:pt x="98" y="2"/>
                  </a:lnTo>
                  <a:lnTo>
                    <a:pt x="90" y="6"/>
                  </a:lnTo>
                  <a:lnTo>
                    <a:pt x="92" y="2"/>
                  </a:lnTo>
                  <a:lnTo>
                    <a:pt x="86" y="3"/>
                  </a:lnTo>
                  <a:lnTo>
                    <a:pt x="66" y="14"/>
                  </a:lnTo>
                  <a:lnTo>
                    <a:pt x="35" y="3"/>
                  </a:lnTo>
                  <a:lnTo>
                    <a:pt x="20" y="1"/>
                  </a:lnTo>
                  <a:lnTo>
                    <a:pt x="10" y="2"/>
                  </a:lnTo>
                  <a:lnTo>
                    <a:pt x="8" y="0"/>
                  </a:lnTo>
                  <a:lnTo>
                    <a:pt x="6" y="0"/>
                  </a:lnTo>
                  <a:lnTo>
                    <a:pt x="3" y="6"/>
                  </a:lnTo>
                  <a:lnTo>
                    <a:pt x="4" y="23"/>
                  </a:lnTo>
                  <a:lnTo>
                    <a:pt x="0" y="28"/>
                  </a:lnTo>
                  <a:lnTo>
                    <a:pt x="2" y="34"/>
                  </a:lnTo>
                  <a:lnTo>
                    <a:pt x="4" y="38"/>
                  </a:lnTo>
                  <a:lnTo>
                    <a:pt x="3" y="41"/>
                  </a:lnTo>
                  <a:lnTo>
                    <a:pt x="8" y="46"/>
                  </a:lnTo>
                  <a:lnTo>
                    <a:pt x="8" y="61"/>
                  </a:lnTo>
                  <a:lnTo>
                    <a:pt x="8" y="77"/>
                  </a:lnTo>
                  <a:lnTo>
                    <a:pt x="8" y="92"/>
                  </a:lnTo>
                  <a:lnTo>
                    <a:pt x="8" y="106"/>
                  </a:lnTo>
                  <a:lnTo>
                    <a:pt x="8" y="122"/>
                  </a:lnTo>
                  <a:lnTo>
                    <a:pt x="8" y="137"/>
                  </a:lnTo>
                  <a:lnTo>
                    <a:pt x="8" y="152"/>
                  </a:lnTo>
                  <a:lnTo>
                    <a:pt x="8" y="167"/>
                  </a:lnTo>
                  <a:lnTo>
                    <a:pt x="20" y="167"/>
                  </a:lnTo>
                  <a:lnTo>
                    <a:pt x="31" y="167"/>
                  </a:lnTo>
                  <a:lnTo>
                    <a:pt x="43" y="167"/>
                  </a:lnTo>
                  <a:lnTo>
                    <a:pt x="54" y="167"/>
                  </a:lnTo>
                  <a:lnTo>
                    <a:pt x="66" y="167"/>
                  </a:lnTo>
                  <a:lnTo>
                    <a:pt x="78" y="167"/>
                  </a:lnTo>
                  <a:lnTo>
                    <a:pt x="90" y="167"/>
                  </a:lnTo>
                  <a:lnTo>
                    <a:pt x="102" y="167"/>
                  </a:lnTo>
                  <a:lnTo>
                    <a:pt x="103" y="163"/>
                  </a:lnTo>
                  <a:lnTo>
                    <a:pt x="105" y="163"/>
                  </a:lnTo>
                  <a:lnTo>
                    <a:pt x="104" y="167"/>
                  </a:lnTo>
                  <a:lnTo>
                    <a:pt x="117" y="167"/>
                  </a:lnTo>
                  <a:lnTo>
                    <a:pt x="130" y="167"/>
                  </a:lnTo>
                  <a:lnTo>
                    <a:pt x="136" y="170"/>
                  </a:lnTo>
                  <a:lnTo>
                    <a:pt x="143" y="170"/>
                  </a:lnTo>
                  <a:lnTo>
                    <a:pt x="145" y="163"/>
                  </a:lnTo>
                  <a:lnTo>
                    <a:pt x="153" y="161"/>
                  </a:lnTo>
                  <a:lnTo>
                    <a:pt x="156" y="152"/>
                  </a:lnTo>
                  <a:lnTo>
                    <a:pt x="160" y="153"/>
                  </a:lnTo>
                  <a:lnTo>
                    <a:pt x="166" y="148"/>
                  </a:lnTo>
                  <a:lnTo>
                    <a:pt x="164" y="135"/>
                  </a:lnTo>
                  <a:lnTo>
                    <a:pt x="168" y="135"/>
                  </a:lnTo>
                  <a:lnTo>
                    <a:pt x="160" y="125"/>
                  </a:lnTo>
                  <a:lnTo>
                    <a:pt x="142" y="91"/>
                  </a:lnTo>
                  <a:lnTo>
                    <a:pt x="140" y="78"/>
                  </a:lnTo>
                  <a:lnTo>
                    <a:pt x="135" y="72"/>
                  </a:lnTo>
                  <a:lnTo>
                    <a:pt x="135" y="65"/>
                  </a:lnTo>
                  <a:lnTo>
                    <a:pt x="127" y="57"/>
                  </a:lnTo>
                  <a:lnTo>
                    <a:pt x="123" y="49"/>
                  </a:lnTo>
                  <a:lnTo>
                    <a:pt x="122" y="41"/>
                  </a:lnTo>
                  <a:lnTo>
                    <a:pt x="118" y="37"/>
                  </a:lnTo>
                  <a:lnTo>
                    <a:pt x="121" y="29"/>
                  </a:lnTo>
                  <a:lnTo>
                    <a:pt x="121" y="29"/>
                  </a:lnTo>
                  <a:lnTo>
                    <a:pt x="123" y="38"/>
                  </a:lnTo>
                  <a:lnTo>
                    <a:pt x="130" y="49"/>
                  </a:lnTo>
                  <a:lnTo>
                    <a:pt x="131" y="54"/>
                  </a:lnTo>
                  <a:lnTo>
                    <a:pt x="143" y="68"/>
                  </a:lnTo>
                  <a:lnTo>
                    <a:pt x="148" y="66"/>
                  </a:lnTo>
                  <a:lnTo>
                    <a:pt x="149" y="60"/>
                  </a:lnTo>
                  <a:lnTo>
                    <a:pt x="155" y="40"/>
                  </a:lnTo>
                  <a:lnTo>
                    <a:pt x="152" y="32"/>
                  </a:lnTo>
                  <a:lnTo>
                    <a:pt x="149" y="23"/>
                  </a:lnTo>
                  <a:lnTo>
                    <a:pt x="147" y="14"/>
                  </a:lnTo>
                  <a:lnTo>
                    <a:pt x="145" y="8"/>
                  </a:lnTo>
                  <a:close/>
                </a:path>
              </a:pathLst>
            </a:custGeom>
            <a:solidFill>
              <a:srgbClr val="435E13"/>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00" name="Freeform 320">
              <a:extLst>
                <a:ext uri="{FF2B5EF4-FFF2-40B4-BE49-F238E27FC236}">
                  <a16:creationId xmlns:a16="http://schemas.microsoft.com/office/drawing/2014/main" id="{3D10CB53-1E34-4DC5-BF50-EA0E32ABB5A5}"/>
                </a:ext>
              </a:extLst>
            </p:cNvPr>
            <p:cNvSpPr>
              <a:spLocks/>
            </p:cNvSpPr>
            <p:nvPr/>
          </p:nvSpPr>
          <p:spPr bwMode="gray">
            <a:xfrm>
              <a:off x="4108572" y="3474137"/>
              <a:ext cx="1331392" cy="1331392"/>
            </a:xfrm>
            <a:custGeom>
              <a:avLst/>
              <a:gdLst/>
              <a:ahLst/>
              <a:cxnLst>
                <a:cxn ang="0">
                  <a:pos x="275" y="58"/>
                </a:cxn>
                <a:cxn ang="0">
                  <a:pos x="281" y="43"/>
                </a:cxn>
                <a:cxn ang="0">
                  <a:pos x="281" y="25"/>
                </a:cxn>
                <a:cxn ang="0">
                  <a:pos x="262" y="10"/>
                </a:cxn>
                <a:cxn ang="0">
                  <a:pos x="248" y="11"/>
                </a:cxn>
                <a:cxn ang="0">
                  <a:pos x="238" y="11"/>
                </a:cxn>
                <a:cxn ang="0">
                  <a:pos x="223" y="1"/>
                </a:cxn>
                <a:cxn ang="0">
                  <a:pos x="217" y="1"/>
                </a:cxn>
                <a:cxn ang="0">
                  <a:pos x="211" y="0"/>
                </a:cxn>
                <a:cxn ang="0">
                  <a:pos x="195" y="0"/>
                </a:cxn>
                <a:cxn ang="0">
                  <a:pos x="189" y="5"/>
                </a:cxn>
                <a:cxn ang="0">
                  <a:pos x="167" y="9"/>
                </a:cxn>
                <a:cxn ang="0">
                  <a:pos x="156" y="9"/>
                </a:cxn>
                <a:cxn ang="0">
                  <a:pos x="154" y="15"/>
                </a:cxn>
                <a:cxn ang="0">
                  <a:pos x="130" y="10"/>
                </a:cxn>
                <a:cxn ang="0">
                  <a:pos x="125" y="11"/>
                </a:cxn>
                <a:cxn ang="0">
                  <a:pos x="108" y="1"/>
                </a:cxn>
                <a:cxn ang="0">
                  <a:pos x="99" y="23"/>
                </a:cxn>
                <a:cxn ang="0">
                  <a:pos x="95" y="34"/>
                </a:cxn>
                <a:cxn ang="0">
                  <a:pos x="82" y="91"/>
                </a:cxn>
                <a:cxn ang="0">
                  <a:pos x="61" y="113"/>
                </a:cxn>
                <a:cxn ang="0">
                  <a:pos x="58" y="130"/>
                </a:cxn>
                <a:cxn ang="0">
                  <a:pos x="39" y="153"/>
                </a:cxn>
                <a:cxn ang="0">
                  <a:pos x="31" y="155"/>
                </a:cxn>
                <a:cxn ang="0">
                  <a:pos x="23" y="150"/>
                </a:cxn>
                <a:cxn ang="0">
                  <a:pos x="15" y="156"/>
                </a:cxn>
                <a:cxn ang="0">
                  <a:pos x="5" y="157"/>
                </a:cxn>
                <a:cxn ang="0">
                  <a:pos x="0" y="171"/>
                </a:cxn>
                <a:cxn ang="0">
                  <a:pos x="15" y="171"/>
                </a:cxn>
                <a:cxn ang="0">
                  <a:pos x="37" y="171"/>
                </a:cxn>
                <a:cxn ang="0">
                  <a:pos x="60" y="171"/>
                </a:cxn>
                <a:cxn ang="0">
                  <a:pos x="70" y="194"/>
                </a:cxn>
                <a:cxn ang="0">
                  <a:pos x="82" y="206"/>
                </a:cxn>
                <a:cxn ang="0">
                  <a:pos x="106" y="204"/>
                </a:cxn>
                <a:cxn ang="0">
                  <a:pos x="129" y="187"/>
                </a:cxn>
                <a:cxn ang="0">
                  <a:pos x="140" y="193"/>
                </a:cxn>
                <a:cxn ang="0">
                  <a:pos x="144" y="219"/>
                </a:cxn>
                <a:cxn ang="0">
                  <a:pos x="148" y="244"/>
                </a:cxn>
                <a:cxn ang="0">
                  <a:pos x="150" y="255"/>
                </a:cxn>
                <a:cxn ang="0">
                  <a:pos x="163" y="250"/>
                </a:cxn>
                <a:cxn ang="0">
                  <a:pos x="177" y="249"/>
                </a:cxn>
                <a:cxn ang="0">
                  <a:pos x="184" y="255"/>
                </a:cxn>
                <a:cxn ang="0">
                  <a:pos x="198" y="259"/>
                </a:cxn>
                <a:cxn ang="0">
                  <a:pos x="223" y="263"/>
                </a:cxn>
                <a:cxn ang="0">
                  <a:pos x="238" y="271"/>
                </a:cxn>
                <a:cxn ang="0">
                  <a:pos x="250" y="284"/>
                </a:cxn>
                <a:cxn ang="0">
                  <a:pos x="258" y="285"/>
                </a:cxn>
                <a:cxn ang="0">
                  <a:pos x="262" y="270"/>
                </a:cxn>
                <a:cxn ang="0">
                  <a:pos x="245" y="263"/>
                </a:cxn>
                <a:cxn ang="0">
                  <a:pos x="250" y="234"/>
                </a:cxn>
                <a:cxn ang="0">
                  <a:pos x="250" y="220"/>
                </a:cxn>
                <a:cxn ang="0">
                  <a:pos x="252" y="214"/>
                </a:cxn>
                <a:cxn ang="0">
                  <a:pos x="275" y="207"/>
                </a:cxn>
                <a:cxn ang="0">
                  <a:pos x="263" y="189"/>
                </a:cxn>
                <a:cxn ang="0">
                  <a:pos x="257" y="168"/>
                </a:cxn>
                <a:cxn ang="0">
                  <a:pos x="254" y="160"/>
                </a:cxn>
                <a:cxn ang="0">
                  <a:pos x="256" y="146"/>
                </a:cxn>
                <a:cxn ang="0">
                  <a:pos x="255" y="141"/>
                </a:cxn>
                <a:cxn ang="0">
                  <a:pos x="256" y="125"/>
                </a:cxn>
                <a:cxn ang="0">
                  <a:pos x="252" y="117"/>
                </a:cxn>
                <a:cxn ang="0">
                  <a:pos x="263" y="101"/>
                </a:cxn>
                <a:cxn ang="0">
                  <a:pos x="264" y="82"/>
                </a:cxn>
                <a:cxn ang="0">
                  <a:pos x="275" y="61"/>
                </a:cxn>
              </a:cxnLst>
              <a:rect l="0" t="0" r="r" b="b"/>
              <a:pathLst>
                <a:path w="287" h="287">
                  <a:moveTo>
                    <a:pt x="275" y="61"/>
                  </a:moveTo>
                  <a:lnTo>
                    <a:pt x="275" y="58"/>
                  </a:lnTo>
                  <a:lnTo>
                    <a:pt x="287" y="47"/>
                  </a:lnTo>
                  <a:lnTo>
                    <a:pt x="281" y="43"/>
                  </a:lnTo>
                  <a:lnTo>
                    <a:pt x="280" y="39"/>
                  </a:lnTo>
                  <a:lnTo>
                    <a:pt x="281" y="25"/>
                  </a:lnTo>
                  <a:lnTo>
                    <a:pt x="280" y="25"/>
                  </a:lnTo>
                  <a:lnTo>
                    <a:pt x="262" y="10"/>
                  </a:lnTo>
                  <a:lnTo>
                    <a:pt x="258" y="12"/>
                  </a:lnTo>
                  <a:lnTo>
                    <a:pt x="248" y="11"/>
                  </a:lnTo>
                  <a:lnTo>
                    <a:pt x="244" y="14"/>
                  </a:lnTo>
                  <a:lnTo>
                    <a:pt x="238" y="11"/>
                  </a:lnTo>
                  <a:lnTo>
                    <a:pt x="230" y="1"/>
                  </a:lnTo>
                  <a:lnTo>
                    <a:pt x="223" y="1"/>
                  </a:lnTo>
                  <a:lnTo>
                    <a:pt x="220" y="4"/>
                  </a:lnTo>
                  <a:lnTo>
                    <a:pt x="217" y="1"/>
                  </a:lnTo>
                  <a:lnTo>
                    <a:pt x="215" y="4"/>
                  </a:lnTo>
                  <a:lnTo>
                    <a:pt x="211" y="0"/>
                  </a:lnTo>
                  <a:lnTo>
                    <a:pt x="201" y="1"/>
                  </a:lnTo>
                  <a:lnTo>
                    <a:pt x="195" y="0"/>
                  </a:lnTo>
                  <a:lnTo>
                    <a:pt x="194" y="4"/>
                  </a:lnTo>
                  <a:lnTo>
                    <a:pt x="189" y="5"/>
                  </a:lnTo>
                  <a:lnTo>
                    <a:pt x="186" y="2"/>
                  </a:lnTo>
                  <a:lnTo>
                    <a:pt x="167" y="9"/>
                  </a:lnTo>
                  <a:lnTo>
                    <a:pt x="160" y="6"/>
                  </a:lnTo>
                  <a:lnTo>
                    <a:pt x="156" y="9"/>
                  </a:lnTo>
                  <a:lnTo>
                    <a:pt x="156" y="14"/>
                  </a:lnTo>
                  <a:lnTo>
                    <a:pt x="154" y="15"/>
                  </a:lnTo>
                  <a:lnTo>
                    <a:pt x="139" y="15"/>
                  </a:lnTo>
                  <a:lnTo>
                    <a:pt x="130" y="10"/>
                  </a:lnTo>
                  <a:lnTo>
                    <a:pt x="127" y="12"/>
                  </a:lnTo>
                  <a:lnTo>
                    <a:pt x="125" y="11"/>
                  </a:lnTo>
                  <a:lnTo>
                    <a:pt x="117" y="1"/>
                  </a:lnTo>
                  <a:lnTo>
                    <a:pt x="108" y="1"/>
                  </a:lnTo>
                  <a:lnTo>
                    <a:pt x="100" y="11"/>
                  </a:lnTo>
                  <a:lnTo>
                    <a:pt x="99" y="23"/>
                  </a:lnTo>
                  <a:lnTo>
                    <a:pt x="95" y="23"/>
                  </a:lnTo>
                  <a:lnTo>
                    <a:pt x="95" y="34"/>
                  </a:lnTo>
                  <a:lnTo>
                    <a:pt x="87" y="50"/>
                  </a:lnTo>
                  <a:lnTo>
                    <a:pt x="82" y="91"/>
                  </a:lnTo>
                  <a:lnTo>
                    <a:pt x="68" y="103"/>
                  </a:lnTo>
                  <a:lnTo>
                    <a:pt x="61" y="113"/>
                  </a:lnTo>
                  <a:lnTo>
                    <a:pt x="60" y="119"/>
                  </a:lnTo>
                  <a:lnTo>
                    <a:pt x="58" y="130"/>
                  </a:lnTo>
                  <a:lnTo>
                    <a:pt x="54" y="141"/>
                  </a:lnTo>
                  <a:lnTo>
                    <a:pt x="39" y="153"/>
                  </a:lnTo>
                  <a:lnTo>
                    <a:pt x="33" y="155"/>
                  </a:lnTo>
                  <a:lnTo>
                    <a:pt x="31" y="155"/>
                  </a:lnTo>
                  <a:lnTo>
                    <a:pt x="30" y="149"/>
                  </a:lnTo>
                  <a:lnTo>
                    <a:pt x="23" y="150"/>
                  </a:lnTo>
                  <a:lnTo>
                    <a:pt x="19" y="155"/>
                  </a:lnTo>
                  <a:lnTo>
                    <a:pt x="15" y="156"/>
                  </a:lnTo>
                  <a:lnTo>
                    <a:pt x="11" y="153"/>
                  </a:lnTo>
                  <a:lnTo>
                    <a:pt x="5" y="157"/>
                  </a:lnTo>
                  <a:lnTo>
                    <a:pt x="2" y="169"/>
                  </a:lnTo>
                  <a:lnTo>
                    <a:pt x="0" y="171"/>
                  </a:lnTo>
                  <a:lnTo>
                    <a:pt x="0" y="177"/>
                  </a:lnTo>
                  <a:lnTo>
                    <a:pt x="15" y="171"/>
                  </a:lnTo>
                  <a:lnTo>
                    <a:pt x="26" y="171"/>
                  </a:lnTo>
                  <a:lnTo>
                    <a:pt x="37" y="171"/>
                  </a:lnTo>
                  <a:lnTo>
                    <a:pt x="49" y="171"/>
                  </a:lnTo>
                  <a:lnTo>
                    <a:pt x="60" y="171"/>
                  </a:lnTo>
                  <a:lnTo>
                    <a:pt x="65" y="174"/>
                  </a:lnTo>
                  <a:lnTo>
                    <a:pt x="70" y="194"/>
                  </a:lnTo>
                  <a:lnTo>
                    <a:pt x="79" y="205"/>
                  </a:lnTo>
                  <a:lnTo>
                    <a:pt x="82" y="206"/>
                  </a:lnTo>
                  <a:lnTo>
                    <a:pt x="95" y="204"/>
                  </a:lnTo>
                  <a:lnTo>
                    <a:pt x="106" y="204"/>
                  </a:lnTo>
                  <a:lnTo>
                    <a:pt x="110" y="189"/>
                  </a:lnTo>
                  <a:lnTo>
                    <a:pt x="129" y="187"/>
                  </a:lnTo>
                  <a:lnTo>
                    <a:pt x="127" y="193"/>
                  </a:lnTo>
                  <a:lnTo>
                    <a:pt x="140" y="193"/>
                  </a:lnTo>
                  <a:lnTo>
                    <a:pt x="143" y="196"/>
                  </a:lnTo>
                  <a:lnTo>
                    <a:pt x="144" y="219"/>
                  </a:lnTo>
                  <a:lnTo>
                    <a:pt x="144" y="227"/>
                  </a:lnTo>
                  <a:lnTo>
                    <a:pt x="148" y="244"/>
                  </a:lnTo>
                  <a:lnTo>
                    <a:pt x="145" y="253"/>
                  </a:lnTo>
                  <a:lnTo>
                    <a:pt x="150" y="255"/>
                  </a:lnTo>
                  <a:lnTo>
                    <a:pt x="154" y="250"/>
                  </a:lnTo>
                  <a:lnTo>
                    <a:pt x="163" y="250"/>
                  </a:lnTo>
                  <a:lnTo>
                    <a:pt x="174" y="250"/>
                  </a:lnTo>
                  <a:lnTo>
                    <a:pt x="177" y="249"/>
                  </a:lnTo>
                  <a:lnTo>
                    <a:pt x="181" y="248"/>
                  </a:lnTo>
                  <a:lnTo>
                    <a:pt x="184" y="255"/>
                  </a:lnTo>
                  <a:lnTo>
                    <a:pt x="194" y="253"/>
                  </a:lnTo>
                  <a:lnTo>
                    <a:pt x="198" y="259"/>
                  </a:lnTo>
                  <a:lnTo>
                    <a:pt x="209" y="265"/>
                  </a:lnTo>
                  <a:lnTo>
                    <a:pt x="223" y="263"/>
                  </a:lnTo>
                  <a:lnTo>
                    <a:pt x="229" y="268"/>
                  </a:lnTo>
                  <a:lnTo>
                    <a:pt x="238" y="271"/>
                  </a:lnTo>
                  <a:lnTo>
                    <a:pt x="243" y="279"/>
                  </a:lnTo>
                  <a:lnTo>
                    <a:pt x="250" y="284"/>
                  </a:lnTo>
                  <a:lnTo>
                    <a:pt x="255" y="285"/>
                  </a:lnTo>
                  <a:lnTo>
                    <a:pt x="258" y="285"/>
                  </a:lnTo>
                  <a:lnTo>
                    <a:pt x="263" y="287"/>
                  </a:lnTo>
                  <a:lnTo>
                    <a:pt x="262" y="270"/>
                  </a:lnTo>
                  <a:lnTo>
                    <a:pt x="251" y="270"/>
                  </a:lnTo>
                  <a:lnTo>
                    <a:pt x="245" y="263"/>
                  </a:lnTo>
                  <a:lnTo>
                    <a:pt x="250" y="242"/>
                  </a:lnTo>
                  <a:lnTo>
                    <a:pt x="250" y="234"/>
                  </a:lnTo>
                  <a:lnTo>
                    <a:pt x="250" y="225"/>
                  </a:lnTo>
                  <a:lnTo>
                    <a:pt x="250" y="220"/>
                  </a:lnTo>
                  <a:lnTo>
                    <a:pt x="252" y="217"/>
                  </a:lnTo>
                  <a:lnTo>
                    <a:pt x="252" y="214"/>
                  </a:lnTo>
                  <a:lnTo>
                    <a:pt x="255" y="211"/>
                  </a:lnTo>
                  <a:lnTo>
                    <a:pt x="275" y="207"/>
                  </a:lnTo>
                  <a:lnTo>
                    <a:pt x="273" y="198"/>
                  </a:lnTo>
                  <a:lnTo>
                    <a:pt x="263" y="189"/>
                  </a:lnTo>
                  <a:lnTo>
                    <a:pt x="257" y="179"/>
                  </a:lnTo>
                  <a:lnTo>
                    <a:pt x="257" y="168"/>
                  </a:lnTo>
                  <a:lnTo>
                    <a:pt x="256" y="163"/>
                  </a:lnTo>
                  <a:lnTo>
                    <a:pt x="254" y="160"/>
                  </a:lnTo>
                  <a:lnTo>
                    <a:pt x="256" y="149"/>
                  </a:lnTo>
                  <a:lnTo>
                    <a:pt x="256" y="146"/>
                  </a:lnTo>
                  <a:lnTo>
                    <a:pt x="255" y="146"/>
                  </a:lnTo>
                  <a:lnTo>
                    <a:pt x="255" y="141"/>
                  </a:lnTo>
                  <a:lnTo>
                    <a:pt x="257" y="133"/>
                  </a:lnTo>
                  <a:lnTo>
                    <a:pt x="256" y="125"/>
                  </a:lnTo>
                  <a:lnTo>
                    <a:pt x="254" y="122"/>
                  </a:lnTo>
                  <a:lnTo>
                    <a:pt x="252" y="117"/>
                  </a:lnTo>
                  <a:lnTo>
                    <a:pt x="256" y="110"/>
                  </a:lnTo>
                  <a:lnTo>
                    <a:pt x="263" y="101"/>
                  </a:lnTo>
                  <a:lnTo>
                    <a:pt x="263" y="86"/>
                  </a:lnTo>
                  <a:lnTo>
                    <a:pt x="264" y="82"/>
                  </a:lnTo>
                  <a:lnTo>
                    <a:pt x="265" y="74"/>
                  </a:lnTo>
                  <a:lnTo>
                    <a:pt x="275" y="61"/>
                  </a:lnTo>
                  <a:close/>
                </a:path>
              </a:pathLst>
            </a:custGeom>
            <a:solidFill>
              <a:srgbClr val="E8F6CF"/>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01" name="Freeform 321">
              <a:extLst>
                <a:ext uri="{FF2B5EF4-FFF2-40B4-BE49-F238E27FC236}">
                  <a16:creationId xmlns:a16="http://schemas.microsoft.com/office/drawing/2014/main" id="{7D7613EB-B78D-4C46-ADDC-31469ECEA7AA}"/>
                </a:ext>
              </a:extLst>
            </p:cNvPr>
            <p:cNvSpPr>
              <a:spLocks/>
            </p:cNvSpPr>
            <p:nvPr/>
          </p:nvSpPr>
          <p:spPr bwMode="gray">
            <a:xfrm>
              <a:off x="4400827" y="5459626"/>
              <a:ext cx="1141192" cy="1039134"/>
            </a:xfrm>
            <a:custGeom>
              <a:avLst/>
              <a:gdLst/>
              <a:ahLst/>
              <a:cxnLst>
                <a:cxn ang="0">
                  <a:pos x="19" y="119"/>
                </a:cxn>
                <a:cxn ang="0">
                  <a:pos x="16" y="112"/>
                </a:cxn>
                <a:cxn ang="0">
                  <a:pos x="5" y="107"/>
                </a:cxn>
                <a:cxn ang="0">
                  <a:pos x="0" y="113"/>
                </a:cxn>
                <a:cxn ang="0">
                  <a:pos x="26" y="172"/>
                </a:cxn>
                <a:cxn ang="0">
                  <a:pos x="24" y="188"/>
                </a:cxn>
                <a:cxn ang="0">
                  <a:pos x="20" y="192"/>
                </a:cxn>
                <a:cxn ang="0">
                  <a:pos x="23" y="196"/>
                </a:cxn>
                <a:cxn ang="0">
                  <a:pos x="27" y="213"/>
                </a:cxn>
                <a:cxn ang="0">
                  <a:pos x="30" y="213"/>
                </a:cxn>
                <a:cxn ang="0">
                  <a:pos x="35" y="218"/>
                </a:cxn>
                <a:cxn ang="0">
                  <a:pos x="42" y="221"/>
                </a:cxn>
                <a:cxn ang="0">
                  <a:pos x="54" y="224"/>
                </a:cxn>
                <a:cxn ang="0">
                  <a:pos x="80" y="218"/>
                </a:cxn>
                <a:cxn ang="0">
                  <a:pos x="86" y="212"/>
                </a:cxn>
                <a:cxn ang="0">
                  <a:pos x="100" y="213"/>
                </a:cxn>
                <a:cxn ang="0">
                  <a:pos x="125" y="214"/>
                </a:cxn>
                <a:cxn ang="0">
                  <a:pos x="138" y="213"/>
                </a:cxn>
                <a:cxn ang="0">
                  <a:pos x="139" y="207"/>
                </a:cxn>
                <a:cxn ang="0">
                  <a:pos x="161" y="203"/>
                </a:cxn>
                <a:cxn ang="0">
                  <a:pos x="195" y="167"/>
                </a:cxn>
                <a:cxn ang="0">
                  <a:pos x="224" y="124"/>
                </a:cxn>
                <a:cxn ang="0">
                  <a:pos x="246" y="80"/>
                </a:cxn>
                <a:cxn ang="0">
                  <a:pos x="233" y="64"/>
                </a:cxn>
                <a:cxn ang="0">
                  <a:pos x="226" y="10"/>
                </a:cxn>
                <a:cxn ang="0">
                  <a:pos x="216" y="4"/>
                </a:cxn>
                <a:cxn ang="0">
                  <a:pos x="196" y="0"/>
                </a:cxn>
                <a:cxn ang="0">
                  <a:pos x="175" y="13"/>
                </a:cxn>
                <a:cxn ang="0">
                  <a:pos x="157" y="30"/>
                </a:cxn>
                <a:cxn ang="0">
                  <a:pos x="141" y="48"/>
                </a:cxn>
                <a:cxn ang="0">
                  <a:pos x="124" y="62"/>
                </a:cxn>
                <a:cxn ang="0">
                  <a:pos x="102" y="58"/>
                </a:cxn>
                <a:cxn ang="0">
                  <a:pos x="76" y="81"/>
                </a:cxn>
                <a:cxn ang="0">
                  <a:pos x="63" y="78"/>
                </a:cxn>
                <a:cxn ang="0">
                  <a:pos x="64" y="61"/>
                </a:cxn>
                <a:cxn ang="0">
                  <a:pos x="51" y="64"/>
                </a:cxn>
                <a:cxn ang="0">
                  <a:pos x="51" y="111"/>
                </a:cxn>
              </a:cxnLst>
              <a:rect l="0" t="0" r="r" b="b"/>
              <a:pathLst>
                <a:path w="246" h="224">
                  <a:moveTo>
                    <a:pt x="38" y="119"/>
                  </a:moveTo>
                  <a:lnTo>
                    <a:pt x="19" y="119"/>
                  </a:lnTo>
                  <a:lnTo>
                    <a:pt x="16" y="116"/>
                  </a:lnTo>
                  <a:lnTo>
                    <a:pt x="16" y="112"/>
                  </a:lnTo>
                  <a:lnTo>
                    <a:pt x="8" y="107"/>
                  </a:lnTo>
                  <a:lnTo>
                    <a:pt x="5" y="107"/>
                  </a:lnTo>
                  <a:lnTo>
                    <a:pt x="2" y="113"/>
                  </a:lnTo>
                  <a:lnTo>
                    <a:pt x="0" y="113"/>
                  </a:lnTo>
                  <a:lnTo>
                    <a:pt x="14" y="149"/>
                  </a:lnTo>
                  <a:lnTo>
                    <a:pt x="26" y="172"/>
                  </a:lnTo>
                  <a:lnTo>
                    <a:pt x="27" y="183"/>
                  </a:lnTo>
                  <a:lnTo>
                    <a:pt x="24" y="188"/>
                  </a:lnTo>
                  <a:lnTo>
                    <a:pt x="22" y="187"/>
                  </a:lnTo>
                  <a:lnTo>
                    <a:pt x="20" y="192"/>
                  </a:lnTo>
                  <a:lnTo>
                    <a:pt x="23" y="193"/>
                  </a:lnTo>
                  <a:lnTo>
                    <a:pt x="23" y="196"/>
                  </a:lnTo>
                  <a:lnTo>
                    <a:pt x="29" y="205"/>
                  </a:lnTo>
                  <a:lnTo>
                    <a:pt x="27" y="213"/>
                  </a:lnTo>
                  <a:lnTo>
                    <a:pt x="30" y="218"/>
                  </a:lnTo>
                  <a:lnTo>
                    <a:pt x="30" y="213"/>
                  </a:lnTo>
                  <a:lnTo>
                    <a:pt x="35" y="213"/>
                  </a:lnTo>
                  <a:lnTo>
                    <a:pt x="35" y="218"/>
                  </a:lnTo>
                  <a:lnTo>
                    <a:pt x="41" y="218"/>
                  </a:lnTo>
                  <a:lnTo>
                    <a:pt x="42" y="221"/>
                  </a:lnTo>
                  <a:lnTo>
                    <a:pt x="45" y="224"/>
                  </a:lnTo>
                  <a:lnTo>
                    <a:pt x="54" y="224"/>
                  </a:lnTo>
                  <a:lnTo>
                    <a:pt x="58" y="220"/>
                  </a:lnTo>
                  <a:lnTo>
                    <a:pt x="80" y="218"/>
                  </a:lnTo>
                  <a:lnTo>
                    <a:pt x="81" y="215"/>
                  </a:lnTo>
                  <a:lnTo>
                    <a:pt x="86" y="212"/>
                  </a:lnTo>
                  <a:lnTo>
                    <a:pt x="91" y="212"/>
                  </a:lnTo>
                  <a:lnTo>
                    <a:pt x="100" y="213"/>
                  </a:lnTo>
                  <a:lnTo>
                    <a:pt x="107" y="210"/>
                  </a:lnTo>
                  <a:lnTo>
                    <a:pt x="125" y="214"/>
                  </a:lnTo>
                  <a:lnTo>
                    <a:pt x="127" y="212"/>
                  </a:lnTo>
                  <a:lnTo>
                    <a:pt x="138" y="213"/>
                  </a:lnTo>
                  <a:lnTo>
                    <a:pt x="138" y="208"/>
                  </a:lnTo>
                  <a:lnTo>
                    <a:pt x="139" y="207"/>
                  </a:lnTo>
                  <a:lnTo>
                    <a:pt x="155" y="205"/>
                  </a:lnTo>
                  <a:lnTo>
                    <a:pt x="161" y="203"/>
                  </a:lnTo>
                  <a:lnTo>
                    <a:pt x="181" y="185"/>
                  </a:lnTo>
                  <a:lnTo>
                    <a:pt x="195" y="167"/>
                  </a:lnTo>
                  <a:lnTo>
                    <a:pt x="205" y="159"/>
                  </a:lnTo>
                  <a:lnTo>
                    <a:pt x="224" y="124"/>
                  </a:lnTo>
                  <a:lnTo>
                    <a:pt x="239" y="110"/>
                  </a:lnTo>
                  <a:lnTo>
                    <a:pt x="246" y="80"/>
                  </a:lnTo>
                  <a:lnTo>
                    <a:pt x="235" y="80"/>
                  </a:lnTo>
                  <a:lnTo>
                    <a:pt x="233" y="64"/>
                  </a:lnTo>
                  <a:lnTo>
                    <a:pt x="232" y="37"/>
                  </a:lnTo>
                  <a:lnTo>
                    <a:pt x="226" y="10"/>
                  </a:lnTo>
                  <a:lnTo>
                    <a:pt x="220" y="5"/>
                  </a:lnTo>
                  <a:lnTo>
                    <a:pt x="216" y="4"/>
                  </a:lnTo>
                  <a:lnTo>
                    <a:pt x="205" y="3"/>
                  </a:lnTo>
                  <a:lnTo>
                    <a:pt x="196" y="0"/>
                  </a:lnTo>
                  <a:lnTo>
                    <a:pt x="193" y="2"/>
                  </a:lnTo>
                  <a:lnTo>
                    <a:pt x="175" y="13"/>
                  </a:lnTo>
                  <a:lnTo>
                    <a:pt x="166" y="20"/>
                  </a:lnTo>
                  <a:lnTo>
                    <a:pt x="157" y="30"/>
                  </a:lnTo>
                  <a:lnTo>
                    <a:pt x="152" y="37"/>
                  </a:lnTo>
                  <a:lnTo>
                    <a:pt x="141" y="48"/>
                  </a:lnTo>
                  <a:lnTo>
                    <a:pt x="136" y="59"/>
                  </a:lnTo>
                  <a:lnTo>
                    <a:pt x="124" y="62"/>
                  </a:lnTo>
                  <a:lnTo>
                    <a:pt x="110" y="57"/>
                  </a:lnTo>
                  <a:lnTo>
                    <a:pt x="102" y="58"/>
                  </a:lnTo>
                  <a:lnTo>
                    <a:pt x="86" y="79"/>
                  </a:lnTo>
                  <a:lnTo>
                    <a:pt x="76" y="81"/>
                  </a:lnTo>
                  <a:lnTo>
                    <a:pt x="63" y="79"/>
                  </a:lnTo>
                  <a:lnTo>
                    <a:pt x="63" y="78"/>
                  </a:lnTo>
                  <a:lnTo>
                    <a:pt x="66" y="68"/>
                  </a:lnTo>
                  <a:lnTo>
                    <a:pt x="64" y="61"/>
                  </a:lnTo>
                  <a:lnTo>
                    <a:pt x="51" y="46"/>
                  </a:lnTo>
                  <a:lnTo>
                    <a:pt x="51" y="64"/>
                  </a:lnTo>
                  <a:lnTo>
                    <a:pt x="51" y="84"/>
                  </a:lnTo>
                  <a:lnTo>
                    <a:pt x="51" y="111"/>
                  </a:lnTo>
                  <a:lnTo>
                    <a:pt x="38" y="119"/>
                  </a:lnTo>
                  <a:close/>
                </a:path>
              </a:pathLst>
            </a:custGeom>
            <a:solidFill>
              <a:srgbClr val="435E13"/>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02" name="Freeform 323">
              <a:extLst>
                <a:ext uri="{FF2B5EF4-FFF2-40B4-BE49-F238E27FC236}">
                  <a16:creationId xmlns:a16="http://schemas.microsoft.com/office/drawing/2014/main" id="{5D25FF6D-F6A2-4F40-9A49-3A629C569312}"/>
                </a:ext>
              </a:extLst>
            </p:cNvPr>
            <p:cNvSpPr>
              <a:spLocks/>
            </p:cNvSpPr>
            <p:nvPr/>
          </p:nvSpPr>
          <p:spPr bwMode="gray">
            <a:xfrm>
              <a:off x="4785865" y="4434407"/>
              <a:ext cx="821103" cy="723683"/>
            </a:xfrm>
            <a:custGeom>
              <a:avLst/>
              <a:gdLst/>
              <a:ahLst/>
              <a:cxnLst>
                <a:cxn ang="0">
                  <a:pos x="86" y="137"/>
                </a:cxn>
                <a:cxn ang="0">
                  <a:pos x="94" y="132"/>
                </a:cxn>
                <a:cxn ang="0">
                  <a:pos x="100" y="129"/>
                </a:cxn>
                <a:cxn ang="0">
                  <a:pos x="116" y="117"/>
                </a:cxn>
                <a:cxn ang="0">
                  <a:pos x="124" y="117"/>
                </a:cxn>
                <a:cxn ang="0">
                  <a:pos x="133" y="105"/>
                </a:cxn>
                <a:cxn ang="0">
                  <a:pos x="158" y="96"/>
                </a:cxn>
                <a:cxn ang="0">
                  <a:pos x="165" y="91"/>
                </a:cxn>
                <a:cxn ang="0">
                  <a:pos x="166" y="79"/>
                </a:cxn>
                <a:cxn ang="0">
                  <a:pos x="173" y="68"/>
                </a:cxn>
                <a:cxn ang="0">
                  <a:pos x="171" y="52"/>
                </a:cxn>
                <a:cxn ang="0">
                  <a:pos x="177" y="39"/>
                </a:cxn>
                <a:cxn ang="0">
                  <a:pos x="169" y="23"/>
                </a:cxn>
                <a:cxn ang="0">
                  <a:pos x="166" y="19"/>
                </a:cxn>
                <a:cxn ang="0">
                  <a:pos x="142" y="7"/>
                </a:cxn>
                <a:cxn ang="0">
                  <a:pos x="136" y="9"/>
                </a:cxn>
                <a:cxn ang="0">
                  <a:pos x="129" y="0"/>
                </a:cxn>
                <a:cxn ang="0">
                  <a:pos x="106" y="7"/>
                </a:cxn>
                <a:cxn ang="0">
                  <a:pos x="104" y="13"/>
                </a:cxn>
                <a:cxn ang="0">
                  <a:pos x="104" y="27"/>
                </a:cxn>
                <a:cxn ang="0">
                  <a:pos x="99" y="56"/>
                </a:cxn>
                <a:cxn ang="0">
                  <a:pos x="116" y="63"/>
                </a:cxn>
                <a:cxn ang="0">
                  <a:pos x="112" y="78"/>
                </a:cxn>
                <a:cxn ang="0">
                  <a:pos x="104" y="77"/>
                </a:cxn>
                <a:cxn ang="0">
                  <a:pos x="92" y="64"/>
                </a:cxn>
                <a:cxn ang="0">
                  <a:pos x="77" y="56"/>
                </a:cxn>
                <a:cxn ang="0">
                  <a:pos x="52" y="52"/>
                </a:cxn>
                <a:cxn ang="0">
                  <a:pos x="38" y="48"/>
                </a:cxn>
                <a:cxn ang="0">
                  <a:pos x="31" y="42"/>
                </a:cxn>
                <a:cxn ang="0">
                  <a:pos x="29" y="72"/>
                </a:cxn>
                <a:cxn ang="0">
                  <a:pos x="22" y="75"/>
                </a:cxn>
                <a:cxn ang="0">
                  <a:pos x="0" y="75"/>
                </a:cxn>
                <a:cxn ang="0">
                  <a:pos x="0" y="99"/>
                </a:cxn>
                <a:cxn ang="0">
                  <a:pos x="0" y="132"/>
                </a:cxn>
                <a:cxn ang="0">
                  <a:pos x="33" y="145"/>
                </a:cxn>
                <a:cxn ang="0">
                  <a:pos x="48" y="153"/>
                </a:cxn>
                <a:cxn ang="0">
                  <a:pos x="67" y="154"/>
                </a:cxn>
                <a:cxn ang="0">
                  <a:pos x="73" y="155"/>
                </a:cxn>
              </a:cxnLst>
              <a:rect l="0" t="0" r="r" b="b"/>
              <a:pathLst>
                <a:path w="177" h="156">
                  <a:moveTo>
                    <a:pt x="74" y="153"/>
                  </a:moveTo>
                  <a:lnTo>
                    <a:pt x="86" y="137"/>
                  </a:lnTo>
                  <a:lnTo>
                    <a:pt x="90" y="137"/>
                  </a:lnTo>
                  <a:lnTo>
                    <a:pt x="94" y="132"/>
                  </a:lnTo>
                  <a:lnTo>
                    <a:pt x="100" y="132"/>
                  </a:lnTo>
                  <a:lnTo>
                    <a:pt x="100" y="129"/>
                  </a:lnTo>
                  <a:lnTo>
                    <a:pt x="102" y="123"/>
                  </a:lnTo>
                  <a:lnTo>
                    <a:pt x="116" y="117"/>
                  </a:lnTo>
                  <a:lnTo>
                    <a:pt x="121" y="118"/>
                  </a:lnTo>
                  <a:lnTo>
                    <a:pt x="124" y="117"/>
                  </a:lnTo>
                  <a:lnTo>
                    <a:pt x="121" y="108"/>
                  </a:lnTo>
                  <a:lnTo>
                    <a:pt x="133" y="105"/>
                  </a:lnTo>
                  <a:lnTo>
                    <a:pt x="144" y="100"/>
                  </a:lnTo>
                  <a:lnTo>
                    <a:pt x="158" y="96"/>
                  </a:lnTo>
                  <a:lnTo>
                    <a:pt x="168" y="91"/>
                  </a:lnTo>
                  <a:lnTo>
                    <a:pt x="165" y="91"/>
                  </a:lnTo>
                  <a:lnTo>
                    <a:pt x="162" y="86"/>
                  </a:lnTo>
                  <a:lnTo>
                    <a:pt x="166" y="79"/>
                  </a:lnTo>
                  <a:lnTo>
                    <a:pt x="167" y="70"/>
                  </a:lnTo>
                  <a:lnTo>
                    <a:pt x="173" y="68"/>
                  </a:lnTo>
                  <a:lnTo>
                    <a:pt x="171" y="63"/>
                  </a:lnTo>
                  <a:lnTo>
                    <a:pt x="171" y="52"/>
                  </a:lnTo>
                  <a:lnTo>
                    <a:pt x="172" y="42"/>
                  </a:lnTo>
                  <a:lnTo>
                    <a:pt x="177" y="39"/>
                  </a:lnTo>
                  <a:lnTo>
                    <a:pt x="171" y="25"/>
                  </a:lnTo>
                  <a:lnTo>
                    <a:pt x="169" y="23"/>
                  </a:lnTo>
                  <a:lnTo>
                    <a:pt x="166" y="23"/>
                  </a:lnTo>
                  <a:lnTo>
                    <a:pt x="166" y="19"/>
                  </a:lnTo>
                  <a:lnTo>
                    <a:pt x="148" y="12"/>
                  </a:lnTo>
                  <a:lnTo>
                    <a:pt x="142" y="7"/>
                  </a:lnTo>
                  <a:lnTo>
                    <a:pt x="138" y="7"/>
                  </a:lnTo>
                  <a:lnTo>
                    <a:pt x="136" y="9"/>
                  </a:lnTo>
                  <a:lnTo>
                    <a:pt x="130" y="7"/>
                  </a:lnTo>
                  <a:lnTo>
                    <a:pt x="129" y="0"/>
                  </a:lnTo>
                  <a:lnTo>
                    <a:pt x="109" y="4"/>
                  </a:lnTo>
                  <a:lnTo>
                    <a:pt x="106" y="7"/>
                  </a:lnTo>
                  <a:lnTo>
                    <a:pt x="106" y="10"/>
                  </a:lnTo>
                  <a:lnTo>
                    <a:pt x="104" y="13"/>
                  </a:lnTo>
                  <a:lnTo>
                    <a:pt x="104" y="18"/>
                  </a:lnTo>
                  <a:lnTo>
                    <a:pt x="104" y="27"/>
                  </a:lnTo>
                  <a:lnTo>
                    <a:pt x="104" y="35"/>
                  </a:lnTo>
                  <a:lnTo>
                    <a:pt x="99" y="56"/>
                  </a:lnTo>
                  <a:lnTo>
                    <a:pt x="105" y="63"/>
                  </a:lnTo>
                  <a:lnTo>
                    <a:pt x="116" y="63"/>
                  </a:lnTo>
                  <a:lnTo>
                    <a:pt x="117" y="80"/>
                  </a:lnTo>
                  <a:lnTo>
                    <a:pt x="112" y="78"/>
                  </a:lnTo>
                  <a:lnTo>
                    <a:pt x="109" y="78"/>
                  </a:lnTo>
                  <a:lnTo>
                    <a:pt x="104" y="77"/>
                  </a:lnTo>
                  <a:lnTo>
                    <a:pt x="97" y="72"/>
                  </a:lnTo>
                  <a:lnTo>
                    <a:pt x="92" y="64"/>
                  </a:lnTo>
                  <a:lnTo>
                    <a:pt x="83" y="61"/>
                  </a:lnTo>
                  <a:lnTo>
                    <a:pt x="77" y="56"/>
                  </a:lnTo>
                  <a:lnTo>
                    <a:pt x="63" y="58"/>
                  </a:lnTo>
                  <a:lnTo>
                    <a:pt x="52" y="52"/>
                  </a:lnTo>
                  <a:lnTo>
                    <a:pt x="48" y="46"/>
                  </a:lnTo>
                  <a:lnTo>
                    <a:pt x="38" y="48"/>
                  </a:lnTo>
                  <a:lnTo>
                    <a:pt x="35" y="41"/>
                  </a:lnTo>
                  <a:lnTo>
                    <a:pt x="31" y="42"/>
                  </a:lnTo>
                  <a:lnTo>
                    <a:pt x="33" y="43"/>
                  </a:lnTo>
                  <a:lnTo>
                    <a:pt x="29" y="72"/>
                  </a:lnTo>
                  <a:lnTo>
                    <a:pt x="34" y="75"/>
                  </a:lnTo>
                  <a:lnTo>
                    <a:pt x="22" y="75"/>
                  </a:lnTo>
                  <a:lnTo>
                    <a:pt x="11" y="75"/>
                  </a:lnTo>
                  <a:lnTo>
                    <a:pt x="0" y="75"/>
                  </a:lnTo>
                  <a:lnTo>
                    <a:pt x="0" y="86"/>
                  </a:lnTo>
                  <a:lnTo>
                    <a:pt x="0" y="99"/>
                  </a:lnTo>
                  <a:lnTo>
                    <a:pt x="0" y="115"/>
                  </a:lnTo>
                  <a:lnTo>
                    <a:pt x="0" y="132"/>
                  </a:lnTo>
                  <a:lnTo>
                    <a:pt x="18" y="149"/>
                  </a:lnTo>
                  <a:lnTo>
                    <a:pt x="33" y="145"/>
                  </a:lnTo>
                  <a:lnTo>
                    <a:pt x="42" y="148"/>
                  </a:lnTo>
                  <a:lnTo>
                    <a:pt x="48" y="153"/>
                  </a:lnTo>
                  <a:lnTo>
                    <a:pt x="59" y="154"/>
                  </a:lnTo>
                  <a:lnTo>
                    <a:pt x="67" y="154"/>
                  </a:lnTo>
                  <a:lnTo>
                    <a:pt x="69" y="156"/>
                  </a:lnTo>
                  <a:lnTo>
                    <a:pt x="73" y="155"/>
                  </a:lnTo>
                  <a:lnTo>
                    <a:pt x="74" y="153"/>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03" name="Freeform 331">
              <a:extLst>
                <a:ext uri="{FF2B5EF4-FFF2-40B4-BE49-F238E27FC236}">
                  <a16:creationId xmlns:a16="http://schemas.microsoft.com/office/drawing/2014/main" id="{504A6B93-4326-4879-B093-20697CB9A5F1}"/>
                </a:ext>
              </a:extLst>
            </p:cNvPr>
            <p:cNvSpPr>
              <a:spLocks/>
            </p:cNvSpPr>
            <p:nvPr/>
          </p:nvSpPr>
          <p:spPr bwMode="gray">
            <a:xfrm>
              <a:off x="5347182" y="4596773"/>
              <a:ext cx="742238" cy="1233972"/>
            </a:xfrm>
            <a:custGeom>
              <a:avLst/>
              <a:gdLst/>
              <a:ahLst/>
              <a:cxnLst>
                <a:cxn ang="0">
                  <a:pos x="70" y="32"/>
                </a:cxn>
                <a:cxn ang="0">
                  <a:pos x="85" y="18"/>
                </a:cxn>
                <a:cxn ang="0">
                  <a:pos x="96" y="21"/>
                </a:cxn>
                <a:cxn ang="0">
                  <a:pos x="115" y="18"/>
                </a:cxn>
                <a:cxn ang="0">
                  <a:pos x="126" y="12"/>
                </a:cxn>
                <a:cxn ang="0">
                  <a:pos x="134" y="15"/>
                </a:cxn>
                <a:cxn ang="0">
                  <a:pos x="157" y="2"/>
                </a:cxn>
                <a:cxn ang="0">
                  <a:pos x="158" y="2"/>
                </a:cxn>
                <a:cxn ang="0">
                  <a:pos x="160" y="10"/>
                </a:cxn>
                <a:cxn ang="0">
                  <a:pos x="157" y="38"/>
                </a:cxn>
                <a:cxn ang="0">
                  <a:pos x="156" y="42"/>
                </a:cxn>
                <a:cxn ang="0">
                  <a:pos x="158" y="60"/>
                </a:cxn>
                <a:cxn ang="0">
                  <a:pos x="158" y="64"/>
                </a:cxn>
                <a:cxn ang="0">
                  <a:pos x="160" y="67"/>
                </a:cxn>
                <a:cxn ang="0">
                  <a:pos x="157" y="76"/>
                </a:cxn>
                <a:cxn ang="0">
                  <a:pos x="148" y="91"/>
                </a:cxn>
                <a:cxn ang="0">
                  <a:pos x="145" y="94"/>
                </a:cxn>
                <a:cxn ang="0">
                  <a:pos x="135" y="102"/>
                </a:cxn>
                <a:cxn ang="0">
                  <a:pos x="122" y="108"/>
                </a:cxn>
                <a:cxn ang="0">
                  <a:pos x="102" y="120"/>
                </a:cxn>
                <a:cxn ang="0">
                  <a:pos x="97" y="125"/>
                </a:cxn>
                <a:cxn ang="0">
                  <a:pos x="92" y="135"/>
                </a:cxn>
                <a:cxn ang="0">
                  <a:pos x="90" y="131"/>
                </a:cxn>
                <a:cxn ang="0">
                  <a:pos x="72" y="151"/>
                </a:cxn>
                <a:cxn ang="0">
                  <a:pos x="69" y="163"/>
                </a:cxn>
                <a:cxn ang="0">
                  <a:pos x="75" y="169"/>
                </a:cxn>
                <a:cxn ang="0">
                  <a:pos x="81" y="189"/>
                </a:cxn>
                <a:cxn ang="0">
                  <a:pos x="81" y="206"/>
                </a:cxn>
                <a:cxn ang="0">
                  <a:pos x="78" y="222"/>
                </a:cxn>
                <a:cxn ang="0">
                  <a:pos x="79" y="222"/>
                </a:cxn>
                <a:cxn ang="0">
                  <a:pos x="70" y="234"/>
                </a:cxn>
                <a:cxn ang="0">
                  <a:pos x="41" y="247"/>
                </a:cxn>
                <a:cxn ang="0">
                  <a:pos x="40" y="259"/>
                </a:cxn>
                <a:cxn ang="0">
                  <a:pos x="42" y="266"/>
                </a:cxn>
                <a:cxn ang="0">
                  <a:pos x="29" y="250"/>
                </a:cxn>
                <a:cxn ang="0">
                  <a:pos x="22" y="196"/>
                </a:cxn>
                <a:cxn ang="0">
                  <a:pos x="31" y="182"/>
                </a:cxn>
                <a:cxn ang="0">
                  <a:pos x="40" y="136"/>
                </a:cxn>
                <a:cxn ang="0">
                  <a:pos x="44" y="112"/>
                </a:cxn>
                <a:cxn ang="0">
                  <a:pos x="39" y="96"/>
                </a:cxn>
                <a:cxn ang="0">
                  <a:pos x="3" y="87"/>
                </a:cxn>
                <a:cxn ang="0">
                  <a:pos x="0" y="73"/>
                </a:cxn>
                <a:cxn ang="0">
                  <a:pos x="23" y="65"/>
                </a:cxn>
                <a:cxn ang="0">
                  <a:pos x="47" y="56"/>
                </a:cxn>
                <a:cxn ang="0">
                  <a:pos x="65" y="64"/>
                </a:cxn>
                <a:cxn ang="0">
                  <a:pos x="69" y="77"/>
                </a:cxn>
                <a:cxn ang="0">
                  <a:pos x="66" y="92"/>
                </a:cxn>
                <a:cxn ang="0">
                  <a:pos x="76" y="105"/>
                </a:cxn>
                <a:cxn ang="0">
                  <a:pos x="79" y="100"/>
                </a:cxn>
                <a:cxn ang="0">
                  <a:pos x="79" y="92"/>
                </a:cxn>
                <a:cxn ang="0">
                  <a:pos x="89" y="80"/>
                </a:cxn>
                <a:cxn ang="0">
                  <a:pos x="89" y="71"/>
                </a:cxn>
                <a:cxn ang="0">
                  <a:pos x="73" y="49"/>
                </a:cxn>
              </a:cxnLst>
              <a:rect l="0" t="0" r="r" b="b"/>
              <a:pathLst>
                <a:path w="160" h="266">
                  <a:moveTo>
                    <a:pt x="73" y="49"/>
                  </a:moveTo>
                  <a:lnTo>
                    <a:pt x="70" y="32"/>
                  </a:lnTo>
                  <a:lnTo>
                    <a:pt x="75" y="18"/>
                  </a:lnTo>
                  <a:lnTo>
                    <a:pt x="85" y="18"/>
                  </a:lnTo>
                  <a:lnTo>
                    <a:pt x="90" y="17"/>
                  </a:lnTo>
                  <a:lnTo>
                    <a:pt x="96" y="21"/>
                  </a:lnTo>
                  <a:lnTo>
                    <a:pt x="104" y="18"/>
                  </a:lnTo>
                  <a:lnTo>
                    <a:pt x="115" y="18"/>
                  </a:lnTo>
                  <a:lnTo>
                    <a:pt x="119" y="13"/>
                  </a:lnTo>
                  <a:lnTo>
                    <a:pt x="126" y="12"/>
                  </a:lnTo>
                  <a:lnTo>
                    <a:pt x="129" y="15"/>
                  </a:lnTo>
                  <a:lnTo>
                    <a:pt x="134" y="15"/>
                  </a:lnTo>
                  <a:lnTo>
                    <a:pt x="150" y="8"/>
                  </a:lnTo>
                  <a:lnTo>
                    <a:pt x="157" y="2"/>
                  </a:lnTo>
                  <a:lnTo>
                    <a:pt x="157" y="0"/>
                  </a:lnTo>
                  <a:lnTo>
                    <a:pt x="158" y="2"/>
                  </a:lnTo>
                  <a:lnTo>
                    <a:pt x="160" y="4"/>
                  </a:lnTo>
                  <a:lnTo>
                    <a:pt x="160" y="10"/>
                  </a:lnTo>
                  <a:lnTo>
                    <a:pt x="154" y="22"/>
                  </a:lnTo>
                  <a:lnTo>
                    <a:pt x="157" y="38"/>
                  </a:lnTo>
                  <a:lnTo>
                    <a:pt x="154" y="39"/>
                  </a:lnTo>
                  <a:lnTo>
                    <a:pt x="156" y="42"/>
                  </a:lnTo>
                  <a:lnTo>
                    <a:pt x="156" y="60"/>
                  </a:lnTo>
                  <a:lnTo>
                    <a:pt x="158" y="60"/>
                  </a:lnTo>
                  <a:lnTo>
                    <a:pt x="159" y="61"/>
                  </a:lnTo>
                  <a:lnTo>
                    <a:pt x="158" y="64"/>
                  </a:lnTo>
                  <a:lnTo>
                    <a:pt x="160" y="65"/>
                  </a:lnTo>
                  <a:lnTo>
                    <a:pt x="160" y="67"/>
                  </a:lnTo>
                  <a:lnTo>
                    <a:pt x="156" y="76"/>
                  </a:lnTo>
                  <a:lnTo>
                    <a:pt x="157" y="76"/>
                  </a:lnTo>
                  <a:lnTo>
                    <a:pt x="157" y="81"/>
                  </a:lnTo>
                  <a:lnTo>
                    <a:pt x="148" y="91"/>
                  </a:lnTo>
                  <a:lnTo>
                    <a:pt x="144" y="93"/>
                  </a:lnTo>
                  <a:lnTo>
                    <a:pt x="145" y="94"/>
                  </a:lnTo>
                  <a:lnTo>
                    <a:pt x="145" y="97"/>
                  </a:lnTo>
                  <a:lnTo>
                    <a:pt x="135" y="102"/>
                  </a:lnTo>
                  <a:lnTo>
                    <a:pt x="134" y="105"/>
                  </a:lnTo>
                  <a:lnTo>
                    <a:pt x="122" y="108"/>
                  </a:lnTo>
                  <a:lnTo>
                    <a:pt x="110" y="114"/>
                  </a:lnTo>
                  <a:lnTo>
                    <a:pt x="102" y="120"/>
                  </a:lnTo>
                  <a:lnTo>
                    <a:pt x="102" y="123"/>
                  </a:lnTo>
                  <a:lnTo>
                    <a:pt x="97" y="125"/>
                  </a:lnTo>
                  <a:lnTo>
                    <a:pt x="98" y="126"/>
                  </a:lnTo>
                  <a:lnTo>
                    <a:pt x="92" y="135"/>
                  </a:lnTo>
                  <a:lnTo>
                    <a:pt x="91" y="135"/>
                  </a:lnTo>
                  <a:lnTo>
                    <a:pt x="90" y="131"/>
                  </a:lnTo>
                  <a:lnTo>
                    <a:pt x="88" y="136"/>
                  </a:lnTo>
                  <a:lnTo>
                    <a:pt x="72" y="151"/>
                  </a:lnTo>
                  <a:lnTo>
                    <a:pt x="70" y="152"/>
                  </a:lnTo>
                  <a:lnTo>
                    <a:pt x="69" y="163"/>
                  </a:lnTo>
                  <a:lnTo>
                    <a:pt x="73" y="168"/>
                  </a:lnTo>
                  <a:lnTo>
                    <a:pt x="75" y="169"/>
                  </a:lnTo>
                  <a:lnTo>
                    <a:pt x="79" y="190"/>
                  </a:lnTo>
                  <a:lnTo>
                    <a:pt x="81" y="189"/>
                  </a:lnTo>
                  <a:lnTo>
                    <a:pt x="82" y="190"/>
                  </a:lnTo>
                  <a:lnTo>
                    <a:pt x="81" y="206"/>
                  </a:lnTo>
                  <a:lnTo>
                    <a:pt x="77" y="220"/>
                  </a:lnTo>
                  <a:lnTo>
                    <a:pt x="78" y="222"/>
                  </a:lnTo>
                  <a:lnTo>
                    <a:pt x="81" y="217"/>
                  </a:lnTo>
                  <a:lnTo>
                    <a:pt x="79" y="222"/>
                  </a:lnTo>
                  <a:lnTo>
                    <a:pt x="75" y="231"/>
                  </a:lnTo>
                  <a:lnTo>
                    <a:pt x="70" y="234"/>
                  </a:lnTo>
                  <a:lnTo>
                    <a:pt x="53" y="240"/>
                  </a:lnTo>
                  <a:lnTo>
                    <a:pt x="41" y="247"/>
                  </a:lnTo>
                  <a:lnTo>
                    <a:pt x="37" y="254"/>
                  </a:lnTo>
                  <a:lnTo>
                    <a:pt x="40" y="259"/>
                  </a:lnTo>
                  <a:lnTo>
                    <a:pt x="42" y="255"/>
                  </a:lnTo>
                  <a:lnTo>
                    <a:pt x="42" y="266"/>
                  </a:lnTo>
                  <a:lnTo>
                    <a:pt x="31" y="266"/>
                  </a:lnTo>
                  <a:lnTo>
                    <a:pt x="29" y="250"/>
                  </a:lnTo>
                  <a:lnTo>
                    <a:pt x="28" y="223"/>
                  </a:lnTo>
                  <a:lnTo>
                    <a:pt x="22" y="196"/>
                  </a:lnTo>
                  <a:lnTo>
                    <a:pt x="23" y="189"/>
                  </a:lnTo>
                  <a:lnTo>
                    <a:pt x="31" y="182"/>
                  </a:lnTo>
                  <a:lnTo>
                    <a:pt x="42" y="153"/>
                  </a:lnTo>
                  <a:lnTo>
                    <a:pt x="40" y="136"/>
                  </a:lnTo>
                  <a:lnTo>
                    <a:pt x="44" y="125"/>
                  </a:lnTo>
                  <a:lnTo>
                    <a:pt x="44" y="112"/>
                  </a:lnTo>
                  <a:lnTo>
                    <a:pt x="41" y="98"/>
                  </a:lnTo>
                  <a:lnTo>
                    <a:pt x="39" y="96"/>
                  </a:lnTo>
                  <a:lnTo>
                    <a:pt x="19" y="88"/>
                  </a:lnTo>
                  <a:lnTo>
                    <a:pt x="3" y="87"/>
                  </a:lnTo>
                  <a:lnTo>
                    <a:pt x="3" y="82"/>
                  </a:lnTo>
                  <a:lnTo>
                    <a:pt x="0" y="73"/>
                  </a:lnTo>
                  <a:lnTo>
                    <a:pt x="12" y="70"/>
                  </a:lnTo>
                  <a:lnTo>
                    <a:pt x="23" y="65"/>
                  </a:lnTo>
                  <a:lnTo>
                    <a:pt x="37" y="61"/>
                  </a:lnTo>
                  <a:lnTo>
                    <a:pt x="47" y="56"/>
                  </a:lnTo>
                  <a:lnTo>
                    <a:pt x="54" y="65"/>
                  </a:lnTo>
                  <a:lnTo>
                    <a:pt x="65" y="64"/>
                  </a:lnTo>
                  <a:lnTo>
                    <a:pt x="67" y="66"/>
                  </a:lnTo>
                  <a:lnTo>
                    <a:pt x="69" y="77"/>
                  </a:lnTo>
                  <a:lnTo>
                    <a:pt x="65" y="87"/>
                  </a:lnTo>
                  <a:lnTo>
                    <a:pt x="66" y="92"/>
                  </a:lnTo>
                  <a:lnTo>
                    <a:pt x="77" y="102"/>
                  </a:lnTo>
                  <a:lnTo>
                    <a:pt x="76" y="105"/>
                  </a:lnTo>
                  <a:lnTo>
                    <a:pt x="79" y="105"/>
                  </a:lnTo>
                  <a:lnTo>
                    <a:pt x="79" y="100"/>
                  </a:lnTo>
                  <a:lnTo>
                    <a:pt x="78" y="97"/>
                  </a:lnTo>
                  <a:lnTo>
                    <a:pt x="79" y="92"/>
                  </a:lnTo>
                  <a:lnTo>
                    <a:pt x="88" y="88"/>
                  </a:lnTo>
                  <a:lnTo>
                    <a:pt x="89" y="80"/>
                  </a:lnTo>
                  <a:lnTo>
                    <a:pt x="88" y="76"/>
                  </a:lnTo>
                  <a:lnTo>
                    <a:pt x="89" y="71"/>
                  </a:lnTo>
                  <a:lnTo>
                    <a:pt x="87" y="65"/>
                  </a:lnTo>
                  <a:lnTo>
                    <a:pt x="73" y="49"/>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04" name="Freeform 332">
              <a:extLst>
                <a:ext uri="{FF2B5EF4-FFF2-40B4-BE49-F238E27FC236}">
                  <a16:creationId xmlns:a16="http://schemas.microsoft.com/office/drawing/2014/main" id="{4C763128-0C7A-4E87-8AF6-5B391716C995}"/>
                </a:ext>
              </a:extLst>
            </p:cNvPr>
            <p:cNvSpPr>
              <a:spLocks/>
            </p:cNvSpPr>
            <p:nvPr/>
          </p:nvSpPr>
          <p:spPr bwMode="gray">
            <a:xfrm>
              <a:off x="5537382" y="4522549"/>
              <a:ext cx="222672" cy="561319"/>
            </a:xfrm>
            <a:custGeom>
              <a:avLst/>
              <a:gdLst/>
              <a:ahLst/>
              <a:cxnLst>
                <a:cxn ang="0">
                  <a:pos x="32" y="65"/>
                </a:cxn>
                <a:cxn ang="0">
                  <a:pos x="32" y="69"/>
                </a:cxn>
                <a:cxn ang="0">
                  <a:pos x="35" y="70"/>
                </a:cxn>
                <a:cxn ang="0">
                  <a:pos x="37" y="78"/>
                </a:cxn>
                <a:cxn ang="0">
                  <a:pos x="32" y="74"/>
                </a:cxn>
                <a:cxn ang="0">
                  <a:pos x="30" y="76"/>
                </a:cxn>
                <a:cxn ang="0">
                  <a:pos x="28" y="75"/>
                </a:cxn>
                <a:cxn ang="0">
                  <a:pos x="28" y="69"/>
                </a:cxn>
                <a:cxn ang="0">
                  <a:pos x="24" y="65"/>
                </a:cxn>
                <a:cxn ang="0">
                  <a:pos x="22" y="53"/>
                </a:cxn>
                <a:cxn ang="0">
                  <a:pos x="18" y="47"/>
                </a:cxn>
                <a:cxn ang="0">
                  <a:pos x="23" y="37"/>
                </a:cxn>
                <a:cxn ang="0">
                  <a:pos x="23" y="16"/>
                </a:cxn>
                <a:cxn ang="0">
                  <a:pos x="17" y="8"/>
                </a:cxn>
                <a:cxn ang="0">
                  <a:pos x="18" y="5"/>
                </a:cxn>
                <a:cxn ang="0">
                  <a:pos x="16" y="2"/>
                </a:cxn>
                <a:cxn ang="0">
                  <a:pos x="11" y="4"/>
                </a:cxn>
                <a:cxn ang="0">
                  <a:pos x="4" y="0"/>
                </a:cxn>
                <a:cxn ang="0">
                  <a:pos x="4" y="4"/>
                </a:cxn>
                <a:cxn ang="0">
                  <a:pos x="7" y="4"/>
                </a:cxn>
                <a:cxn ang="0">
                  <a:pos x="9" y="6"/>
                </a:cxn>
                <a:cxn ang="0">
                  <a:pos x="15" y="20"/>
                </a:cxn>
                <a:cxn ang="0">
                  <a:pos x="10" y="23"/>
                </a:cxn>
                <a:cxn ang="0">
                  <a:pos x="9" y="33"/>
                </a:cxn>
                <a:cxn ang="0">
                  <a:pos x="9" y="44"/>
                </a:cxn>
                <a:cxn ang="0">
                  <a:pos x="11" y="49"/>
                </a:cxn>
                <a:cxn ang="0">
                  <a:pos x="5" y="51"/>
                </a:cxn>
                <a:cxn ang="0">
                  <a:pos x="4" y="60"/>
                </a:cxn>
                <a:cxn ang="0">
                  <a:pos x="0" y="67"/>
                </a:cxn>
                <a:cxn ang="0">
                  <a:pos x="3" y="72"/>
                </a:cxn>
                <a:cxn ang="0">
                  <a:pos x="6" y="72"/>
                </a:cxn>
                <a:cxn ang="0">
                  <a:pos x="13" y="81"/>
                </a:cxn>
                <a:cxn ang="0">
                  <a:pos x="24" y="80"/>
                </a:cxn>
                <a:cxn ang="0">
                  <a:pos x="26" y="82"/>
                </a:cxn>
                <a:cxn ang="0">
                  <a:pos x="28" y="93"/>
                </a:cxn>
                <a:cxn ang="0">
                  <a:pos x="24" y="103"/>
                </a:cxn>
                <a:cxn ang="0">
                  <a:pos x="25" y="108"/>
                </a:cxn>
                <a:cxn ang="0">
                  <a:pos x="36" y="118"/>
                </a:cxn>
                <a:cxn ang="0">
                  <a:pos x="35" y="121"/>
                </a:cxn>
                <a:cxn ang="0">
                  <a:pos x="38" y="121"/>
                </a:cxn>
                <a:cxn ang="0">
                  <a:pos x="38" y="116"/>
                </a:cxn>
                <a:cxn ang="0">
                  <a:pos x="37" y="113"/>
                </a:cxn>
                <a:cxn ang="0">
                  <a:pos x="38" y="108"/>
                </a:cxn>
                <a:cxn ang="0">
                  <a:pos x="47" y="104"/>
                </a:cxn>
                <a:cxn ang="0">
                  <a:pos x="48" y="96"/>
                </a:cxn>
                <a:cxn ang="0">
                  <a:pos x="47" y="92"/>
                </a:cxn>
                <a:cxn ang="0">
                  <a:pos x="48" y="87"/>
                </a:cxn>
                <a:cxn ang="0">
                  <a:pos x="46" y="81"/>
                </a:cxn>
                <a:cxn ang="0">
                  <a:pos x="32" y="65"/>
                </a:cxn>
              </a:cxnLst>
              <a:rect l="0" t="0" r="r" b="b"/>
              <a:pathLst>
                <a:path w="48" h="121">
                  <a:moveTo>
                    <a:pt x="32" y="65"/>
                  </a:moveTo>
                  <a:lnTo>
                    <a:pt x="32" y="69"/>
                  </a:lnTo>
                  <a:lnTo>
                    <a:pt x="35" y="70"/>
                  </a:lnTo>
                  <a:lnTo>
                    <a:pt x="37" y="78"/>
                  </a:lnTo>
                  <a:lnTo>
                    <a:pt x="32" y="74"/>
                  </a:lnTo>
                  <a:lnTo>
                    <a:pt x="30" y="76"/>
                  </a:lnTo>
                  <a:lnTo>
                    <a:pt x="28" y="75"/>
                  </a:lnTo>
                  <a:lnTo>
                    <a:pt x="28" y="69"/>
                  </a:lnTo>
                  <a:lnTo>
                    <a:pt x="24" y="65"/>
                  </a:lnTo>
                  <a:lnTo>
                    <a:pt x="22" y="53"/>
                  </a:lnTo>
                  <a:lnTo>
                    <a:pt x="18" y="47"/>
                  </a:lnTo>
                  <a:lnTo>
                    <a:pt x="23" y="37"/>
                  </a:lnTo>
                  <a:lnTo>
                    <a:pt x="23" y="16"/>
                  </a:lnTo>
                  <a:lnTo>
                    <a:pt x="17" y="8"/>
                  </a:lnTo>
                  <a:lnTo>
                    <a:pt x="18" y="5"/>
                  </a:lnTo>
                  <a:lnTo>
                    <a:pt x="16" y="2"/>
                  </a:lnTo>
                  <a:lnTo>
                    <a:pt x="11" y="4"/>
                  </a:lnTo>
                  <a:lnTo>
                    <a:pt x="4" y="0"/>
                  </a:lnTo>
                  <a:lnTo>
                    <a:pt x="4" y="4"/>
                  </a:lnTo>
                  <a:lnTo>
                    <a:pt x="7" y="4"/>
                  </a:lnTo>
                  <a:lnTo>
                    <a:pt x="9" y="6"/>
                  </a:lnTo>
                  <a:lnTo>
                    <a:pt x="15" y="20"/>
                  </a:lnTo>
                  <a:lnTo>
                    <a:pt x="10" y="23"/>
                  </a:lnTo>
                  <a:lnTo>
                    <a:pt x="9" y="33"/>
                  </a:lnTo>
                  <a:lnTo>
                    <a:pt x="9" y="44"/>
                  </a:lnTo>
                  <a:lnTo>
                    <a:pt x="11" y="49"/>
                  </a:lnTo>
                  <a:lnTo>
                    <a:pt x="5" y="51"/>
                  </a:lnTo>
                  <a:lnTo>
                    <a:pt x="4" y="60"/>
                  </a:lnTo>
                  <a:lnTo>
                    <a:pt x="0" y="67"/>
                  </a:lnTo>
                  <a:lnTo>
                    <a:pt x="3" y="72"/>
                  </a:lnTo>
                  <a:lnTo>
                    <a:pt x="6" y="72"/>
                  </a:lnTo>
                  <a:lnTo>
                    <a:pt x="13" y="81"/>
                  </a:lnTo>
                  <a:lnTo>
                    <a:pt x="24" y="80"/>
                  </a:lnTo>
                  <a:lnTo>
                    <a:pt x="26" y="82"/>
                  </a:lnTo>
                  <a:lnTo>
                    <a:pt x="28" y="93"/>
                  </a:lnTo>
                  <a:lnTo>
                    <a:pt x="24" y="103"/>
                  </a:lnTo>
                  <a:lnTo>
                    <a:pt x="25" y="108"/>
                  </a:lnTo>
                  <a:lnTo>
                    <a:pt x="36" y="118"/>
                  </a:lnTo>
                  <a:lnTo>
                    <a:pt x="35" y="121"/>
                  </a:lnTo>
                  <a:lnTo>
                    <a:pt x="38" y="121"/>
                  </a:lnTo>
                  <a:lnTo>
                    <a:pt x="38" y="116"/>
                  </a:lnTo>
                  <a:lnTo>
                    <a:pt x="37" y="113"/>
                  </a:lnTo>
                  <a:lnTo>
                    <a:pt x="38" y="108"/>
                  </a:lnTo>
                  <a:lnTo>
                    <a:pt x="47" y="104"/>
                  </a:lnTo>
                  <a:lnTo>
                    <a:pt x="48" y="96"/>
                  </a:lnTo>
                  <a:lnTo>
                    <a:pt x="47" y="92"/>
                  </a:lnTo>
                  <a:lnTo>
                    <a:pt x="48" y="87"/>
                  </a:lnTo>
                  <a:lnTo>
                    <a:pt x="46" y="81"/>
                  </a:lnTo>
                  <a:lnTo>
                    <a:pt x="32" y="65"/>
                  </a:lnTo>
                  <a:close/>
                </a:path>
              </a:pathLst>
            </a:custGeom>
            <a:solidFill>
              <a:srgbClr val="E8F6CF"/>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05" name="Freeform 333">
              <a:extLst>
                <a:ext uri="{FF2B5EF4-FFF2-40B4-BE49-F238E27FC236}">
                  <a16:creationId xmlns:a16="http://schemas.microsoft.com/office/drawing/2014/main" id="{C49D7377-9F61-448B-954A-9E375FE08D55}"/>
                </a:ext>
              </a:extLst>
            </p:cNvPr>
            <p:cNvSpPr>
              <a:spLocks/>
            </p:cNvSpPr>
            <p:nvPr/>
          </p:nvSpPr>
          <p:spPr bwMode="gray">
            <a:xfrm>
              <a:off x="5620883" y="3520527"/>
              <a:ext cx="552042" cy="658736"/>
            </a:xfrm>
            <a:custGeom>
              <a:avLst/>
              <a:gdLst/>
              <a:ahLst/>
              <a:cxnLst>
                <a:cxn ang="0">
                  <a:pos x="5" y="86"/>
                </a:cxn>
                <a:cxn ang="0">
                  <a:pos x="3" y="83"/>
                </a:cxn>
                <a:cxn ang="0">
                  <a:pos x="5" y="80"/>
                </a:cxn>
                <a:cxn ang="0">
                  <a:pos x="7" y="80"/>
                </a:cxn>
                <a:cxn ang="0">
                  <a:pos x="10" y="77"/>
                </a:cxn>
                <a:cxn ang="0">
                  <a:pos x="13" y="76"/>
                </a:cxn>
                <a:cxn ang="0">
                  <a:pos x="13" y="75"/>
                </a:cxn>
                <a:cxn ang="0">
                  <a:pos x="10" y="75"/>
                </a:cxn>
                <a:cxn ang="0">
                  <a:pos x="7" y="75"/>
                </a:cxn>
                <a:cxn ang="0">
                  <a:pos x="5" y="76"/>
                </a:cxn>
                <a:cxn ang="0">
                  <a:pos x="4" y="76"/>
                </a:cxn>
                <a:cxn ang="0">
                  <a:pos x="3" y="73"/>
                </a:cxn>
                <a:cxn ang="0">
                  <a:pos x="1" y="71"/>
                </a:cxn>
                <a:cxn ang="0">
                  <a:pos x="1" y="67"/>
                </a:cxn>
                <a:cxn ang="0">
                  <a:pos x="1" y="67"/>
                </a:cxn>
                <a:cxn ang="0">
                  <a:pos x="16" y="48"/>
                </a:cxn>
                <a:cxn ang="0">
                  <a:pos x="16" y="38"/>
                </a:cxn>
                <a:cxn ang="0">
                  <a:pos x="16" y="28"/>
                </a:cxn>
                <a:cxn ang="0">
                  <a:pos x="8" y="23"/>
                </a:cxn>
                <a:cxn ang="0">
                  <a:pos x="6" y="10"/>
                </a:cxn>
                <a:cxn ang="0">
                  <a:pos x="0" y="8"/>
                </a:cxn>
                <a:cxn ang="0">
                  <a:pos x="8" y="0"/>
                </a:cxn>
                <a:cxn ang="0">
                  <a:pos x="29" y="0"/>
                </a:cxn>
                <a:cxn ang="0">
                  <a:pos x="41" y="1"/>
                </a:cxn>
                <a:cxn ang="0">
                  <a:pos x="58" y="13"/>
                </a:cxn>
                <a:cxn ang="0">
                  <a:pos x="75" y="17"/>
                </a:cxn>
                <a:cxn ang="0">
                  <a:pos x="81" y="17"/>
                </a:cxn>
                <a:cxn ang="0">
                  <a:pos x="88" y="13"/>
                </a:cxn>
                <a:cxn ang="0">
                  <a:pos x="92" y="8"/>
                </a:cxn>
                <a:cxn ang="0">
                  <a:pos x="102" y="6"/>
                </a:cxn>
                <a:cxn ang="0">
                  <a:pos x="112" y="11"/>
                </a:cxn>
                <a:cxn ang="0">
                  <a:pos x="119" y="11"/>
                </a:cxn>
                <a:cxn ang="0">
                  <a:pos x="113" y="21"/>
                </a:cxn>
                <a:cxn ang="0">
                  <a:pos x="106" y="28"/>
                </a:cxn>
                <a:cxn ang="0">
                  <a:pos x="106" y="42"/>
                </a:cxn>
                <a:cxn ang="0">
                  <a:pos x="106" y="56"/>
                </a:cxn>
                <a:cxn ang="0">
                  <a:pos x="106" y="70"/>
                </a:cxn>
                <a:cxn ang="0">
                  <a:pos x="106" y="85"/>
                </a:cxn>
                <a:cxn ang="0">
                  <a:pos x="114" y="96"/>
                </a:cxn>
                <a:cxn ang="0">
                  <a:pos x="111" y="100"/>
                </a:cxn>
                <a:cxn ang="0">
                  <a:pos x="107" y="102"/>
                </a:cxn>
                <a:cxn ang="0">
                  <a:pos x="104" y="108"/>
                </a:cxn>
                <a:cxn ang="0">
                  <a:pos x="99" y="110"/>
                </a:cxn>
                <a:cxn ang="0">
                  <a:pos x="97" y="113"/>
                </a:cxn>
                <a:cxn ang="0">
                  <a:pos x="86" y="137"/>
                </a:cxn>
                <a:cxn ang="0">
                  <a:pos x="81" y="142"/>
                </a:cxn>
                <a:cxn ang="0">
                  <a:pos x="61" y="129"/>
                </a:cxn>
                <a:cxn ang="0">
                  <a:pos x="57" y="116"/>
                </a:cxn>
                <a:cxn ang="0">
                  <a:pos x="5" y="86"/>
                </a:cxn>
                <a:cxn ang="0">
                  <a:pos x="5" y="86"/>
                </a:cxn>
              </a:cxnLst>
              <a:rect l="0" t="0" r="r" b="b"/>
              <a:pathLst>
                <a:path w="119" h="142">
                  <a:moveTo>
                    <a:pt x="5" y="86"/>
                  </a:moveTo>
                  <a:lnTo>
                    <a:pt x="3" y="83"/>
                  </a:lnTo>
                  <a:lnTo>
                    <a:pt x="5" y="80"/>
                  </a:lnTo>
                  <a:lnTo>
                    <a:pt x="7" y="80"/>
                  </a:lnTo>
                  <a:lnTo>
                    <a:pt x="10" y="77"/>
                  </a:lnTo>
                  <a:lnTo>
                    <a:pt x="13" y="76"/>
                  </a:lnTo>
                  <a:lnTo>
                    <a:pt x="13" y="75"/>
                  </a:lnTo>
                  <a:lnTo>
                    <a:pt x="10" y="75"/>
                  </a:lnTo>
                  <a:lnTo>
                    <a:pt x="7" y="75"/>
                  </a:lnTo>
                  <a:lnTo>
                    <a:pt x="5" y="76"/>
                  </a:lnTo>
                  <a:lnTo>
                    <a:pt x="4" y="76"/>
                  </a:lnTo>
                  <a:lnTo>
                    <a:pt x="3" y="73"/>
                  </a:lnTo>
                  <a:lnTo>
                    <a:pt x="1" y="71"/>
                  </a:lnTo>
                  <a:lnTo>
                    <a:pt x="1" y="67"/>
                  </a:lnTo>
                  <a:lnTo>
                    <a:pt x="1" y="67"/>
                  </a:lnTo>
                  <a:lnTo>
                    <a:pt x="16" y="48"/>
                  </a:lnTo>
                  <a:lnTo>
                    <a:pt x="16" y="38"/>
                  </a:lnTo>
                  <a:lnTo>
                    <a:pt x="16" y="28"/>
                  </a:lnTo>
                  <a:lnTo>
                    <a:pt x="8" y="23"/>
                  </a:lnTo>
                  <a:lnTo>
                    <a:pt x="6" y="10"/>
                  </a:lnTo>
                  <a:lnTo>
                    <a:pt x="0" y="8"/>
                  </a:lnTo>
                  <a:lnTo>
                    <a:pt x="8" y="0"/>
                  </a:lnTo>
                  <a:lnTo>
                    <a:pt x="29" y="0"/>
                  </a:lnTo>
                  <a:lnTo>
                    <a:pt x="41" y="1"/>
                  </a:lnTo>
                  <a:lnTo>
                    <a:pt x="58" y="13"/>
                  </a:lnTo>
                  <a:lnTo>
                    <a:pt x="75" y="17"/>
                  </a:lnTo>
                  <a:lnTo>
                    <a:pt x="81" y="17"/>
                  </a:lnTo>
                  <a:lnTo>
                    <a:pt x="88" y="13"/>
                  </a:lnTo>
                  <a:lnTo>
                    <a:pt x="92" y="8"/>
                  </a:lnTo>
                  <a:lnTo>
                    <a:pt x="102" y="6"/>
                  </a:lnTo>
                  <a:lnTo>
                    <a:pt x="112" y="11"/>
                  </a:lnTo>
                  <a:lnTo>
                    <a:pt x="119" y="11"/>
                  </a:lnTo>
                  <a:lnTo>
                    <a:pt x="113" y="21"/>
                  </a:lnTo>
                  <a:lnTo>
                    <a:pt x="106" y="28"/>
                  </a:lnTo>
                  <a:lnTo>
                    <a:pt x="106" y="42"/>
                  </a:lnTo>
                  <a:lnTo>
                    <a:pt x="106" y="56"/>
                  </a:lnTo>
                  <a:lnTo>
                    <a:pt x="106" y="70"/>
                  </a:lnTo>
                  <a:lnTo>
                    <a:pt x="106" y="85"/>
                  </a:lnTo>
                  <a:lnTo>
                    <a:pt x="114" y="96"/>
                  </a:lnTo>
                  <a:lnTo>
                    <a:pt x="111" y="100"/>
                  </a:lnTo>
                  <a:lnTo>
                    <a:pt x="107" y="102"/>
                  </a:lnTo>
                  <a:lnTo>
                    <a:pt x="104" y="108"/>
                  </a:lnTo>
                  <a:lnTo>
                    <a:pt x="99" y="110"/>
                  </a:lnTo>
                  <a:lnTo>
                    <a:pt x="97" y="113"/>
                  </a:lnTo>
                  <a:lnTo>
                    <a:pt x="86" y="137"/>
                  </a:lnTo>
                  <a:lnTo>
                    <a:pt x="81" y="142"/>
                  </a:lnTo>
                  <a:lnTo>
                    <a:pt x="61" y="129"/>
                  </a:lnTo>
                  <a:lnTo>
                    <a:pt x="57" y="116"/>
                  </a:lnTo>
                  <a:lnTo>
                    <a:pt x="5" y="86"/>
                  </a:lnTo>
                  <a:lnTo>
                    <a:pt x="5" y="86"/>
                  </a:lnTo>
                  <a:close/>
                </a:path>
              </a:pathLst>
            </a:custGeom>
            <a:solidFill>
              <a:srgbClr val="435E13"/>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06" name="Freeform 334">
              <a:extLst>
                <a:ext uri="{FF2B5EF4-FFF2-40B4-BE49-F238E27FC236}">
                  <a16:creationId xmlns:a16="http://schemas.microsoft.com/office/drawing/2014/main" id="{D8DEDFD2-DFC3-4F7C-96F0-BD85FC684B7B}"/>
                </a:ext>
              </a:extLst>
            </p:cNvPr>
            <p:cNvSpPr>
              <a:spLocks/>
            </p:cNvSpPr>
            <p:nvPr/>
          </p:nvSpPr>
          <p:spPr bwMode="gray">
            <a:xfrm>
              <a:off x="5323988" y="3919480"/>
              <a:ext cx="751517" cy="774713"/>
            </a:xfrm>
            <a:custGeom>
              <a:avLst/>
              <a:gdLst/>
              <a:ahLst/>
              <a:cxnLst>
                <a:cxn ang="0">
                  <a:pos x="14" y="98"/>
                </a:cxn>
                <a:cxn ang="0">
                  <a:pos x="8" y="87"/>
                </a:cxn>
                <a:cxn ang="0">
                  <a:pos x="1" y="80"/>
                </a:cxn>
                <a:cxn ang="0">
                  <a:pos x="2" y="65"/>
                </a:cxn>
                <a:cxn ang="0">
                  <a:pos x="0" y="53"/>
                </a:cxn>
                <a:cxn ang="0">
                  <a:pos x="18" y="34"/>
                </a:cxn>
                <a:cxn ang="0">
                  <a:pos x="13" y="27"/>
                </a:cxn>
                <a:cxn ang="0">
                  <a:pos x="19" y="14"/>
                </a:cxn>
                <a:cxn ang="0">
                  <a:pos x="32" y="0"/>
                </a:cxn>
                <a:cxn ang="0">
                  <a:pos x="32" y="7"/>
                </a:cxn>
                <a:cxn ang="0">
                  <a:pos x="31" y="16"/>
                </a:cxn>
                <a:cxn ang="0">
                  <a:pos x="32" y="24"/>
                </a:cxn>
                <a:cxn ang="0">
                  <a:pos x="36" y="26"/>
                </a:cxn>
                <a:cxn ang="0">
                  <a:pos x="38" y="24"/>
                </a:cxn>
                <a:cxn ang="0">
                  <a:pos x="39" y="19"/>
                </a:cxn>
                <a:cxn ang="0">
                  <a:pos x="43" y="23"/>
                </a:cxn>
                <a:cxn ang="0">
                  <a:pos x="46" y="23"/>
                </a:cxn>
                <a:cxn ang="0">
                  <a:pos x="49" y="29"/>
                </a:cxn>
                <a:cxn ang="0">
                  <a:pos x="50" y="26"/>
                </a:cxn>
                <a:cxn ang="0">
                  <a:pos x="52" y="23"/>
                </a:cxn>
                <a:cxn ang="0">
                  <a:pos x="56" y="23"/>
                </a:cxn>
                <a:cxn ang="0">
                  <a:pos x="62" y="19"/>
                </a:cxn>
                <a:cxn ang="0">
                  <a:pos x="61" y="17"/>
                </a:cxn>
                <a:cxn ang="0">
                  <a:pos x="55" y="17"/>
                </a:cxn>
                <a:cxn ang="0">
                  <a:pos x="58" y="14"/>
                </a:cxn>
                <a:cxn ang="0">
                  <a:pos x="58" y="12"/>
                </a:cxn>
                <a:cxn ang="0">
                  <a:pos x="61" y="11"/>
                </a:cxn>
                <a:cxn ang="0">
                  <a:pos x="62" y="8"/>
                </a:cxn>
                <a:cxn ang="0">
                  <a:pos x="64" y="5"/>
                </a:cxn>
                <a:cxn ang="0">
                  <a:pos x="65" y="5"/>
                </a:cxn>
                <a:cxn ang="0">
                  <a:pos x="65" y="1"/>
                </a:cxn>
                <a:cxn ang="0">
                  <a:pos x="69" y="0"/>
                </a:cxn>
                <a:cxn ang="0">
                  <a:pos x="125" y="43"/>
                </a:cxn>
                <a:cxn ang="0">
                  <a:pos x="138" y="78"/>
                </a:cxn>
                <a:cxn ang="0">
                  <a:pos x="149" y="94"/>
                </a:cxn>
                <a:cxn ang="0">
                  <a:pos x="147" y="107"/>
                </a:cxn>
                <a:cxn ang="0">
                  <a:pos x="145" y="111"/>
                </a:cxn>
                <a:cxn ang="0">
                  <a:pos x="149" y="120"/>
                </a:cxn>
                <a:cxn ang="0">
                  <a:pos x="151" y="127"/>
                </a:cxn>
                <a:cxn ang="0">
                  <a:pos x="162" y="146"/>
                </a:cxn>
                <a:cxn ang="0">
                  <a:pos x="155" y="154"/>
                </a:cxn>
                <a:cxn ang="0">
                  <a:pos x="134" y="161"/>
                </a:cxn>
                <a:cxn ang="0">
                  <a:pos x="124" y="159"/>
                </a:cxn>
                <a:cxn ang="0">
                  <a:pos x="109" y="164"/>
                </a:cxn>
                <a:cxn ang="0">
                  <a:pos x="95" y="163"/>
                </a:cxn>
                <a:cxn ang="0">
                  <a:pos x="80" y="164"/>
                </a:cxn>
                <a:cxn ang="0">
                  <a:pos x="72" y="140"/>
                </a:cxn>
                <a:cxn ang="0">
                  <a:pos x="65" y="132"/>
                </a:cxn>
                <a:cxn ang="0">
                  <a:pos x="62" y="132"/>
                </a:cxn>
                <a:cxn ang="0">
                  <a:pos x="50" y="130"/>
                </a:cxn>
                <a:cxn ang="0">
                  <a:pos x="26" y="118"/>
                </a:cxn>
              </a:cxnLst>
              <a:rect l="0" t="0" r="r" b="b"/>
              <a:pathLst>
                <a:path w="162" h="167">
                  <a:moveTo>
                    <a:pt x="22" y="118"/>
                  </a:moveTo>
                  <a:lnTo>
                    <a:pt x="14" y="98"/>
                  </a:lnTo>
                  <a:lnTo>
                    <a:pt x="13" y="92"/>
                  </a:lnTo>
                  <a:lnTo>
                    <a:pt x="8" y="87"/>
                  </a:lnTo>
                  <a:lnTo>
                    <a:pt x="2" y="83"/>
                  </a:lnTo>
                  <a:lnTo>
                    <a:pt x="1" y="80"/>
                  </a:lnTo>
                  <a:lnTo>
                    <a:pt x="3" y="76"/>
                  </a:lnTo>
                  <a:lnTo>
                    <a:pt x="2" y="65"/>
                  </a:lnTo>
                  <a:lnTo>
                    <a:pt x="0" y="62"/>
                  </a:lnTo>
                  <a:lnTo>
                    <a:pt x="0" y="53"/>
                  </a:lnTo>
                  <a:lnTo>
                    <a:pt x="8" y="50"/>
                  </a:lnTo>
                  <a:lnTo>
                    <a:pt x="18" y="34"/>
                  </a:lnTo>
                  <a:lnTo>
                    <a:pt x="17" y="29"/>
                  </a:lnTo>
                  <a:lnTo>
                    <a:pt x="13" y="27"/>
                  </a:lnTo>
                  <a:lnTo>
                    <a:pt x="15" y="21"/>
                  </a:lnTo>
                  <a:lnTo>
                    <a:pt x="19" y="14"/>
                  </a:lnTo>
                  <a:lnTo>
                    <a:pt x="12" y="0"/>
                  </a:lnTo>
                  <a:lnTo>
                    <a:pt x="32" y="0"/>
                  </a:lnTo>
                  <a:lnTo>
                    <a:pt x="32" y="1"/>
                  </a:lnTo>
                  <a:lnTo>
                    <a:pt x="32" y="7"/>
                  </a:lnTo>
                  <a:lnTo>
                    <a:pt x="31" y="11"/>
                  </a:lnTo>
                  <a:lnTo>
                    <a:pt x="31" y="16"/>
                  </a:lnTo>
                  <a:lnTo>
                    <a:pt x="32" y="23"/>
                  </a:lnTo>
                  <a:lnTo>
                    <a:pt x="32" y="24"/>
                  </a:lnTo>
                  <a:lnTo>
                    <a:pt x="33" y="27"/>
                  </a:lnTo>
                  <a:lnTo>
                    <a:pt x="36" y="26"/>
                  </a:lnTo>
                  <a:lnTo>
                    <a:pt x="37" y="24"/>
                  </a:lnTo>
                  <a:lnTo>
                    <a:pt x="38" y="24"/>
                  </a:lnTo>
                  <a:lnTo>
                    <a:pt x="38" y="22"/>
                  </a:lnTo>
                  <a:lnTo>
                    <a:pt x="39" y="19"/>
                  </a:lnTo>
                  <a:lnTo>
                    <a:pt x="40" y="21"/>
                  </a:lnTo>
                  <a:lnTo>
                    <a:pt x="43" y="23"/>
                  </a:lnTo>
                  <a:lnTo>
                    <a:pt x="45" y="24"/>
                  </a:lnTo>
                  <a:lnTo>
                    <a:pt x="46" y="23"/>
                  </a:lnTo>
                  <a:lnTo>
                    <a:pt x="47" y="24"/>
                  </a:lnTo>
                  <a:lnTo>
                    <a:pt x="49" y="29"/>
                  </a:lnTo>
                  <a:lnTo>
                    <a:pt x="50" y="28"/>
                  </a:lnTo>
                  <a:lnTo>
                    <a:pt x="50" y="26"/>
                  </a:lnTo>
                  <a:lnTo>
                    <a:pt x="51" y="23"/>
                  </a:lnTo>
                  <a:lnTo>
                    <a:pt x="52" y="23"/>
                  </a:lnTo>
                  <a:lnTo>
                    <a:pt x="55" y="23"/>
                  </a:lnTo>
                  <a:lnTo>
                    <a:pt x="56" y="23"/>
                  </a:lnTo>
                  <a:lnTo>
                    <a:pt x="58" y="22"/>
                  </a:lnTo>
                  <a:lnTo>
                    <a:pt x="62" y="19"/>
                  </a:lnTo>
                  <a:lnTo>
                    <a:pt x="62" y="18"/>
                  </a:lnTo>
                  <a:lnTo>
                    <a:pt x="61" y="17"/>
                  </a:lnTo>
                  <a:lnTo>
                    <a:pt x="57" y="18"/>
                  </a:lnTo>
                  <a:lnTo>
                    <a:pt x="55" y="17"/>
                  </a:lnTo>
                  <a:lnTo>
                    <a:pt x="56" y="16"/>
                  </a:lnTo>
                  <a:lnTo>
                    <a:pt x="58" y="14"/>
                  </a:lnTo>
                  <a:lnTo>
                    <a:pt x="57" y="13"/>
                  </a:lnTo>
                  <a:lnTo>
                    <a:pt x="58" y="12"/>
                  </a:lnTo>
                  <a:lnTo>
                    <a:pt x="59" y="12"/>
                  </a:lnTo>
                  <a:lnTo>
                    <a:pt x="61" y="11"/>
                  </a:lnTo>
                  <a:lnTo>
                    <a:pt x="62" y="10"/>
                  </a:lnTo>
                  <a:lnTo>
                    <a:pt x="62" y="8"/>
                  </a:lnTo>
                  <a:lnTo>
                    <a:pt x="63" y="7"/>
                  </a:lnTo>
                  <a:lnTo>
                    <a:pt x="64" y="5"/>
                  </a:lnTo>
                  <a:lnTo>
                    <a:pt x="65" y="5"/>
                  </a:lnTo>
                  <a:lnTo>
                    <a:pt x="65" y="5"/>
                  </a:lnTo>
                  <a:lnTo>
                    <a:pt x="65" y="2"/>
                  </a:lnTo>
                  <a:lnTo>
                    <a:pt x="65" y="1"/>
                  </a:lnTo>
                  <a:lnTo>
                    <a:pt x="69" y="0"/>
                  </a:lnTo>
                  <a:lnTo>
                    <a:pt x="69" y="0"/>
                  </a:lnTo>
                  <a:lnTo>
                    <a:pt x="121" y="30"/>
                  </a:lnTo>
                  <a:lnTo>
                    <a:pt x="125" y="43"/>
                  </a:lnTo>
                  <a:lnTo>
                    <a:pt x="145" y="56"/>
                  </a:lnTo>
                  <a:lnTo>
                    <a:pt x="138" y="78"/>
                  </a:lnTo>
                  <a:lnTo>
                    <a:pt x="138" y="82"/>
                  </a:lnTo>
                  <a:lnTo>
                    <a:pt x="149" y="94"/>
                  </a:lnTo>
                  <a:lnTo>
                    <a:pt x="146" y="103"/>
                  </a:lnTo>
                  <a:lnTo>
                    <a:pt x="147" y="107"/>
                  </a:lnTo>
                  <a:lnTo>
                    <a:pt x="147" y="110"/>
                  </a:lnTo>
                  <a:lnTo>
                    <a:pt x="145" y="111"/>
                  </a:lnTo>
                  <a:lnTo>
                    <a:pt x="145" y="113"/>
                  </a:lnTo>
                  <a:lnTo>
                    <a:pt x="149" y="120"/>
                  </a:lnTo>
                  <a:lnTo>
                    <a:pt x="147" y="123"/>
                  </a:lnTo>
                  <a:lnTo>
                    <a:pt x="151" y="127"/>
                  </a:lnTo>
                  <a:lnTo>
                    <a:pt x="153" y="140"/>
                  </a:lnTo>
                  <a:lnTo>
                    <a:pt x="162" y="146"/>
                  </a:lnTo>
                  <a:lnTo>
                    <a:pt x="162" y="148"/>
                  </a:lnTo>
                  <a:lnTo>
                    <a:pt x="155" y="154"/>
                  </a:lnTo>
                  <a:lnTo>
                    <a:pt x="139" y="161"/>
                  </a:lnTo>
                  <a:lnTo>
                    <a:pt x="134" y="161"/>
                  </a:lnTo>
                  <a:lnTo>
                    <a:pt x="131" y="158"/>
                  </a:lnTo>
                  <a:lnTo>
                    <a:pt x="124" y="159"/>
                  </a:lnTo>
                  <a:lnTo>
                    <a:pt x="120" y="164"/>
                  </a:lnTo>
                  <a:lnTo>
                    <a:pt x="109" y="164"/>
                  </a:lnTo>
                  <a:lnTo>
                    <a:pt x="101" y="167"/>
                  </a:lnTo>
                  <a:lnTo>
                    <a:pt x="95" y="163"/>
                  </a:lnTo>
                  <a:lnTo>
                    <a:pt x="90" y="164"/>
                  </a:lnTo>
                  <a:lnTo>
                    <a:pt x="80" y="164"/>
                  </a:lnTo>
                  <a:lnTo>
                    <a:pt x="75" y="157"/>
                  </a:lnTo>
                  <a:lnTo>
                    <a:pt x="72" y="140"/>
                  </a:lnTo>
                  <a:lnTo>
                    <a:pt x="68" y="134"/>
                  </a:lnTo>
                  <a:lnTo>
                    <a:pt x="65" y="132"/>
                  </a:lnTo>
                  <a:lnTo>
                    <a:pt x="64" y="135"/>
                  </a:lnTo>
                  <a:lnTo>
                    <a:pt x="62" y="132"/>
                  </a:lnTo>
                  <a:lnTo>
                    <a:pt x="57" y="134"/>
                  </a:lnTo>
                  <a:lnTo>
                    <a:pt x="50" y="130"/>
                  </a:lnTo>
                  <a:lnTo>
                    <a:pt x="32" y="123"/>
                  </a:lnTo>
                  <a:lnTo>
                    <a:pt x="26" y="118"/>
                  </a:lnTo>
                  <a:lnTo>
                    <a:pt x="22" y="118"/>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07" name="Freeform 335">
              <a:extLst>
                <a:ext uri="{FF2B5EF4-FFF2-40B4-BE49-F238E27FC236}">
                  <a16:creationId xmlns:a16="http://schemas.microsoft.com/office/drawing/2014/main" id="{604B9CCA-A556-4C2D-87D9-C8E4DEF05CEB}"/>
                </a:ext>
              </a:extLst>
            </p:cNvPr>
            <p:cNvSpPr>
              <a:spLocks/>
            </p:cNvSpPr>
            <p:nvPr/>
          </p:nvSpPr>
          <p:spPr bwMode="gray">
            <a:xfrm>
              <a:off x="4057542" y="4267403"/>
              <a:ext cx="886049" cy="890687"/>
            </a:xfrm>
            <a:custGeom>
              <a:avLst/>
              <a:gdLst/>
              <a:ahLst/>
              <a:cxnLst>
                <a:cxn ang="0">
                  <a:pos x="85" y="180"/>
                </a:cxn>
                <a:cxn ang="0">
                  <a:pos x="51" y="180"/>
                </a:cxn>
                <a:cxn ang="0">
                  <a:pos x="26" y="174"/>
                </a:cxn>
                <a:cxn ang="0">
                  <a:pos x="17" y="174"/>
                </a:cxn>
                <a:cxn ang="0">
                  <a:pos x="7" y="176"/>
                </a:cxn>
                <a:cxn ang="0">
                  <a:pos x="0" y="169"/>
                </a:cxn>
                <a:cxn ang="0">
                  <a:pos x="3" y="158"/>
                </a:cxn>
                <a:cxn ang="0">
                  <a:pos x="7" y="146"/>
                </a:cxn>
                <a:cxn ang="0">
                  <a:pos x="16" y="116"/>
                </a:cxn>
                <a:cxn ang="0">
                  <a:pos x="19" y="109"/>
                </a:cxn>
                <a:cxn ang="0">
                  <a:pos x="30" y="99"/>
                </a:cxn>
                <a:cxn ang="0">
                  <a:pos x="32" y="81"/>
                </a:cxn>
                <a:cxn ang="0">
                  <a:pos x="32" y="73"/>
                </a:cxn>
                <a:cxn ang="0">
                  <a:pos x="23" y="52"/>
                </a:cxn>
                <a:cxn ang="0">
                  <a:pos x="25" y="38"/>
                </a:cxn>
                <a:cxn ang="0">
                  <a:pos x="11" y="6"/>
                </a:cxn>
                <a:cxn ang="0">
                  <a:pos x="37" y="0"/>
                </a:cxn>
                <a:cxn ang="0">
                  <a:pos x="60" y="0"/>
                </a:cxn>
                <a:cxn ang="0">
                  <a:pos x="76" y="3"/>
                </a:cxn>
                <a:cxn ang="0">
                  <a:pos x="90" y="34"/>
                </a:cxn>
                <a:cxn ang="0">
                  <a:pos x="106" y="33"/>
                </a:cxn>
                <a:cxn ang="0">
                  <a:pos x="121" y="18"/>
                </a:cxn>
                <a:cxn ang="0">
                  <a:pos x="138" y="22"/>
                </a:cxn>
                <a:cxn ang="0">
                  <a:pos x="154" y="25"/>
                </a:cxn>
                <a:cxn ang="0">
                  <a:pos x="155" y="56"/>
                </a:cxn>
                <a:cxn ang="0">
                  <a:pos x="156" y="82"/>
                </a:cxn>
                <a:cxn ang="0">
                  <a:pos x="165" y="79"/>
                </a:cxn>
                <a:cxn ang="0">
                  <a:pos x="185" y="79"/>
                </a:cxn>
                <a:cxn ang="0">
                  <a:pos x="190" y="79"/>
                </a:cxn>
                <a:cxn ang="0">
                  <a:pos x="191" y="111"/>
                </a:cxn>
                <a:cxn ang="0">
                  <a:pos x="168" y="111"/>
                </a:cxn>
                <a:cxn ang="0">
                  <a:pos x="157" y="124"/>
                </a:cxn>
                <a:cxn ang="0">
                  <a:pos x="157" y="151"/>
                </a:cxn>
                <a:cxn ang="0">
                  <a:pos x="175" y="185"/>
                </a:cxn>
                <a:cxn ang="0">
                  <a:pos x="128" y="187"/>
                </a:cxn>
                <a:cxn ang="0">
                  <a:pos x="107" y="186"/>
                </a:cxn>
              </a:cxnLst>
              <a:rect l="0" t="0" r="r" b="b"/>
              <a:pathLst>
                <a:path w="191" h="192">
                  <a:moveTo>
                    <a:pt x="101" y="180"/>
                  </a:moveTo>
                  <a:lnTo>
                    <a:pt x="85" y="180"/>
                  </a:lnTo>
                  <a:lnTo>
                    <a:pt x="68" y="180"/>
                  </a:lnTo>
                  <a:lnTo>
                    <a:pt x="51" y="180"/>
                  </a:lnTo>
                  <a:lnTo>
                    <a:pt x="35" y="180"/>
                  </a:lnTo>
                  <a:lnTo>
                    <a:pt x="26" y="174"/>
                  </a:lnTo>
                  <a:lnTo>
                    <a:pt x="24" y="173"/>
                  </a:lnTo>
                  <a:lnTo>
                    <a:pt x="17" y="174"/>
                  </a:lnTo>
                  <a:lnTo>
                    <a:pt x="10" y="178"/>
                  </a:lnTo>
                  <a:lnTo>
                    <a:pt x="7" y="176"/>
                  </a:lnTo>
                  <a:lnTo>
                    <a:pt x="2" y="180"/>
                  </a:lnTo>
                  <a:lnTo>
                    <a:pt x="0" y="169"/>
                  </a:lnTo>
                  <a:lnTo>
                    <a:pt x="3" y="173"/>
                  </a:lnTo>
                  <a:lnTo>
                    <a:pt x="3" y="158"/>
                  </a:lnTo>
                  <a:lnTo>
                    <a:pt x="5" y="156"/>
                  </a:lnTo>
                  <a:lnTo>
                    <a:pt x="7" y="146"/>
                  </a:lnTo>
                  <a:lnTo>
                    <a:pt x="12" y="124"/>
                  </a:lnTo>
                  <a:lnTo>
                    <a:pt x="16" y="116"/>
                  </a:lnTo>
                  <a:lnTo>
                    <a:pt x="19" y="113"/>
                  </a:lnTo>
                  <a:lnTo>
                    <a:pt x="19" y="109"/>
                  </a:lnTo>
                  <a:lnTo>
                    <a:pt x="25" y="106"/>
                  </a:lnTo>
                  <a:lnTo>
                    <a:pt x="30" y="99"/>
                  </a:lnTo>
                  <a:lnTo>
                    <a:pt x="32" y="92"/>
                  </a:lnTo>
                  <a:lnTo>
                    <a:pt x="32" y="81"/>
                  </a:lnTo>
                  <a:lnTo>
                    <a:pt x="34" y="78"/>
                  </a:lnTo>
                  <a:lnTo>
                    <a:pt x="32" y="73"/>
                  </a:lnTo>
                  <a:lnTo>
                    <a:pt x="26" y="65"/>
                  </a:lnTo>
                  <a:lnTo>
                    <a:pt x="23" y="52"/>
                  </a:lnTo>
                  <a:lnTo>
                    <a:pt x="26" y="46"/>
                  </a:lnTo>
                  <a:lnTo>
                    <a:pt x="25" y="38"/>
                  </a:lnTo>
                  <a:lnTo>
                    <a:pt x="19" y="18"/>
                  </a:lnTo>
                  <a:lnTo>
                    <a:pt x="11" y="6"/>
                  </a:lnTo>
                  <a:lnTo>
                    <a:pt x="26" y="0"/>
                  </a:lnTo>
                  <a:lnTo>
                    <a:pt x="37" y="0"/>
                  </a:lnTo>
                  <a:lnTo>
                    <a:pt x="48" y="0"/>
                  </a:lnTo>
                  <a:lnTo>
                    <a:pt x="60" y="0"/>
                  </a:lnTo>
                  <a:lnTo>
                    <a:pt x="71" y="0"/>
                  </a:lnTo>
                  <a:lnTo>
                    <a:pt x="76" y="3"/>
                  </a:lnTo>
                  <a:lnTo>
                    <a:pt x="81" y="23"/>
                  </a:lnTo>
                  <a:lnTo>
                    <a:pt x="90" y="34"/>
                  </a:lnTo>
                  <a:lnTo>
                    <a:pt x="93" y="35"/>
                  </a:lnTo>
                  <a:lnTo>
                    <a:pt x="106" y="33"/>
                  </a:lnTo>
                  <a:lnTo>
                    <a:pt x="117" y="33"/>
                  </a:lnTo>
                  <a:lnTo>
                    <a:pt x="121" y="18"/>
                  </a:lnTo>
                  <a:lnTo>
                    <a:pt x="140" y="16"/>
                  </a:lnTo>
                  <a:lnTo>
                    <a:pt x="138" y="22"/>
                  </a:lnTo>
                  <a:lnTo>
                    <a:pt x="151" y="22"/>
                  </a:lnTo>
                  <a:lnTo>
                    <a:pt x="154" y="25"/>
                  </a:lnTo>
                  <a:lnTo>
                    <a:pt x="155" y="48"/>
                  </a:lnTo>
                  <a:lnTo>
                    <a:pt x="155" y="56"/>
                  </a:lnTo>
                  <a:lnTo>
                    <a:pt x="159" y="73"/>
                  </a:lnTo>
                  <a:lnTo>
                    <a:pt x="156" y="82"/>
                  </a:lnTo>
                  <a:lnTo>
                    <a:pt x="161" y="84"/>
                  </a:lnTo>
                  <a:lnTo>
                    <a:pt x="165" y="79"/>
                  </a:lnTo>
                  <a:lnTo>
                    <a:pt x="174" y="79"/>
                  </a:lnTo>
                  <a:lnTo>
                    <a:pt x="185" y="79"/>
                  </a:lnTo>
                  <a:lnTo>
                    <a:pt x="188" y="78"/>
                  </a:lnTo>
                  <a:lnTo>
                    <a:pt x="190" y="79"/>
                  </a:lnTo>
                  <a:lnTo>
                    <a:pt x="186" y="108"/>
                  </a:lnTo>
                  <a:lnTo>
                    <a:pt x="191" y="111"/>
                  </a:lnTo>
                  <a:lnTo>
                    <a:pt x="179" y="111"/>
                  </a:lnTo>
                  <a:lnTo>
                    <a:pt x="168" y="111"/>
                  </a:lnTo>
                  <a:lnTo>
                    <a:pt x="157" y="111"/>
                  </a:lnTo>
                  <a:lnTo>
                    <a:pt x="157" y="124"/>
                  </a:lnTo>
                  <a:lnTo>
                    <a:pt x="157" y="135"/>
                  </a:lnTo>
                  <a:lnTo>
                    <a:pt x="157" y="151"/>
                  </a:lnTo>
                  <a:lnTo>
                    <a:pt x="157" y="168"/>
                  </a:lnTo>
                  <a:lnTo>
                    <a:pt x="175" y="185"/>
                  </a:lnTo>
                  <a:lnTo>
                    <a:pt x="149" y="192"/>
                  </a:lnTo>
                  <a:lnTo>
                    <a:pt x="128" y="187"/>
                  </a:lnTo>
                  <a:lnTo>
                    <a:pt x="112" y="189"/>
                  </a:lnTo>
                  <a:lnTo>
                    <a:pt x="107" y="186"/>
                  </a:lnTo>
                  <a:lnTo>
                    <a:pt x="101" y="180"/>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08" name="Freeform 336">
              <a:extLst>
                <a:ext uri="{FF2B5EF4-FFF2-40B4-BE49-F238E27FC236}">
                  <a16:creationId xmlns:a16="http://schemas.microsoft.com/office/drawing/2014/main" id="{CDAED54B-6001-4605-89F6-8E8AECA08CB4}"/>
                </a:ext>
              </a:extLst>
            </p:cNvPr>
            <p:cNvSpPr>
              <a:spLocks/>
            </p:cNvSpPr>
            <p:nvPr/>
          </p:nvSpPr>
          <p:spPr bwMode="gray">
            <a:xfrm>
              <a:off x="5008537" y="4977170"/>
              <a:ext cx="542764" cy="528845"/>
            </a:xfrm>
            <a:custGeom>
              <a:avLst/>
              <a:gdLst/>
              <a:ahLst/>
              <a:cxnLst>
                <a:cxn ang="0">
                  <a:pos x="26" y="36"/>
                </a:cxn>
                <a:cxn ang="0">
                  <a:pos x="30" y="34"/>
                </a:cxn>
                <a:cxn ang="0">
                  <a:pos x="37" y="27"/>
                </a:cxn>
                <a:cxn ang="0">
                  <a:pos x="43" y="23"/>
                </a:cxn>
                <a:cxn ang="0">
                  <a:pos x="43" y="21"/>
                </a:cxn>
                <a:cxn ang="0">
                  <a:pos x="49" y="18"/>
                </a:cxn>
                <a:cxn ang="0">
                  <a:pos x="54" y="20"/>
                </a:cxn>
                <a:cxn ang="0">
                  <a:pos x="55" y="17"/>
                </a:cxn>
                <a:cxn ang="0">
                  <a:pos x="52" y="15"/>
                </a:cxn>
                <a:cxn ang="0">
                  <a:pos x="52" y="12"/>
                </a:cxn>
                <a:cxn ang="0">
                  <a:pos x="54" y="6"/>
                </a:cxn>
                <a:cxn ang="0">
                  <a:pos x="68" y="0"/>
                </a:cxn>
                <a:cxn ang="0">
                  <a:pos x="73" y="1"/>
                </a:cxn>
                <a:cxn ang="0">
                  <a:pos x="76" y="0"/>
                </a:cxn>
                <a:cxn ang="0">
                  <a:pos x="76" y="5"/>
                </a:cxn>
                <a:cxn ang="0">
                  <a:pos x="92" y="6"/>
                </a:cxn>
                <a:cxn ang="0">
                  <a:pos x="112" y="14"/>
                </a:cxn>
                <a:cxn ang="0">
                  <a:pos x="114" y="16"/>
                </a:cxn>
                <a:cxn ang="0">
                  <a:pos x="117" y="30"/>
                </a:cxn>
                <a:cxn ang="0">
                  <a:pos x="117" y="43"/>
                </a:cxn>
                <a:cxn ang="0">
                  <a:pos x="113" y="54"/>
                </a:cxn>
                <a:cxn ang="0">
                  <a:pos x="115" y="71"/>
                </a:cxn>
                <a:cxn ang="0">
                  <a:pos x="104" y="100"/>
                </a:cxn>
                <a:cxn ang="0">
                  <a:pos x="96" y="107"/>
                </a:cxn>
                <a:cxn ang="0">
                  <a:pos x="95" y="114"/>
                </a:cxn>
                <a:cxn ang="0">
                  <a:pos x="89" y="109"/>
                </a:cxn>
                <a:cxn ang="0">
                  <a:pos x="85" y="108"/>
                </a:cxn>
                <a:cxn ang="0">
                  <a:pos x="74" y="107"/>
                </a:cxn>
                <a:cxn ang="0">
                  <a:pos x="65" y="104"/>
                </a:cxn>
                <a:cxn ang="0">
                  <a:pos x="62" y="106"/>
                </a:cxn>
                <a:cxn ang="0">
                  <a:pos x="52" y="101"/>
                </a:cxn>
                <a:cxn ang="0">
                  <a:pos x="45" y="101"/>
                </a:cxn>
                <a:cxn ang="0">
                  <a:pos x="40" y="96"/>
                </a:cxn>
                <a:cxn ang="0">
                  <a:pos x="38" y="81"/>
                </a:cxn>
                <a:cxn ang="0">
                  <a:pos x="25" y="71"/>
                </a:cxn>
                <a:cxn ang="0">
                  <a:pos x="21" y="70"/>
                </a:cxn>
                <a:cxn ang="0">
                  <a:pos x="13" y="60"/>
                </a:cxn>
                <a:cxn ang="0">
                  <a:pos x="7" y="48"/>
                </a:cxn>
                <a:cxn ang="0">
                  <a:pos x="0" y="39"/>
                </a:cxn>
                <a:cxn ang="0">
                  <a:pos x="0" y="36"/>
                </a:cxn>
                <a:cxn ang="0">
                  <a:pos x="11" y="37"/>
                </a:cxn>
                <a:cxn ang="0">
                  <a:pos x="19" y="37"/>
                </a:cxn>
                <a:cxn ang="0">
                  <a:pos x="21" y="39"/>
                </a:cxn>
                <a:cxn ang="0">
                  <a:pos x="25" y="38"/>
                </a:cxn>
                <a:cxn ang="0">
                  <a:pos x="26" y="36"/>
                </a:cxn>
              </a:cxnLst>
              <a:rect l="0" t="0" r="r" b="b"/>
              <a:pathLst>
                <a:path w="117" h="114">
                  <a:moveTo>
                    <a:pt x="26" y="36"/>
                  </a:moveTo>
                  <a:lnTo>
                    <a:pt x="30" y="34"/>
                  </a:lnTo>
                  <a:lnTo>
                    <a:pt x="37" y="27"/>
                  </a:lnTo>
                  <a:lnTo>
                    <a:pt x="43" y="23"/>
                  </a:lnTo>
                  <a:lnTo>
                    <a:pt x="43" y="21"/>
                  </a:lnTo>
                  <a:lnTo>
                    <a:pt x="49" y="18"/>
                  </a:lnTo>
                  <a:lnTo>
                    <a:pt x="54" y="20"/>
                  </a:lnTo>
                  <a:lnTo>
                    <a:pt x="55" y="17"/>
                  </a:lnTo>
                  <a:lnTo>
                    <a:pt x="52" y="15"/>
                  </a:lnTo>
                  <a:lnTo>
                    <a:pt x="52" y="12"/>
                  </a:lnTo>
                  <a:lnTo>
                    <a:pt x="54" y="6"/>
                  </a:lnTo>
                  <a:lnTo>
                    <a:pt x="68" y="0"/>
                  </a:lnTo>
                  <a:lnTo>
                    <a:pt x="73" y="1"/>
                  </a:lnTo>
                  <a:lnTo>
                    <a:pt x="76" y="0"/>
                  </a:lnTo>
                  <a:lnTo>
                    <a:pt x="76" y="5"/>
                  </a:lnTo>
                  <a:lnTo>
                    <a:pt x="92" y="6"/>
                  </a:lnTo>
                  <a:lnTo>
                    <a:pt x="112" y="14"/>
                  </a:lnTo>
                  <a:lnTo>
                    <a:pt x="114" y="16"/>
                  </a:lnTo>
                  <a:lnTo>
                    <a:pt x="117" y="30"/>
                  </a:lnTo>
                  <a:lnTo>
                    <a:pt x="117" y="43"/>
                  </a:lnTo>
                  <a:lnTo>
                    <a:pt x="113" y="54"/>
                  </a:lnTo>
                  <a:lnTo>
                    <a:pt x="115" y="71"/>
                  </a:lnTo>
                  <a:lnTo>
                    <a:pt x="104" y="100"/>
                  </a:lnTo>
                  <a:lnTo>
                    <a:pt x="96" y="107"/>
                  </a:lnTo>
                  <a:lnTo>
                    <a:pt x="95" y="114"/>
                  </a:lnTo>
                  <a:lnTo>
                    <a:pt x="89" y="109"/>
                  </a:lnTo>
                  <a:lnTo>
                    <a:pt x="85" y="108"/>
                  </a:lnTo>
                  <a:lnTo>
                    <a:pt x="74" y="107"/>
                  </a:lnTo>
                  <a:lnTo>
                    <a:pt x="65" y="104"/>
                  </a:lnTo>
                  <a:lnTo>
                    <a:pt x="62" y="106"/>
                  </a:lnTo>
                  <a:lnTo>
                    <a:pt x="52" y="101"/>
                  </a:lnTo>
                  <a:lnTo>
                    <a:pt x="45" y="101"/>
                  </a:lnTo>
                  <a:lnTo>
                    <a:pt x="40" y="96"/>
                  </a:lnTo>
                  <a:lnTo>
                    <a:pt x="38" y="81"/>
                  </a:lnTo>
                  <a:lnTo>
                    <a:pt x="25" y="71"/>
                  </a:lnTo>
                  <a:lnTo>
                    <a:pt x="21" y="70"/>
                  </a:lnTo>
                  <a:lnTo>
                    <a:pt x="13" y="60"/>
                  </a:lnTo>
                  <a:lnTo>
                    <a:pt x="7" y="48"/>
                  </a:lnTo>
                  <a:lnTo>
                    <a:pt x="0" y="39"/>
                  </a:lnTo>
                  <a:lnTo>
                    <a:pt x="0" y="36"/>
                  </a:lnTo>
                  <a:lnTo>
                    <a:pt x="11" y="37"/>
                  </a:lnTo>
                  <a:lnTo>
                    <a:pt x="19" y="37"/>
                  </a:lnTo>
                  <a:lnTo>
                    <a:pt x="21" y="39"/>
                  </a:lnTo>
                  <a:lnTo>
                    <a:pt x="25" y="38"/>
                  </a:lnTo>
                  <a:lnTo>
                    <a:pt x="26" y="36"/>
                  </a:lnTo>
                  <a:close/>
                </a:path>
              </a:pathLst>
            </a:custGeom>
            <a:solidFill>
              <a:srgbClr val="648D1C"/>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09" name="Freeform 337">
              <a:extLst>
                <a:ext uri="{FF2B5EF4-FFF2-40B4-BE49-F238E27FC236}">
                  <a16:creationId xmlns:a16="http://schemas.microsoft.com/office/drawing/2014/main" id="{367F786C-09E1-493D-845A-94D4D05E40E3}"/>
                </a:ext>
              </a:extLst>
            </p:cNvPr>
            <p:cNvSpPr>
              <a:spLocks/>
            </p:cNvSpPr>
            <p:nvPr/>
          </p:nvSpPr>
          <p:spPr bwMode="gray">
            <a:xfrm>
              <a:off x="4637417" y="5134896"/>
              <a:ext cx="658736" cy="700489"/>
            </a:xfrm>
            <a:custGeom>
              <a:avLst/>
              <a:gdLst/>
              <a:ahLst/>
              <a:cxnLst>
                <a:cxn ang="0">
                  <a:pos x="142" y="72"/>
                </a:cxn>
                <a:cxn ang="0">
                  <a:pos x="132" y="67"/>
                </a:cxn>
                <a:cxn ang="0">
                  <a:pos x="125" y="67"/>
                </a:cxn>
                <a:cxn ang="0">
                  <a:pos x="120" y="62"/>
                </a:cxn>
                <a:cxn ang="0">
                  <a:pos x="118" y="47"/>
                </a:cxn>
                <a:cxn ang="0">
                  <a:pos x="105" y="37"/>
                </a:cxn>
                <a:cxn ang="0">
                  <a:pos x="101" y="36"/>
                </a:cxn>
                <a:cxn ang="0">
                  <a:pos x="93" y="26"/>
                </a:cxn>
                <a:cxn ang="0">
                  <a:pos x="87" y="14"/>
                </a:cxn>
                <a:cxn ang="0">
                  <a:pos x="80" y="5"/>
                </a:cxn>
                <a:cxn ang="0">
                  <a:pos x="80" y="2"/>
                </a:cxn>
                <a:cxn ang="0">
                  <a:pos x="74" y="0"/>
                </a:cxn>
                <a:cxn ang="0">
                  <a:pos x="72" y="4"/>
                </a:cxn>
                <a:cxn ang="0">
                  <a:pos x="63" y="5"/>
                </a:cxn>
                <a:cxn ang="0">
                  <a:pos x="55" y="14"/>
                </a:cxn>
                <a:cxn ang="0">
                  <a:pos x="53" y="7"/>
                </a:cxn>
                <a:cxn ang="0">
                  <a:pos x="46" y="5"/>
                </a:cxn>
                <a:cxn ang="0">
                  <a:pos x="16" y="11"/>
                </a:cxn>
                <a:cxn ang="0">
                  <a:pos x="16" y="27"/>
                </a:cxn>
                <a:cxn ang="0">
                  <a:pos x="16" y="38"/>
                </a:cxn>
                <a:cxn ang="0">
                  <a:pos x="16" y="52"/>
                </a:cxn>
                <a:cxn ang="0">
                  <a:pos x="16" y="69"/>
                </a:cxn>
                <a:cxn ang="0">
                  <a:pos x="1" y="68"/>
                </a:cxn>
                <a:cxn ang="0">
                  <a:pos x="0" y="69"/>
                </a:cxn>
                <a:cxn ang="0">
                  <a:pos x="0" y="94"/>
                </a:cxn>
                <a:cxn ang="0">
                  <a:pos x="0" y="116"/>
                </a:cxn>
                <a:cxn ang="0">
                  <a:pos x="13" y="131"/>
                </a:cxn>
                <a:cxn ang="0">
                  <a:pos x="15" y="138"/>
                </a:cxn>
                <a:cxn ang="0">
                  <a:pos x="12" y="148"/>
                </a:cxn>
                <a:cxn ang="0">
                  <a:pos x="12" y="149"/>
                </a:cxn>
                <a:cxn ang="0">
                  <a:pos x="25" y="151"/>
                </a:cxn>
                <a:cxn ang="0">
                  <a:pos x="35" y="149"/>
                </a:cxn>
                <a:cxn ang="0">
                  <a:pos x="51" y="128"/>
                </a:cxn>
                <a:cxn ang="0">
                  <a:pos x="59" y="127"/>
                </a:cxn>
                <a:cxn ang="0">
                  <a:pos x="73" y="132"/>
                </a:cxn>
                <a:cxn ang="0">
                  <a:pos x="85" y="129"/>
                </a:cxn>
                <a:cxn ang="0">
                  <a:pos x="90" y="118"/>
                </a:cxn>
                <a:cxn ang="0">
                  <a:pos x="101" y="107"/>
                </a:cxn>
                <a:cxn ang="0">
                  <a:pos x="106" y="100"/>
                </a:cxn>
                <a:cxn ang="0">
                  <a:pos x="115" y="90"/>
                </a:cxn>
                <a:cxn ang="0">
                  <a:pos x="124" y="83"/>
                </a:cxn>
                <a:cxn ang="0">
                  <a:pos x="142" y="72"/>
                </a:cxn>
              </a:cxnLst>
              <a:rect l="0" t="0" r="r" b="b"/>
              <a:pathLst>
                <a:path w="142" h="151">
                  <a:moveTo>
                    <a:pt x="142" y="72"/>
                  </a:moveTo>
                  <a:lnTo>
                    <a:pt x="132" y="67"/>
                  </a:lnTo>
                  <a:lnTo>
                    <a:pt x="125" y="67"/>
                  </a:lnTo>
                  <a:lnTo>
                    <a:pt x="120" y="62"/>
                  </a:lnTo>
                  <a:lnTo>
                    <a:pt x="118" y="47"/>
                  </a:lnTo>
                  <a:lnTo>
                    <a:pt x="105" y="37"/>
                  </a:lnTo>
                  <a:lnTo>
                    <a:pt x="101" y="36"/>
                  </a:lnTo>
                  <a:lnTo>
                    <a:pt x="93" y="26"/>
                  </a:lnTo>
                  <a:lnTo>
                    <a:pt x="87" y="14"/>
                  </a:lnTo>
                  <a:lnTo>
                    <a:pt x="80" y="5"/>
                  </a:lnTo>
                  <a:lnTo>
                    <a:pt x="80" y="2"/>
                  </a:lnTo>
                  <a:lnTo>
                    <a:pt x="74" y="0"/>
                  </a:lnTo>
                  <a:lnTo>
                    <a:pt x="72" y="4"/>
                  </a:lnTo>
                  <a:lnTo>
                    <a:pt x="63" y="5"/>
                  </a:lnTo>
                  <a:lnTo>
                    <a:pt x="55" y="14"/>
                  </a:lnTo>
                  <a:lnTo>
                    <a:pt x="53" y="7"/>
                  </a:lnTo>
                  <a:lnTo>
                    <a:pt x="46" y="5"/>
                  </a:lnTo>
                  <a:lnTo>
                    <a:pt x="16" y="11"/>
                  </a:lnTo>
                  <a:lnTo>
                    <a:pt x="16" y="27"/>
                  </a:lnTo>
                  <a:lnTo>
                    <a:pt x="16" y="38"/>
                  </a:lnTo>
                  <a:lnTo>
                    <a:pt x="16" y="52"/>
                  </a:lnTo>
                  <a:lnTo>
                    <a:pt x="16" y="69"/>
                  </a:lnTo>
                  <a:lnTo>
                    <a:pt x="1" y="68"/>
                  </a:lnTo>
                  <a:lnTo>
                    <a:pt x="0" y="69"/>
                  </a:lnTo>
                  <a:lnTo>
                    <a:pt x="0" y="94"/>
                  </a:lnTo>
                  <a:lnTo>
                    <a:pt x="0" y="116"/>
                  </a:lnTo>
                  <a:lnTo>
                    <a:pt x="13" y="131"/>
                  </a:lnTo>
                  <a:lnTo>
                    <a:pt x="15" y="138"/>
                  </a:lnTo>
                  <a:lnTo>
                    <a:pt x="12" y="148"/>
                  </a:lnTo>
                  <a:lnTo>
                    <a:pt x="12" y="149"/>
                  </a:lnTo>
                  <a:lnTo>
                    <a:pt x="25" y="151"/>
                  </a:lnTo>
                  <a:lnTo>
                    <a:pt x="35" y="149"/>
                  </a:lnTo>
                  <a:lnTo>
                    <a:pt x="51" y="128"/>
                  </a:lnTo>
                  <a:lnTo>
                    <a:pt x="59" y="127"/>
                  </a:lnTo>
                  <a:lnTo>
                    <a:pt x="73" y="132"/>
                  </a:lnTo>
                  <a:lnTo>
                    <a:pt x="85" y="129"/>
                  </a:lnTo>
                  <a:lnTo>
                    <a:pt x="90" y="118"/>
                  </a:lnTo>
                  <a:lnTo>
                    <a:pt x="101" y="107"/>
                  </a:lnTo>
                  <a:lnTo>
                    <a:pt x="106" y="100"/>
                  </a:lnTo>
                  <a:lnTo>
                    <a:pt x="115" y="90"/>
                  </a:lnTo>
                  <a:lnTo>
                    <a:pt x="124" y="83"/>
                  </a:lnTo>
                  <a:lnTo>
                    <a:pt x="142" y="72"/>
                  </a:lnTo>
                  <a:close/>
                </a:path>
              </a:pathLst>
            </a:custGeom>
            <a:solidFill>
              <a:srgbClr val="648D1C"/>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10" name="Freeform 338">
              <a:extLst>
                <a:ext uri="{FF2B5EF4-FFF2-40B4-BE49-F238E27FC236}">
                  <a16:creationId xmlns:a16="http://schemas.microsoft.com/office/drawing/2014/main" id="{EA752FFB-3411-47B8-9D71-68CFDDA6D3CC}"/>
                </a:ext>
              </a:extLst>
            </p:cNvPr>
            <p:cNvSpPr>
              <a:spLocks/>
            </p:cNvSpPr>
            <p:nvPr/>
          </p:nvSpPr>
          <p:spPr bwMode="gray">
            <a:xfrm>
              <a:off x="4066819" y="5069951"/>
              <a:ext cx="941716" cy="941716"/>
            </a:xfrm>
            <a:custGeom>
              <a:avLst/>
              <a:gdLst/>
              <a:ahLst/>
              <a:cxnLst>
                <a:cxn ang="0">
                  <a:pos x="99" y="7"/>
                </a:cxn>
                <a:cxn ang="0">
                  <a:pos x="83" y="7"/>
                </a:cxn>
                <a:cxn ang="0">
                  <a:pos x="66" y="7"/>
                </a:cxn>
                <a:cxn ang="0">
                  <a:pos x="49" y="7"/>
                </a:cxn>
                <a:cxn ang="0">
                  <a:pos x="33" y="7"/>
                </a:cxn>
                <a:cxn ang="0">
                  <a:pos x="24" y="1"/>
                </a:cxn>
                <a:cxn ang="0">
                  <a:pos x="22" y="0"/>
                </a:cxn>
                <a:cxn ang="0">
                  <a:pos x="15" y="1"/>
                </a:cxn>
                <a:cxn ang="0">
                  <a:pos x="8" y="5"/>
                </a:cxn>
                <a:cxn ang="0">
                  <a:pos x="5" y="3"/>
                </a:cxn>
                <a:cxn ang="0">
                  <a:pos x="0" y="7"/>
                </a:cxn>
                <a:cxn ang="0">
                  <a:pos x="1" y="21"/>
                </a:cxn>
                <a:cxn ang="0">
                  <a:pos x="15" y="43"/>
                </a:cxn>
                <a:cxn ang="0">
                  <a:pos x="26" y="67"/>
                </a:cxn>
                <a:cxn ang="0">
                  <a:pos x="40" y="93"/>
                </a:cxn>
                <a:cxn ang="0">
                  <a:pos x="41" y="120"/>
                </a:cxn>
                <a:cxn ang="0">
                  <a:pos x="46" y="135"/>
                </a:cxn>
                <a:cxn ang="0">
                  <a:pos x="47" y="147"/>
                </a:cxn>
                <a:cxn ang="0">
                  <a:pos x="53" y="176"/>
                </a:cxn>
                <a:cxn ang="0">
                  <a:pos x="60" y="188"/>
                </a:cxn>
                <a:cxn ang="0">
                  <a:pos x="72" y="197"/>
                </a:cxn>
                <a:cxn ang="0">
                  <a:pos x="74" y="197"/>
                </a:cxn>
                <a:cxn ang="0">
                  <a:pos x="77" y="191"/>
                </a:cxn>
                <a:cxn ang="0">
                  <a:pos x="80" y="191"/>
                </a:cxn>
                <a:cxn ang="0">
                  <a:pos x="88" y="196"/>
                </a:cxn>
                <a:cxn ang="0">
                  <a:pos x="88" y="200"/>
                </a:cxn>
                <a:cxn ang="0">
                  <a:pos x="91" y="203"/>
                </a:cxn>
                <a:cxn ang="0">
                  <a:pos x="110" y="203"/>
                </a:cxn>
                <a:cxn ang="0">
                  <a:pos x="123" y="195"/>
                </a:cxn>
                <a:cxn ang="0">
                  <a:pos x="123" y="168"/>
                </a:cxn>
                <a:cxn ang="0">
                  <a:pos x="123" y="148"/>
                </a:cxn>
                <a:cxn ang="0">
                  <a:pos x="123" y="130"/>
                </a:cxn>
                <a:cxn ang="0">
                  <a:pos x="123" y="108"/>
                </a:cxn>
                <a:cxn ang="0">
                  <a:pos x="123" y="83"/>
                </a:cxn>
                <a:cxn ang="0">
                  <a:pos x="124" y="82"/>
                </a:cxn>
                <a:cxn ang="0">
                  <a:pos x="139" y="83"/>
                </a:cxn>
                <a:cxn ang="0">
                  <a:pos x="139" y="66"/>
                </a:cxn>
                <a:cxn ang="0">
                  <a:pos x="139" y="52"/>
                </a:cxn>
                <a:cxn ang="0">
                  <a:pos x="139" y="41"/>
                </a:cxn>
                <a:cxn ang="0">
                  <a:pos x="139" y="25"/>
                </a:cxn>
                <a:cxn ang="0">
                  <a:pos x="169" y="19"/>
                </a:cxn>
                <a:cxn ang="0">
                  <a:pos x="176" y="21"/>
                </a:cxn>
                <a:cxn ang="0">
                  <a:pos x="178" y="28"/>
                </a:cxn>
                <a:cxn ang="0">
                  <a:pos x="186" y="19"/>
                </a:cxn>
                <a:cxn ang="0">
                  <a:pos x="195" y="18"/>
                </a:cxn>
                <a:cxn ang="0">
                  <a:pos x="197" y="14"/>
                </a:cxn>
                <a:cxn ang="0">
                  <a:pos x="203" y="16"/>
                </a:cxn>
                <a:cxn ang="0">
                  <a:pos x="197" y="11"/>
                </a:cxn>
                <a:cxn ang="0">
                  <a:pos x="188" y="8"/>
                </a:cxn>
                <a:cxn ang="0">
                  <a:pos x="173" y="12"/>
                </a:cxn>
                <a:cxn ang="0">
                  <a:pos x="147" y="19"/>
                </a:cxn>
                <a:cxn ang="0">
                  <a:pos x="126" y="14"/>
                </a:cxn>
                <a:cxn ang="0">
                  <a:pos x="110" y="16"/>
                </a:cxn>
                <a:cxn ang="0">
                  <a:pos x="105" y="13"/>
                </a:cxn>
                <a:cxn ang="0">
                  <a:pos x="99" y="7"/>
                </a:cxn>
              </a:cxnLst>
              <a:rect l="0" t="0" r="r" b="b"/>
              <a:pathLst>
                <a:path w="203" h="203">
                  <a:moveTo>
                    <a:pt x="99" y="7"/>
                  </a:moveTo>
                  <a:lnTo>
                    <a:pt x="83" y="7"/>
                  </a:lnTo>
                  <a:lnTo>
                    <a:pt x="66" y="7"/>
                  </a:lnTo>
                  <a:lnTo>
                    <a:pt x="49" y="7"/>
                  </a:lnTo>
                  <a:lnTo>
                    <a:pt x="33" y="7"/>
                  </a:lnTo>
                  <a:lnTo>
                    <a:pt x="24" y="1"/>
                  </a:lnTo>
                  <a:lnTo>
                    <a:pt x="22" y="0"/>
                  </a:lnTo>
                  <a:lnTo>
                    <a:pt x="15" y="1"/>
                  </a:lnTo>
                  <a:lnTo>
                    <a:pt x="8" y="5"/>
                  </a:lnTo>
                  <a:lnTo>
                    <a:pt x="5" y="3"/>
                  </a:lnTo>
                  <a:lnTo>
                    <a:pt x="0" y="7"/>
                  </a:lnTo>
                  <a:lnTo>
                    <a:pt x="1" y="21"/>
                  </a:lnTo>
                  <a:lnTo>
                    <a:pt x="15" y="43"/>
                  </a:lnTo>
                  <a:lnTo>
                    <a:pt x="26" y="67"/>
                  </a:lnTo>
                  <a:lnTo>
                    <a:pt x="40" y="93"/>
                  </a:lnTo>
                  <a:lnTo>
                    <a:pt x="41" y="120"/>
                  </a:lnTo>
                  <a:lnTo>
                    <a:pt x="46" y="135"/>
                  </a:lnTo>
                  <a:lnTo>
                    <a:pt x="47" y="147"/>
                  </a:lnTo>
                  <a:lnTo>
                    <a:pt x="53" y="176"/>
                  </a:lnTo>
                  <a:lnTo>
                    <a:pt x="60" y="188"/>
                  </a:lnTo>
                  <a:lnTo>
                    <a:pt x="72" y="197"/>
                  </a:lnTo>
                  <a:lnTo>
                    <a:pt x="74" y="197"/>
                  </a:lnTo>
                  <a:lnTo>
                    <a:pt x="77" y="191"/>
                  </a:lnTo>
                  <a:lnTo>
                    <a:pt x="80" y="191"/>
                  </a:lnTo>
                  <a:lnTo>
                    <a:pt x="88" y="196"/>
                  </a:lnTo>
                  <a:lnTo>
                    <a:pt x="88" y="200"/>
                  </a:lnTo>
                  <a:lnTo>
                    <a:pt x="91" y="203"/>
                  </a:lnTo>
                  <a:lnTo>
                    <a:pt x="110" y="203"/>
                  </a:lnTo>
                  <a:lnTo>
                    <a:pt x="123" y="195"/>
                  </a:lnTo>
                  <a:lnTo>
                    <a:pt x="123" y="168"/>
                  </a:lnTo>
                  <a:lnTo>
                    <a:pt x="123" y="148"/>
                  </a:lnTo>
                  <a:lnTo>
                    <a:pt x="123" y="130"/>
                  </a:lnTo>
                  <a:lnTo>
                    <a:pt x="123" y="108"/>
                  </a:lnTo>
                  <a:lnTo>
                    <a:pt x="123" y="83"/>
                  </a:lnTo>
                  <a:lnTo>
                    <a:pt x="124" y="82"/>
                  </a:lnTo>
                  <a:lnTo>
                    <a:pt x="139" y="83"/>
                  </a:lnTo>
                  <a:lnTo>
                    <a:pt x="139" y="66"/>
                  </a:lnTo>
                  <a:lnTo>
                    <a:pt x="139" y="52"/>
                  </a:lnTo>
                  <a:lnTo>
                    <a:pt x="139" y="41"/>
                  </a:lnTo>
                  <a:lnTo>
                    <a:pt x="139" y="25"/>
                  </a:lnTo>
                  <a:lnTo>
                    <a:pt x="169" y="19"/>
                  </a:lnTo>
                  <a:lnTo>
                    <a:pt x="176" y="21"/>
                  </a:lnTo>
                  <a:lnTo>
                    <a:pt x="178" y="28"/>
                  </a:lnTo>
                  <a:lnTo>
                    <a:pt x="186" y="19"/>
                  </a:lnTo>
                  <a:lnTo>
                    <a:pt x="195" y="18"/>
                  </a:lnTo>
                  <a:lnTo>
                    <a:pt x="197" y="14"/>
                  </a:lnTo>
                  <a:lnTo>
                    <a:pt x="203" y="16"/>
                  </a:lnTo>
                  <a:lnTo>
                    <a:pt x="197" y="11"/>
                  </a:lnTo>
                  <a:lnTo>
                    <a:pt x="188" y="8"/>
                  </a:lnTo>
                  <a:lnTo>
                    <a:pt x="173" y="12"/>
                  </a:lnTo>
                  <a:lnTo>
                    <a:pt x="147" y="19"/>
                  </a:lnTo>
                  <a:lnTo>
                    <a:pt x="126" y="14"/>
                  </a:lnTo>
                  <a:lnTo>
                    <a:pt x="110" y="16"/>
                  </a:lnTo>
                  <a:lnTo>
                    <a:pt x="105" y="13"/>
                  </a:lnTo>
                  <a:lnTo>
                    <a:pt x="99" y="7"/>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11" name="Freeform 339">
              <a:extLst>
                <a:ext uri="{FF2B5EF4-FFF2-40B4-BE49-F238E27FC236}">
                  <a16:creationId xmlns:a16="http://schemas.microsoft.com/office/drawing/2014/main" id="{14AC26A5-67F6-45B0-90BF-DE782B97F166}"/>
                </a:ext>
              </a:extLst>
            </p:cNvPr>
            <p:cNvSpPr>
              <a:spLocks/>
            </p:cNvSpPr>
            <p:nvPr/>
          </p:nvSpPr>
          <p:spPr bwMode="gray">
            <a:xfrm>
              <a:off x="3259635" y="2119551"/>
              <a:ext cx="1108720" cy="881408"/>
            </a:xfrm>
            <a:custGeom>
              <a:avLst/>
              <a:gdLst/>
              <a:ahLst/>
              <a:cxnLst>
                <a:cxn ang="0">
                  <a:pos x="60" y="85"/>
                </a:cxn>
                <a:cxn ang="0">
                  <a:pos x="62" y="110"/>
                </a:cxn>
                <a:cxn ang="0">
                  <a:pos x="57" y="124"/>
                </a:cxn>
                <a:cxn ang="0">
                  <a:pos x="35" y="134"/>
                </a:cxn>
                <a:cxn ang="0">
                  <a:pos x="12" y="139"/>
                </a:cxn>
                <a:cxn ang="0">
                  <a:pos x="0" y="146"/>
                </a:cxn>
                <a:cxn ang="0">
                  <a:pos x="4" y="155"/>
                </a:cxn>
                <a:cxn ang="0">
                  <a:pos x="19" y="175"/>
                </a:cxn>
                <a:cxn ang="0">
                  <a:pos x="28" y="175"/>
                </a:cxn>
                <a:cxn ang="0">
                  <a:pos x="33" y="179"/>
                </a:cxn>
                <a:cxn ang="0">
                  <a:pos x="29" y="183"/>
                </a:cxn>
                <a:cxn ang="0">
                  <a:pos x="37" y="186"/>
                </a:cxn>
                <a:cxn ang="0">
                  <a:pos x="41" y="180"/>
                </a:cxn>
                <a:cxn ang="0">
                  <a:pos x="52" y="179"/>
                </a:cxn>
                <a:cxn ang="0">
                  <a:pos x="62" y="163"/>
                </a:cxn>
                <a:cxn ang="0">
                  <a:pos x="83" y="158"/>
                </a:cxn>
                <a:cxn ang="0">
                  <a:pos x="103" y="172"/>
                </a:cxn>
                <a:cxn ang="0">
                  <a:pos x="112" y="166"/>
                </a:cxn>
                <a:cxn ang="0">
                  <a:pos x="129" y="172"/>
                </a:cxn>
                <a:cxn ang="0">
                  <a:pos x="143" y="173"/>
                </a:cxn>
                <a:cxn ang="0">
                  <a:pos x="174" y="164"/>
                </a:cxn>
                <a:cxn ang="0">
                  <a:pos x="190" y="162"/>
                </a:cxn>
                <a:cxn ang="0">
                  <a:pos x="196" y="157"/>
                </a:cxn>
                <a:cxn ang="0">
                  <a:pos x="200" y="148"/>
                </a:cxn>
                <a:cxn ang="0">
                  <a:pos x="203" y="145"/>
                </a:cxn>
                <a:cxn ang="0">
                  <a:pos x="229" y="108"/>
                </a:cxn>
                <a:cxn ang="0">
                  <a:pos x="235" y="58"/>
                </a:cxn>
                <a:cxn ang="0">
                  <a:pos x="229" y="44"/>
                </a:cxn>
                <a:cxn ang="0">
                  <a:pos x="225" y="7"/>
                </a:cxn>
                <a:cxn ang="0">
                  <a:pos x="216" y="6"/>
                </a:cxn>
                <a:cxn ang="0">
                  <a:pos x="175" y="0"/>
                </a:cxn>
                <a:cxn ang="0">
                  <a:pos x="160" y="10"/>
                </a:cxn>
                <a:cxn ang="0">
                  <a:pos x="146" y="20"/>
                </a:cxn>
                <a:cxn ang="0">
                  <a:pos x="132" y="29"/>
                </a:cxn>
                <a:cxn ang="0">
                  <a:pos x="118" y="39"/>
                </a:cxn>
                <a:cxn ang="0">
                  <a:pos x="101" y="53"/>
                </a:cxn>
                <a:cxn ang="0">
                  <a:pos x="84" y="66"/>
                </a:cxn>
                <a:cxn ang="0">
                  <a:pos x="60" y="72"/>
                </a:cxn>
              </a:cxnLst>
              <a:rect l="0" t="0" r="r" b="b"/>
              <a:pathLst>
                <a:path w="239" h="190">
                  <a:moveTo>
                    <a:pt x="60" y="72"/>
                  </a:moveTo>
                  <a:lnTo>
                    <a:pt x="60" y="85"/>
                  </a:lnTo>
                  <a:lnTo>
                    <a:pt x="62" y="97"/>
                  </a:lnTo>
                  <a:lnTo>
                    <a:pt x="62" y="110"/>
                  </a:lnTo>
                  <a:lnTo>
                    <a:pt x="62" y="123"/>
                  </a:lnTo>
                  <a:lnTo>
                    <a:pt x="57" y="124"/>
                  </a:lnTo>
                  <a:lnTo>
                    <a:pt x="51" y="134"/>
                  </a:lnTo>
                  <a:lnTo>
                    <a:pt x="35" y="134"/>
                  </a:lnTo>
                  <a:lnTo>
                    <a:pt x="19" y="134"/>
                  </a:lnTo>
                  <a:lnTo>
                    <a:pt x="12" y="139"/>
                  </a:lnTo>
                  <a:lnTo>
                    <a:pt x="1" y="139"/>
                  </a:lnTo>
                  <a:lnTo>
                    <a:pt x="0" y="146"/>
                  </a:lnTo>
                  <a:lnTo>
                    <a:pt x="3" y="150"/>
                  </a:lnTo>
                  <a:lnTo>
                    <a:pt x="4" y="155"/>
                  </a:lnTo>
                  <a:lnTo>
                    <a:pt x="12" y="163"/>
                  </a:lnTo>
                  <a:lnTo>
                    <a:pt x="19" y="175"/>
                  </a:lnTo>
                  <a:lnTo>
                    <a:pt x="24" y="177"/>
                  </a:lnTo>
                  <a:lnTo>
                    <a:pt x="28" y="175"/>
                  </a:lnTo>
                  <a:lnTo>
                    <a:pt x="31" y="175"/>
                  </a:lnTo>
                  <a:lnTo>
                    <a:pt x="33" y="179"/>
                  </a:lnTo>
                  <a:lnTo>
                    <a:pt x="31" y="180"/>
                  </a:lnTo>
                  <a:lnTo>
                    <a:pt x="29" y="183"/>
                  </a:lnTo>
                  <a:lnTo>
                    <a:pt x="34" y="188"/>
                  </a:lnTo>
                  <a:lnTo>
                    <a:pt x="37" y="186"/>
                  </a:lnTo>
                  <a:lnTo>
                    <a:pt x="34" y="183"/>
                  </a:lnTo>
                  <a:lnTo>
                    <a:pt x="41" y="180"/>
                  </a:lnTo>
                  <a:lnTo>
                    <a:pt x="53" y="190"/>
                  </a:lnTo>
                  <a:lnTo>
                    <a:pt x="52" y="179"/>
                  </a:lnTo>
                  <a:lnTo>
                    <a:pt x="58" y="174"/>
                  </a:lnTo>
                  <a:lnTo>
                    <a:pt x="62" y="163"/>
                  </a:lnTo>
                  <a:lnTo>
                    <a:pt x="71" y="158"/>
                  </a:lnTo>
                  <a:lnTo>
                    <a:pt x="83" y="158"/>
                  </a:lnTo>
                  <a:lnTo>
                    <a:pt x="94" y="163"/>
                  </a:lnTo>
                  <a:lnTo>
                    <a:pt x="103" y="172"/>
                  </a:lnTo>
                  <a:lnTo>
                    <a:pt x="106" y="172"/>
                  </a:lnTo>
                  <a:lnTo>
                    <a:pt x="112" y="166"/>
                  </a:lnTo>
                  <a:lnTo>
                    <a:pt x="118" y="166"/>
                  </a:lnTo>
                  <a:lnTo>
                    <a:pt x="129" y="172"/>
                  </a:lnTo>
                  <a:lnTo>
                    <a:pt x="139" y="174"/>
                  </a:lnTo>
                  <a:lnTo>
                    <a:pt x="143" y="173"/>
                  </a:lnTo>
                  <a:lnTo>
                    <a:pt x="153" y="166"/>
                  </a:lnTo>
                  <a:lnTo>
                    <a:pt x="174" y="164"/>
                  </a:lnTo>
                  <a:lnTo>
                    <a:pt x="184" y="168"/>
                  </a:lnTo>
                  <a:lnTo>
                    <a:pt x="190" y="162"/>
                  </a:lnTo>
                  <a:lnTo>
                    <a:pt x="194" y="162"/>
                  </a:lnTo>
                  <a:lnTo>
                    <a:pt x="196" y="157"/>
                  </a:lnTo>
                  <a:lnTo>
                    <a:pt x="202" y="157"/>
                  </a:lnTo>
                  <a:lnTo>
                    <a:pt x="200" y="148"/>
                  </a:lnTo>
                  <a:lnTo>
                    <a:pt x="200" y="146"/>
                  </a:lnTo>
                  <a:lnTo>
                    <a:pt x="203" y="145"/>
                  </a:lnTo>
                  <a:lnTo>
                    <a:pt x="204" y="137"/>
                  </a:lnTo>
                  <a:lnTo>
                    <a:pt x="229" y="108"/>
                  </a:lnTo>
                  <a:lnTo>
                    <a:pt x="231" y="81"/>
                  </a:lnTo>
                  <a:lnTo>
                    <a:pt x="235" y="58"/>
                  </a:lnTo>
                  <a:lnTo>
                    <a:pt x="239" y="51"/>
                  </a:lnTo>
                  <a:lnTo>
                    <a:pt x="229" y="44"/>
                  </a:lnTo>
                  <a:lnTo>
                    <a:pt x="225" y="34"/>
                  </a:lnTo>
                  <a:lnTo>
                    <a:pt x="225" y="7"/>
                  </a:lnTo>
                  <a:lnTo>
                    <a:pt x="220" y="10"/>
                  </a:lnTo>
                  <a:lnTo>
                    <a:pt x="216" y="6"/>
                  </a:lnTo>
                  <a:lnTo>
                    <a:pt x="208" y="1"/>
                  </a:lnTo>
                  <a:lnTo>
                    <a:pt x="175" y="0"/>
                  </a:lnTo>
                  <a:lnTo>
                    <a:pt x="168" y="5"/>
                  </a:lnTo>
                  <a:lnTo>
                    <a:pt x="160" y="10"/>
                  </a:lnTo>
                  <a:lnTo>
                    <a:pt x="153" y="15"/>
                  </a:lnTo>
                  <a:lnTo>
                    <a:pt x="146" y="20"/>
                  </a:lnTo>
                  <a:lnTo>
                    <a:pt x="139" y="24"/>
                  </a:lnTo>
                  <a:lnTo>
                    <a:pt x="132" y="29"/>
                  </a:lnTo>
                  <a:lnTo>
                    <a:pt x="125" y="34"/>
                  </a:lnTo>
                  <a:lnTo>
                    <a:pt x="118" y="39"/>
                  </a:lnTo>
                  <a:lnTo>
                    <a:pt x="109" y="47"/>
                  </a:lnTo>
                  <a:lnTo>
                    <a:pt x="101" y="53"/>
                  </a:lnTo>
                  <a:lnTo>
                    <a:pt x="93" y="59"/>
                  </a:lnTo>
                  <a:lnTo>
                    <a:pt x="84" y="66"/>
                  </a:lnTo>
                  <a:lnTo>
                    <a:pt x="72" y="69"/>
                  </a:lnTo>
                  <a:lnTo>
                    <a:pt x="60" y="72"/>
                  </a:lnTo>
                  <a:close/>
                </a:path>
              </a:pathLst>
            </a:custGeom>
            <a:solidFill>
              <a:srgbClr val="E8F6CF"/>
            </a:solidFill>
            <a:ln w="3175" cap="flat" cmpd="sng">
              <a:solidFill>
                <a:srgbClr val="FFFFFF"/>
              </a:solidFill>
              <a:prstDash val="solid"/>
              <a:round/>
              <a:headEnd type="none" w="med" len="med"/>
              <a:tailEnd type="none" w="med" len="med"/>
            </a:ln>
            <a:effectLst/>
          </p:spPr>
          <p:txBody>
            <a:bodyPr/>
            <a:lstStyle/>
            <a:p>
              <a:endParaRPr lang="fr-FR" sz="3200" dirty="0">
                <a:solidFill>
                  <a:srgbClr val="000000"/>
                </a:solidFill>
              </a:endParaRPr>
            </a:p>
          </p:txBody>
        </p:sp>
        <p:sp>
          <p:nvSpPr>
            <p:cNvPr id="212" name="Freeform 390">
              <a:extLst>
                <a:ext uri="{FF2B5EF4-FFF2-40B4-BE49-F238E27FC236}">
                  <a16:creationId xmlns:a16="http://schemas.microsoft.com/office/drawing/2014/main" id="{526119F0-887C-447D-A148-E5E7A6C0C827}"/>
                </a:ext>
              </a:extLst>
            </p:cNvPr>
            <p:cNvSpPr>
              <a:spLocks/>
            </p:cNvSpPr>
            <p:nvPr/>
          </p:nvSpPr>
          <p:spPr bwMode="gray">
            <a:xfrm>
              <a:off x="3765287" y="969081"/>
              <a:ext cx="278339" cy="603069"/>
            </a:xfrm>
            <a:custGeom>
              <a:avLst/>
              <a:gdLst/>
              <a:ahLst/>
              <a:cxnLst>
                <a:cxn ang="0">
                  <a:pos x="20" y="7"/>
                </a:cxn>
                <a:cxn ang="0">
                  <a:pos x="15" y="15"/>
                </a:cxn>
                <a:cxn ang="0">
                  <a:pos x="17" y="17"/>
                </a:cxn>
                <a:cxn ang="0">
                  <a:pos x="15" y="28"/>
                </a:cxn>
                <a:cxn ang="0">
                  <a:pos x="17" y="42"/>
                </a:cxn>
                <a:cxn ang="0">
                  <a:pos x="13" y="51"/>
                </a:cxn>
                <a:cxn ang="0">
                  <a:pos x="0" y="64"/>
                </a:cxn>
                <a:cxn ang="0">
                  <a:pos x="4" y="77"/>
                </a:cxn>
                <a:cxn ang="0">
                  <a:pos x="11" y="81"/>
                </a:cxn>
                <a:cxn ang="0">
                  <a:pos x="13" y="86"/>
                </a:cxn>
                <a:cxn ang="0">
                  <a:pos x="13" y="92"/>
                </a:cxn>
                <a:cxn ang="0">
                  <a:pos x="25" y="98"/>
                </a:cxn>
                <a:cxn ang="0">
                  <a:pos x="30" y="130"/>
                </a:cxn>
                <a:cxn ang="0">
                  <a:pos x="37" y="128"/>
                </a:cxn>
                <a:cxn ang="0">
                  <a:pos x="42" y="123"/>
                </a:cxn>
                <a:cxn ang="0">
                  <a:pos x="41" y="112"/>
                </a:cxn>
                <a:cxn ang="0">
                  <a:pos x="42" y="107"/>
                </a:cxn>
                <a:cxn ang="0">
                  <a:pos x="59" y="93"/>
                </a:cxn>
                <a:cxn ang="0">
                  <a:pos x="60" y="91"/>
                </a:cxn>
                <a:cxn ang="0">
                  <a:pos x="60" y="78"/>
                </a:cxn>
                <a:cxn ang="0">
                  <a:pos x="56" y="78"/>
                </a:cxn>
                <a:cxn ang="0">
                  <a:pos x="53" y="71"/>
                </a:cxn>
                <a:cxn ang="0">
                  <a:pos x="49" y="72"/>
                </a:cxn>
                <a:cxn ang="0">
                  <a:pos x="47" y="70"/>
                </a:cxn>
                <a:cxn ang="0">
                  <a:pos x="42" y="70"/>
                </a:cxn>
                <a:cxn ang="0">
                  <a:pos x="40" y="67"/>
                </a:cxn>
                <a:cxn ang="0">
                  <a:pos x="38" y="64"/>
                </a:cxn>
                <a:cxn ang="0">
                  <a:pos x="38" y="61"/>
                </a:cxn>
                <a:cxn ang="0">
                  <a:pos x="42" y="61"/>
                </a:cxn>
                <a:cxn ang="0">
                  <a:pos x="42" y="58"/>
                </a:cxn>
                <a:cxn ang="0">
                  <a:pos x="53" y="49"/>
                </a:cxn>
                <a:cxn ang="0">
                  <a:pos x="57" y="39"/>
                </a:cxn>
                <a:cxn ang="0">
                  <a:pos x="56" y="33"/>
                </a:cxn>
                <a:cxn ang="0">
                  <a:pos x="50" y="28"/>
                </a:cxn>
                <a:cxn ang="0">
                  <a:pos x="48" y="22"/>
                </a:cxn>
                <a:cxn ang="0">
                  <a:pos x="48" y="18"/>
                </a:cxn>
                <a:cxn ang="0">
                  <a:pos x="54" y="15"/>
                </a:cxn>
                <a:cxn ang="0">
                  <a:pos x="57" y="8"/>
                </a:cxn>
                <a:cxn ang="0">
                  <a:pos x="55" y="5"/>
                </a:cxn>
                <a:cxn ang="0">
                  <a:pos x="47" y="11"/>
                </a:cxn>
                <a:cxn ang="0">
                  <a:pos x="44" y="10"/>
                </a:cxn>
                <a:cxn ang="0">
                  <a:pos x="43" y="5"/>
                </a:cxn>
                <a:cxn ang="0">
                  <a:pos x="43" y="2"/>
                </a:cxn>
                <a:cxn ang="0">
                  <a:pos x="35" y="0"/>
                </a:cxn>
                <a:cxn ang="0">
                  <a:pos x="29" y="1"/>
                </a:cxn>
                <a:cxn ang="0">
                  <a:pos x="20" y="7"/>
                </a:cxn>
              </a:cxnLst>
              <a:rect l="0" t="0" r="r" b="b"/>
              <a:pathLst>
                <a:path w="60" h="130">
                  <a:moveTo>
                    <a:pt x="20" y="7"/>
                  </a:moveTo>
                  <a:lnTo>
                    <a:pt x="15" y="15"/>
                  </a:lnTo>
                  <a:lnTo>
                    <a:pt x="17" y="17"/>
                  </a:lnTo>
                  <a:lnTo>
                    <a:pt x="15" y="28"/>
                  </a:lnTo>
                  <a:lnTo>
                    <a:pt x="17" y="42"/>
                  </a:lnTo>
                  <a:lnTo>
                    <a:pt x="13" y="51"/>
                  </a:lnTo>
                  <a:lnTo>
                    <a:pt x="0" y="64"/>
                  </a:lnTo>
                  <a:lnTo>
                    <a:pt x="4" y="77"/>
                  </a:lnTo>
                  <a:lnTo>
                    <a:pt x="11" y="81"/>
                  </a:lnTo>
                  <a:lnTo>
                    <a:pt x="13" y="86"/>
                  </a:lnTo>
                  <a:lnTo>
                    <a:pt x="13" y="92"/>
                  </a:lnTo>
                  <a:lnTo>
                    <a:pt x="25" y="98"/>
                  </a:lnTo>
                  <a:lnTo>
                    <a:pt x="30" y="130"/>
                  </a:lnTo>
                  <a:lnTo>
                    <a:pt x="37" y="128"/>
                  </a:lnTo>
                  <a:lnTo>
                    <a:pt x="42" y="123"/>
                  </a:lnTo>
                  <a:lnTo>
                    <a:pt x="41" y="112"/>
                  </a:lnTo>
                  <a:lnTo>
                    <a:pt x="42" y="107"/>
                  </a:lnTo>
                  <a:lnTo>
                    <a:pt x="59" y="93"/>
                  </a:lnTo>
                  <a:lnTo>
                    <a:pt x="60" y="91"/>
                  </a:lnTo>
                  <a:lnTo>
                    <a:pt x="60" y="78"/>
                  </a:lnTo>
                  <a:lnTo>
                    <a:pt x="56" y="78"/>
                  </a:lnTo>
                  <a:lnTo>
                    <a:pt x="53" y="71"/>
                  </a:lnTo>
                  <a:lnTo>
                    <a:pt x="49" y="72"/>
                  </a:lnTo>
                  <a:lnTo>
                    <a:pt x="47" y="70"/>
                  </a:lnTo>
                  <a:lnTo>
                    <a:pt x="42" y="70"/>
                  </a:lnTo>
                  <a:lnTo>
                    <a:pt x="40" y="67"/>
                  </a:lnTo>
                  <a:lnTo>
                    <a:pt x="38" y="64"/>
                  </a:lnTo>
                  <a:lnTo>
                    <a:pt x="38" y="61"/>
                  </a:lnTo>
                  <a:lnTo>
                    <a:pt x="42" y="61"/>
                  </a:lnTo>
                  <a:lnTo>
                    <a:pt x="42" y="58"/>
                  </a:lnTo>
                  <a:lnTo>
                    <a:pt x="53" y="49"/>
                  </a:lnTo>
                  <a:lnTo>
                    <a:pt x="57" y="39"/>
                  </a:lnTo>
                  <a:lnTo>
                    <a:pt x="56" y="33"/>
                  </a:lnTo>
                  <a:lnTo>
                    <a:pt x="50" y="28"/>
                  </a:lnTo>
                  <a:lnTo>
                    <a:pt x="48" y="22"/>
                  </a:lnTo>
                  <a:lnTo>
                    <a:pt x="48" y="18"/>
                  </a:lnTo>
                  <a:lnTo>
                    <a:pt x="54" y="15"/>
                  </a:lnTo>
                  <a:lnTo>
                    <a:pt x="57" y="8"/>
                  </a:lnTo>
                  <a:lnTo>
                    <a:pt x="55" y="5"/>
                  </a:lnTo>
                  <a:lnTo>
                    <a:pt x="47" y="11"/>
                  </a:lnTo>
                  <a:lnTo>
                    <a:pt x="44" y="10"/>
                  </a:lnTo>
                  <a:lnTo>
                    <a:pt x="43" y="5"/>
                  </a:lnTo>
                  <a:lnTo>
                    <a:pt x="43" y="2"/>
                  </a:lnTo>
                  <a:lnTo>
                    <a:pt x="35" y="0"/>
                  </a:lnTo>
                  <a:lnTo>
                    <a:pt x="29" y="1"/>
                  </a:lnTo>
                  <a:lnTo>
                    <a:pt x="20" y="7"/>
                  </a:lnTo>
                  <a:close/>
                </a:path>
              </a:pathLst>
            </a:custGeom>
            <a:solidFill>
              <a:srgbClr val="435E13"/>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13" name="Freeform 391">
              <a:extLst>
                <a:ext uri="{FF2B5EF4-FFF2-40B4-BE49-F238E27FC236}">
                  <a16:creationId xmlns:a16="http://schemas.microsoft.com/office/drawing/2014/main" id="{B2AFC731-3761-4C53-BFDB-8734BB538C11}"/>
                </a:ext>
              </a:extLst>
            </p:cNvPr>
            <p:cNvSpPr>
              <a:spLocks/>
            </p:cNvSpPr>
            <p:nvPr/>
          </p:nvSpPr>
          <p:spPr bwMode="gray">
            <a:xfrm>
              <a:off x="5792524" y="2532420"/>
              <a:ext cx="459262" cy="431427"/>
            </a:xfrm>
            <a:custGeom>
              <a:avLst/>
              <a:gdLst/>
              <a:ahLst/>
              <a:cxnLst>
                <a:cxn ang="0">
                  <a:pos x="31" y="0"/>
                </a:cxn>
                <a:cxn ang="0">
                  <a:pos x="29" y="8"/>
                </a:cxn>
                <a:cxn ang="0">
                  <a:pos x="17" y="13"/>
                </a:cxn>
                <a:cxn ang="0">
                  <a:pos x="13" y="16"/>
                </a:cxn>
                <a:cxn ang="0">
                  <a:pos x="10" y="16"/>
                </a:cxn>
                <a:cxn ang="0">
                  <a:pos x="0" y="52"/>
                </a:cxn>
                <a:cxn ang="0">
                  <a:pos x="1" y="62"/>
                </a:cxn>
                <a:cxn ang="0">
                  <a:pos x="8" y="63"/>
                </a:cxn>
                <a:cxn ang="0">
                  <a:pos x="10" y="59"/>
                </a:cxn>
                <a:cxn ang="0">
                  <a:pos x="12" y="59"/>
                </a:cxn>
                <a:cxn ang="0">
                  <a:pos x="15" y="66"/>
                </a:cxn>
                <a:cxn ang="0">
                  <a:pos x="21" y="53"/>
                </a:cxn>
                <a:cxn ang="0">
                  <a:pos x="26" y="56"/>
                </a:cxn>
                <a:cxn ang="0">
                  <a:pos x="29" y="59"/>
                </a:cxn>
                <a:cxn ang="0">
                  <a:pos x="36" y="59"/>
                </a:cxn>
                <a:cxn ang="0">
                  <a:pos x="37" y="57"/>
                </a:cxn>
                <a:cxn ang="0">
                  <a:pos x="40" y="59"/>
                </a:cxn>
                <a:cxn ang="0">
                  <a:pos x="45" y="58"/>
                </a:cxn>
                <a:cxn ang="0">
                  <a:pos x="51" y="59"/>
                </a:cxn>
                <a:cxn ang="0">
                  <a:pos x="56" y="59"/>
                </a:cxn>
                <a:cxn ang="0">
                  <a:pos x="64" y="64"/>
                </a:cxn>
                <a:cxn ang="0">
                  <a:pos x="70" y="73"/>
                </a:cxn>
                <a:cxn ang="0">
                  <a:pos x="79" y="79"/>
                </a:cxn>
                <a:cxn ang="0">
                  <a:pos x="82" y="85"/>
                </a:cxn>
                <a:cxn ang="0">
                  <a:pos x="89" y="93"/>
                </a:cxn>
                <a:cxn ang="0">
                  <a:pos x="99" y="85"/>
                </a:cxn>
                <a:cxn ang="0">
                  <a:pos x="90" y="79"/>
                </a:cxn>
                <a:cxn ang="0">
                  <a:pos x="87" y="73"/>
                </a:cxn>
                <a:cxn ang="0">
                  <a:pos x="85" y="72"/>
                </a:cxn>
                <a:cxn ang="0">
                  <a:pos x="83" y="69"/>
                </a:cxn>
                <a:cxn ang="0">
                  <a:pos x="79" y="68"/>
                </a:cxn>
                <a:cxn ang="0">
                  <a:pos x="73" y="57"/>
                </a:cxn>
                <a:cxn ang="0">
                  <a:pos x="65" y="54"/>
                </a:cxn>
                <a:cxn ang="0">
                  <a:pos x="61" y="51"/>
                </a:cxn>
                <a:cxn ang="0">
                  <a:pos x="57" y="52"/>
                </a:cxn>
                <a:cxn ang="0">
                  <a:pos x="54" y="47"/>
                </a:cxn>
                <a:cxn ang="0">
                  <a:pos x="55" y="45"/>
                </a:cxn>
                <a:cxn ang="0">
                  <a:pos x="52" y="43"/>
                </a:cxn>
                <a:cxn ang="0">
                  <a:pos x="50" y="45"/>
                </a:cxn>
                <a:cxn ang="0">
                  <a:pos x="51" y="48"/>
                </a:cxn>
                <a:cxn ang="0">
                  <a:pos x="49" y="47"/>
                </a:cxn>
                <a:cxn ang="0">
                  <a:pos x="48" y="42"/>
                </a:cxn>
                <a:cxn ang="0">
                  <a:pos x="45" y="41"/>
                </a:cxn>
                <a:cxn ang="0">
                  <a:pos x="42" y="35"/>
                </a:cxn>
                <a:cxn ang="0">
                  <a:pos x="36" y="9"/>
                </a:cxn>
                <a:cxn ang="0">
                  <a:pos x="31" y="0"/>
                </a:cxn>
              </a:cxnLst>
              <a:rect l="0" t="0" r="r" b="b"/>
              <a:pathLst>
                <a:path w="99" h="93">
                  <a:moveTo>
                    <a:pt x="31" y="0"/>
                  </a:moveTo>
                  <a:lnTo>
                    <a:pt x="29" y="8"/>
                  </a:lnTo>
                  <a:lnTo>
                    <a:pt x="17" y="13"/>
                  </a:lnTo>
                  <a:lnTo>
                    <a:pt x="13" y="16"/>
                  </a:lnTo>
                  <a:lnTo>
                    <a:pt x="10" y="16"/>
                  </a:lnTo>
                  <a:lnTo>
                    <a:pt x="0" y="52"/>
                  </a:lnTo>
                  <a:lnTo>
                    <a:pt x="1" y="62"/>
                  </a:lnTo>
                  <a:lnTo>
                    <a:pt x="8" y="63"/>
                  </a:lnTo>
                  <a:lnTo>
                    <a:pt x="10" y="59"/>
                  </a:lnTo>
                  <a:lnTo>
                    <a:pt x="12" y="59"/>
                  </a:lnTo>
                  <a:lnTo>
                    <a:pt x="15" y="66"/>
                  </a:lnTo>
                  <a:lnTo>
                    <a:pt x="21" y="53"/>
                  </a:lnTo>
                  <a:lnTo>
                    <a:pt x="26" y="56"/>
                  </a:lnTo>
                  <a:lnTo>
                    <a:pt x="29" y="59"/>
                  </a:lnTo>
                  <a:lnTo>
                    <a:pt x="36" y="59"/>
                  </a:lnTo>
                  <a:lnTo>
                    <a:pt x="37" y="57"/>
                  </a:lnTo>
                  <a:lnTo>
                    <a:pt x="40" y="59"/>
                  </a:lnTo>
                  <a:lnTo>
                    <a:pt x="45" y="58"/>
                  </a:lnTo>
                  <a:lnTo>
                    <a:pt x="51" y="59"/>
                  </a:lnTo>
                  <a:lnTo>
                    <a:pt x="56" y="59"/>
                  </a:lnTo>
                  <a:lnTo>
                    <a:pt x="64" y="64"/>
                  </a:lnTo>
                  <a:lnTo>
                    <a:pt x="70" y="73"/>
                  </a:lnTo>
                  <a:lnTo>
                    <a:pt x="79" y="79"/>
                  </a:lnTo>
                  <a:lnTo>
                    <a:pt x="82" y="85"/>
                  </a:lnTo>
                  <a:lnTo>
                    <a:pt x="89" y="93"/>
                  </a:lnTo>
                  <a:lnTo>
                    <a:pt x="99" y="85"/>
                  </a:lnTo>
                  <a:lnTo>
                    <a:pt x="90" y="79"/>
                  </a:lnTo>
                  <a:lnTo>
                    <a:pt x="87" y="73"/>
                  </a:lnTo>
                  <a:lnTo>
                    <a:pt x="85" y="72"/>
                  </a:lnTo>
                  <a:lnTo>
                    <a:pt x="83" y="69"/>
                  </a:lnTo>
                  <a:lnTo>
                    <a:pt x="79" y="68"/>
                  </a:lnTo>
                  <a:lnTo>
                    <a:pt x="73" y="57"/>
                  </a:lnTo>
                  <a:lnTo>
                    <a:pt x="65" y="54"/>
                  </a:lnTo>
                  <a:lnTo>
                    <a:pt x="61" y="51"/>
                  </a:lnTo>
                  <a:lnTo>
                    <a:pt x="57" y="52"/>
                  </a:lnTo>
                  <a:lnTo>
                    <a:pt x="54" y="47"/>
                  </a:lnTo>
                  <a:lnTo>
                    <a:pt x="55" y="45"/>
                  </a:lnTo>
                  <a:lnTo>
                    <a:pt x="52" y="43"/>
                  </a:lnTo>
                  <a:lnTo>
                    <a:pt x="50" y="45"/>
                  </a:lnTo>
                  <a:lnTo>
                    <a:pt x="51" y="48"/>
                  </a:lnTo>
                  <a:lnTo>
                    <a:pt x="49" y="47"/>
                  </a:lnTo>
                  <a:lnTo>
                    <a:pt x="48" y="42"/>
                  </a:lnTo>
                  <a:lnTo>
                    <a:pt x="45" y="41"/>
                  </a:lnTo>
                  <a:lnTo>
                    <a:pt x="42" y="35"/>
                  </a:lnTo>
                  <a:lnTo>
                    <a:pt x="36" y="9"/>
                  </a:lnTo>
                  <a:lnTo>
                    <a:pt x="31" y="0"/>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14" name="Freeform 392">
              <a:extLst>
                <a:ext uri="{FF2B5EF4-FFF2-40B4-BE49-F238E27FC236}">
                  <a16:creationId xmlns:a16="http://schemas.microsoft.com/office/drawing/2014/main" id="{197CFB43-7F99-4537-AEC0-CD6B7CFC7115}"/>
                </a:ext>
              </a:extLst>
            </p:cNvPr>
            <p:cNvSpPr>
              <a:spLocks/>
            </p:cNvSpPr>
            <p:nvPr/>
          </p:nvSpPr>
          <p:spPr bwMode="gray">
            <a:xfrm>
              <a:off x="6168284" y="2926736"/>
              <a:ext cx="106698" cy="139170"/>
            </a:xfrm>
            <a:custGeom>
              <a:avLst/>
              <a:gdLst/>
              <a:ahLst/>
              <a:cxnLst>
                <a:cxn ang="0">
                  <a:pos x="18" y="0"/>
                </a:cxn>
                <a:cxn ang="0">
                  <a:pos x="8" y="8"/>
                </a:cxn>
                <a:cxn ang="0">
                  <a:pos x="7" y="9"/>
                </a:cxn>
                <a:cxn ang="0">
                  <a:pos x="5" y="17"/>
                </a:cxn>
                <a:cxn ang="0">
                  <a:pos x="0" y="25"/>
                </a:cxn>
                <a:cxn ang="0">
                  <a:pos x="2" y="30"/>
                </a:cxn>
                <a:cxn ang="0">
                  <a:pos x="8" y="30"/>
                </a:cxn>
                <a:cxn ang="0">
                  <a:pos x="13" y="27"/>
                </a:cxn>
                <a:cxn ang="0">
                  <a:pos x="17" y="30"/>
                </a:cxn>
                <a:cxn ang="0">
                  <a:pos x="21" y="21"/>
                </a:cxn>
                <a:cxn ang="0">
                  <a:pos x="20" y="20"/>
                </a:cxn>
                <a:cxn ang="0">
                  <a:pos x="13" y="21"/>
                </a:cxn>
                <a:cxn ang="0">
                  <a:pos x="11" y="20"/>
                </a:cxn>
                <a:cxn ang="0">
                  <a:pos x="13" y="20"/>
                </a:cxn>
                <a:cxn ang="0">
                  <a:pos x="15" y="17"/>
                </a:cxn>
                <a:cxn ang="0">
                  <a:pos x="23" y="12"/>
                </a:cxn>
                <a:cxn ang="0">
                  <a:pos x="23" y="6"/>
                </a:cxn>
                <a:cxn ang="0">
                  <a:pos x="18" y="0"/>
                </a:cxn>
              </a:cxnLst>
              <a:rect l="0" t="0" r="r" b="b"/>
              <a:pathLst>
                <a:path w="23" h="30">
                  <a:moveTo>
                    <a:pt x="18" y="0"/>
                  </a:moveTo>
                  <a:lnTo>
                    <a:pt x="8" y="8"/>
                  </a:lnTo>
                  <a:lnTo>
                    <a:pt x="7" y="9"/>
                  </a:lnTo>
                  <a:lnTo>
                    <a:pt x="5" y="17"/>
                  </a:lnTo>
                  <a:lnTo>
                    <a:pt x="0" y="25"/>
                  </a:lnTo>
                  <a:lnTo>
                    <a:pt x="2" y="30"/>
                  </a:lnTo>
                  <a:lnTo>
                    <a:pt x="8" y="30"/>
                  </a:lnTo>
                  <a:lnTo>
                    <a:pt x="13" y="27"/>
                  </a:lnTo>
                  <a:lnTo>
                    <a:pt x="17" y="30"/>
                  </a:lnTo>
                  <a:lnTo>
                    <a:pt x="21" y="21"/>
                  </a:lnTo>
                  <a:lnTo>
                    <a:pt x="20" y="20"/>
                  </a:lnTo>
                  <a:lnTo>
                    <a:pt x="13" y="21"/>
                  </a:lnTo>
                  <a:lnTo>
                    <a:pt x="11" y="20"/>
                  </a:lnTo>
                  <a:lnTo>
                    <a:pt x="13" y="20"/>
                  </a:lnTo>
                  <a:lnTo>
                    <a:pt x="15" y="17"/>
                  </a:lnTo>
                  <a:lnTo>
                    <a:pt x="23" y="12"/>
                  </a:lnTo>
                  <a:lnTo>
                    <a:pt x="23" y="6"/>
                  </a:lnTo>
                  <a:lnTo>
                    <a:pt x="18" y="0"/>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15" name="Freeform 393">
              <a:extLst>
                <a:ext uri="{FF2B5EF4-FFF2-40B4-BE49-F238E27FC236}">
                  <a16:creationId xmlns:a16="http://schemas.microsoft.com/office/drawing/2014/main" id="{2D093969-81E4-4865-ADEA-09991233BBB7}"/>
                </a:ext>
              </a:extLst>
            </p:cNvPr>
            <p:cNvSpPr>
              <a:spLocks/>
            </p:cNvSpPr>
            <p:nvPr/>
          </p:nvSpPr>
          <p:spPr bwMode="gray">
            <a:xfrm>
              <a:off x="3440557" y="2847872"/>
              <a:ext cx="816463" cy="700489"/>
            </a:xfrm>
            <a:custGeom>
              <a:avLst/>
              <a:gdLst/>
              <a:ahLst/>
              <a:cxnLst>
                <a:cxn ang="0">
                  <a:pos x="24" y="118"/>
                </a:cxn>
                <a:cxn ang="0">
                  <a:pos x="35" y="126"/>
                </a:cxn>
                <a:cxn ang="0">
                  <a:pos x="42" y="133"/>
                </a:cxn>
                <a:cxn ang="0">
                  <a:pos x="42" y="142"/>
                </a:cxn>
                <a:cxn ang="0">
                  <a:pos x="51" y="149"/>
                </a:cxn>
                <a:cxn ang="0">
                  <a:pos x="54" y="151"/>
                </a:cxn>
                <a:cxn ang="0">
                  <a:pos x="62" y="149"/>
                </a:cxn>
                <a:cxn ang="0">
                  <a:pos x="73" y="147"/>
                </a:cxn>
                <a:cxn ang="0">
                  <a:pos x="83" y="141"/>
                </a:cxn>
                <a:cxn ang="0">
                  <a:pos x="90" y="134"/>
                </a:cxn>
                <a:cxn ang="0">
                  <a:pos x="98" y="118"/>
                </a:cxn>
                <a:cxn ang="0">
                  <a:pos x="104" y="110"/>
                </a:cxn>
                <a:cxn ang="0">
                  <a:pos x="125" y="117"/>
                </a:cxn>
                <a:cxn ang="0">
                  <a:pos x="140" y="96"/>
                </a:cxn>
                <a:cxn ang="0">
                  <a:pos x="151" y="79"/>
                </a:cxn>
                <a:cxn ang="0">
                  <a:pos x="162" y="45"/>
                </a:cxn>
                <a:cxn ang="0">
                  <a:pos x="176" y="34"/>
                </a:cxn>
                <a:cxn ang="0">
                  <a:pos x="171" y="21"/>
                </a:cxn>
                <a:cxn ang="0">
                  <a:pos x="163" y="0"/>
                </a:cxn>
                <a:cxn ang="0">
                  <a:pos x="155" y="5"/>
                </a:cxn>
                <a:cxn ang="0">
                  <a:pos x="145" y="11"/>
                </a:cxn>
                <a:cxn ang="0">
                  <a:pos x="114" y="9"/>
                </a:cxn>
                <a:cxn ang="0">
                  <a:pos x="100" y="17"/>
                </a:cxn>
                <a:cxn ang="0">
                  <a:pos x="79" y="9"/>
                </a:cxn>
                <a:cxn ang="0">
                  <a:pos x="67" y="15"/>
                </a:cxn>
                <a:cxn ang="0">
                  <a:pos x="55" y="6"/>
                </a:cxn>
                <a:cxn ang="0">
                  <a:pos x="32" y="1"/>
                </a:cxn>
                <a:cxn ang="0">
                  <a:pos x="19" y="17"/>
                </a:cxn>
                <a:cxn ang="0">
                  <a:pos x="14" y="33"/>
                </a:cxn>
                <a:cxn ang="0">
                  <a:pos x="15" y="44"/>
                </a:cxn>
                <a:cxn ang="0">
                  <a:pos x="13" y="56"/>
                </a:cxn>
                <a:cxn ang="0">
                  <a:pos x="13" y="63"/>
                </a:cxn>
                <a:cxn ang="0">
                  <a:pos x="6" y="75"/>
                </a:cxn>
                <a:cxn ang="0">
                  <a:pos x="0" y="107"/>
                </a:cxn>
              </a:cxnLst>
              <a:rect l="0" t="0" r="r" b="b"/>
              <a:pathLst>
                <a:path w="176" h="151">
                  <a:moveTo>
                    <a:pt x="2" y="118"/>
                  </a:moveTo>
                  <a:lnTo>
                    <a:pt x="24" y="118"/>
                  </a:lnTo>
                  <a:lnTo>
                    <a:pt x="32" y="122"/>
                  </a:lnTo>
                  <a:lnTo>
                    <a:pt x="35" y="126"/>
                  </a:lnTo>
                  <a:lnTo>
                    <a:pt x="39" y="131"/>
                  </a:lnTo>
                  <a:lnTo>
                    <a:pt x="42" y="133"/>
                  </a:lnTo>
                  <a:lnTo>
                    <a:pt x="40" y="134"/>
                  </a:lnTo>
                  <a:lnTo>
                    <a:pt x="42" y="142"/>
                  </a:lnTo>
                  <a:lnTo>
                    <a:pt x="46" y="147"/>
                  </a:lnTo>
                  <a:lnTo>
                    <a:pt x="51" y="149"/>
                  </a:lnTo>
                  <a:lnTo>
                    <a:pt x="52" y="149"/>
                  </a:lnTo>
                  <a:lnTo>
                    <a:pt x="54" y="151"/>
                  </a:lnTo>
                  <a:lnTo>
                    <a:pt x="58" y="149"/>
                  </a:lnTo>
                  <a:lnTo>
                    <a:pt x="62" y="149"/>
                  </a:lnTo>
                  <a:lnTo>
                    <a:pt x="67" y="144"/>
                  </a:lnTo>
                  <a:lnTo>
                    <a:pt x="73" y="147"/>
                  </a:lnTo>
                  <a:lnTo>
                    <a:pt x="82" y="147"/>
                  </a:lnTo>
                  <a:lnTo>
                    <a:pt x="83" y="141"/>
                  </a:lnTo>
                  <a:lnTo>
                    <a:pt x="86" y="144"/>
                  </a:lnTo>
                  <a:lnTo>
                    <a:pt x="90" y="134"/>
                  </a:lnTo>
                  <a:lnTo>
                    <a:pt x="93" y="125"/>
                  </a:lnTo>
                  <a:lnTo>
                    <a:pt x="98" y="118"/>
                  </a:lnTo>
                  <a:lnTo>
                    <a:pt x="102" y="114"/>
                  </a:lnTo>
                  <a:lnTo>
                    <a:pt x="104" y="110"/>
                  </a:lnTo>
                  <a:lnTo>
                    <a:pt x="118" y="109"/>
                  </a:lnTo>
                  <a:lnTo>
                    <a:pt x="125" y="117"/>
                  </a:lnTo>
                  <a:lnTo>
                    <a:pt x="131" y="115"/>
                  </a:lnTo>
                  <a:lnTo>
                    <a:pt x="140" y="96"/>
                  </a:lnTo>
                  <a:lnTo>
                    <a:pt x="144" y="85"/>
                  </a:lnTo>
                  <a:lnTo>
                    <a:pt x="151" y="79"/>
                  </a:lnTo>
                  <a:lnTo>
                    <a:pt x="155" y="63"/>
                  </a:lnTo>
                  <a:lnTo>
                    <a:pt x="162" y="45"/>
                  </a:lnTo>
                  <a:lnTo>
                    <a:pt x="165" y="42"/>
                  </a:lnTo>
                  <a:lnTo>
                    <a:pt x="176" y="34"/>
                  </a:lnTo>
                  <a:lnTo>
                    <a:pt x="176" y="26"/>
                  </a:lnTo>
                  <a:lnTo>
                    <a:pt x="171" y="21"/>
                  </a:lnTo>
                  <a:lnTo>
                    <a:pt x="171" y="11"/>
                  </a:lnTo>
                  <a:lnTo>
                    <a:pt x="163" y="0"/>
                  </a:lnTo>
                  <a:lnTo>
                    <a:pt x="157" y="0"/>
                  </a:lnTo>
                  <a:lnTo>
                    <a:pt x="155" y="5"/>
                  </a:lnTo>
                  <a:lnTo>
                    <a:pt x="151" y="5"/>
                  </a:lnTo>
                  <a:lnTo>
                    <a:pt x="145" y="11"/>
                  </a:lnTo>
                  <a:lnTo>
                    <a:pt x="135" y="7"/>
                  </a:lnTo>
                  <a:lnTo>
                    <a:pt x="114" y="9"/>
                  </a:lnTo>
                  <a:lnTo>
                    <a:pt x="104" y="16"/>
                  </a:lnTo>
                  <a:lnTo>
                    <a:pt x="100" y="17"/>
                  </a:lnTo>
                  <a:lnTo>
                    <a:pt x="90" y="15"/>
                  </a:lnTo>
                  <a:lnTo>
                    <a:pt x="79" y="9"/>
                  </a:lnTo>
                  <a:lnTo>
                    <a:pt x="73" y="9"/>
                  </a:lnTo>
                  <a:lnTo>
                    <a:pt x="67" y="15"/>
                  </a:lnTo>
                  <a:lnTo>
                    <a:pt x="64" y="15"/>
                  </a:lnTo>
                  <a:lnTo>
                    <a:pt x="55" y="6"/>
                  </a:lnTo>
                  <a:lnTo>
                    <a:pt x="44" y="1"/>
                  </a:lnTo>
                  <a:lnTo>
                    <a:pt x="32" y="1"/>
                  </a:lnTo>
                  <a:lnTo>
                    <a:pt x="23" y="6"/>
                  </a:lnTo>
                  <a:lnTo>
                    <a:pt x="19" y="17"/>
                  </a:lnTo>
                  <a:lnTo>
                    <a:pt x="13" y="22"/>
                  </a:lnTo>
                  <a:lnTo>
                    <a:pt x="14" y="33"/>
                  </a:lnTo>
                  <a:lnTo>
                    <a:pt x="12" y="38"/>
                  </a:lnTo>
                  <a:lnTo>
                    <a:pt x="15" y="44"/>
                  </a:lnTo>
                  <a:lnTo>
                    <a:pt x="17" y="54"/>
                  </a:lnTo>
                  <a:lnTo>
                    <a:pt x="13" y="56"/>
                  </a:lnTo>
                  <a:lnTo>
                    <a:pt x="14" y="59"/>
                  </a:lnTo>
                  <a:lnTo>
                    <a:pt x="13" y="63"/>
                  </a:lnTo>
                  <a:lnTo>
                    <a:pt x="7" y="67"/>
                  </a:lnTo>
                  <a:lnTo>
                    <a:pt x="6" y="75"/>
                  </a:lnTo>
                  <a:lnTo>
                    <a:pt x="2" y="85"/>
                  </a:lnTo>
                  <a:lnTo>
                    <a:pt x="0" y="107"/>
                  </a:lnTo>
                  <a:lnTo>
                    <a:pt x="2" y="118"/>
                  </a:lnTo>
                  <a:close/>
                </a:path>
              </a:pathLst>
            </a:custGeom>
            <a:solidFill>
              <a:srgbClr val="648D1C"/>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16" name="Freeform 394">
              <a:extLst>
                <a:ext uri="{FF2B5EF4-FFF2-40B4-BE49-F238E27FC236}">
                  <a16:creationId xmlns:a16="http://schemas.microsoft.com/office/drawing/2014/main" id="{CB3CF974-1A79-4E01-B257-5BB2F8D9543A}"/>
                </a:ext>
              </a:extLst>
            </p:cNvPr>
            <p:cNvSpPr>
              <a:spLocks/>
            </p:cNvSpPr>
            <p:nvPr/>
          </p:nvSpPr>
          <p:spPr bwMode="gray">
            <a:xfrm>
              <a:off x="3839510" y="2898902"/>
              <a:ext cx="533485" cy="830381"/>
            </a:xfrm>
            <a:custGeom>
              <a:avLst/>
              <a:gdLst/>
              <a:ahLst/>
              <a:cxnLst>
                <a:cxn ang="0">
                  <a:pos x="43" y="171"/>
                </a:cxn>
                <a:cxn ang="0">
                  <a:pos x="56" y="169"/>
                </a:cxn>
                <a:cxn ang="0">
                  <a:pos x="72" y="171"/>
                </a:cxn>
                <a:cxn ang="0">
                  <a:pos x="94" y="171"/>
                </a:cxn>
                <a:cxn ang="0">
                  <a:pos x="107" y="174"/>
                </a:cxn>
                <a:cxn ang="0">
                  <a:pos x="114" y="179"/>
                </a:cxn>
                <a:cxn ang="0">
                  <a:pos x="115" y="176"/>
                </a:cxn>
                <a:cxn ang="0">
                  <a:pos x="115" y="161"/>
                </a:cxn>
                <a:cxn ang="0">
                  <a:pos x="114" y="161"/>
                </a:cxn>
                <a:cxn ang="0">
                  <a:pos x="104" y="152"/>
                </a:cxn>
                <a:cxn ang="0">
                  <a:pos x="93" y="130"/>
                </a:cxn>
                <a:cxn ang="0">
                  <a:pos x="91" y="113"/>
                </a:cxn>
                <a:cxn ang="0">
                  <a:pos x="97" y="106"/>
                </a:cxn>
                <a:cxn ang="0">
                  <a:pos x="104" y="90"/>
                </a:cxn>
                <a:cxn ang="0">
                  <a:pos x="98" y="71"/>
                </a:cxn>
                <a:cxn ang="0">
                  <a:pos x="96" y="68"/>
                </a:cxn>
                <a:cxn ang="0">
                  <a:pos x="89" y="64"/>
                </a:cxn>
                <a:cxn ang="0">
                  <a:pos x="85" y="56"/>
                </a:cxn>
                <a:cxn ang="0">
                  <a:pos x="85" y="53"/>
                </a:cxn>
                <a:cxn ang="0">
                  <a:pos x="88" y="50"/>
                </a:cxn>
                <a:cxn ang="0">
                  <a:pos x="102" y="52"/>
                </a:cxn>
                <a:cxn ang="0">
                  <a:pos x="103" y="49"/>
                </a:cxn>
                <a:cxn ang="0">
                  <a:pos x="103" y="45"/>
                </a:cxn>
                <a:cxn ang="0">
                  <a:pos x="96" y="34"/>
                </a:cxn>
                <a:cxn ang="0">
                  <a:pos x="97" y="20"/>
                </a:cxn>
                <a:cxn ang="0">
                  <a:pos x="93" y="6"/>
                </a:cxn>
                <a:cxn ang="0">
                  <a:pos x="90" y="4"/>
                </a:cxn>
                <a:cxn ang="0">
                  <a:pos x="89" y="0"/>
                </a:cxn>
                <a:cxn ang="0">
                  <a:pos x="85" y="0"/>
                </a:cxn>
                <a:cxn ang="0">
                  <a:pos x="85" y="10"/>
                </a:cxn>
                <a:cxn ang="0">
                  <a:pos x="90" y="15"/>
                </a:cxn>
                <a:cxn ang="0">
                  <a:pos x="90" y="23"/>
                </a:cxn>
                <a:cxn ang="0">
                  <a:pos x="79" y="31"/>
                </a:cxn>
                <a:cxn ang="0">
                  <a:pos x="76" y="34"/>
                </a:cxn>
                <a:cxn ang="0">
                  <a:pos x="69" y="52"/>
                </a:cxn>
                <a:cxn ang="0">
                  <a:pos x="65" y="68"/>
                </a:cxn>
                <a:cxn ang="0">
                  <a:pos x="58" y="74"/>
                </a:cxn>
                <a:cxn ang="0">
                  <a:pos x="54" y="85"/>
                </a:cxn>
                <a:cxn ang="0">
                  <a:pos x="45" y="104"/>
                </a:cxn>
                <a:cxn ang="0">
                  <a:pos x="39" y="106"/>
                </a:cxn>
                <a:cxn ang="0">
                  <a:pos x="32" y="98"/>
                </a:cxn>
                <a:cxn ang="0">
                  <a:pos x="18" y="99"/>
                </a:cxn>
                <a:cxn ang="0">
                  <a:pos x="16" y="103"/>
                </a:cxn>
                <a:cxn ang="0">
                  <a:pos x="12" y="107"/>
                </a:cxn>
                <a:cxn ang="0">
                  <a:pos x="7" y="114"/>
                </a:cxn>
                <a:cxn ang="0">
                  <a:pos x="4" y="123"/>
                </a:cxn>
                <a:cxn ang="0">
                  <a:pos x="0" y="133"/>
                </a:cxn>
                <a:cxn ang="0">
                  <a:pos x="2" y="135"/>
                </a:cxn>
                <a:cxn ang="0">
                  <a:pos x="6" y="135"/>
                </a:cxn>
                <a:cxn ang="0">
                  <a:pos x="9" y="141"/>
                </a:cxn>
                <a:cxn ang="0">
                  <a:pos x="14" y="144"/>
                </a:cxn>
                <a:cxn ang="0">
                  <a:pos x="19" y="144"/>
                </a:cxn>
                <a:cxn ang="0">
                  <a:pos x="18" y="149"/>
                </a:cxn>
                <a:cxn ang="0">
                  <a:pos x="19" y="150"/>
                </a:cxn>
                <a:cxn ang="0">
                  <a:pos x="22" y="155"/>
                </a:cxn>
                <a:cxn ang="0">
                  <a:pos x="19" y="172"/>
                </a:cxn>
                <a:cxn ang="0">
                  <a:pos x="43" y="171"/>
                </a:cxn>
              </a:cxnLst>
              <a:rect l="0" t="0" r="r" b="b"/>
              <a:pathLst>
                <a:path w="115" h="179">
                  <a:moveTo>
                    <a:pt x="43" y="171"/>
                  </a:moveTo>
                  <a:lnTo>
                    <a:pt x="56" y="169"/>
                  </a:lnTo>
                  <a:lnTo>
                    <a:pt x="72" y="171"/>
                  </a:lnTo>
                  <a:lnTo>
                    <a:pt x="94" y="171"/>
                  </a:lnTo>
                  <a:lnTo>
                    <a:pt x="107" y="174"/>
                  </a:lnTo>
                  <a:lnTo>
                    <a:pt x="114" y="179"/>
                  </a:lnTo>
                  <a:lnTo>
                    <a:pt x="115" y="176"/>
                  </a:lnTo>
                  <a:lnTo>
                    <a:pt x="115" y="161"/>
                  </a:lnTo>
                  <a:lnTo>
                    <a:pt x="114" y="161"/>
                  </a:lnTo>
                  <a:lnTo>
                    <a:pt x="104" y="152"/>
                  </a:lnTo>
                  <a:lnTo>
                    <a:pt x="93" y="130"/>
                  </a:lnTo>
                  <a:lnTo>
                    <a:pt x="91" y="113"/>
                  </a:lnTo>
                  <a:lnTo>
                    <a:pt x="97" y="106"/>
                  </a:lnTo>
                  <a:lnTo>
                    <a:pt x="104" y="90"/>
                  </a:lnTo>
                  <a:lnTo>
                    <a:pt x="98" y="71"/>
                  </a:lnTo>
                  <a:lnTo>
                    <a:pt x="96" y="68"/>
                  </a:lnTo>
                  <a:lnTo>
                    <a:pt x="89" y="64"/>
                  </a:lnTo>
                  <a:lnTo>
                    <a:pt x="85" y="56"/>
                  </a:lnTo>
                  <a:lnTo>
                    <a:pt x="85" y="53"/>
                  </a:lnTo>
                  <a:lnTo>
                    <a:pt x="88" y="50"/>
                  </a:lnTo>
                  <a:lnTo>
                    <a:pt x="102" y="52"/>
                  </a:lnTo>
                  <a:lnTo>
                    <a:pt x="103" y="49"/>
                  </a:lnTo>
                  <a:lnTo>
                    <a:pt x="103" y="45"/>
                  </a:lnTo>
                  <a:lnTo>
                    <a:pt x="96" y="34"/>
                  </a:lnTo>
                  <a:lnTo>
                    <a:pt x="97" y="20"/>
                  </a:lnTo>
                  <a:lnTo>
                    <a:pt x="93" y="6"/>
                  </a:lnTo>
                  <a:lnTo>
                    <a:pt x="90" y="4"/>
                  </a:lnTo>
                  <a:lnTo>
                    <a:pt x="89" y="0"/>
                  </a:lnTo>
                  <a:lnTo>
                    <a:pt x="85" y="0"/>
                  </a:lnTo>
                  <a:lnTo>
                    <a:pt x="85" y="10"/>
                  </a:lnTo>
                  <a:lnTo>
                    <a:pt x="90" y="15"/>
                  </a:lnTo>
                  <a:lnTo>
                    <a:pt x="90" y="23"/>
                  </a:lnTo>
                  <a:lnTo>
                    <a:pt x="79" y="31"/>
                  </a:lnTo>
                  <a:lnTo>
                    <a:pt x="76" y="34"/>
                  </a:lnTo>
                  <a:lnTo>
                    <a:pt x="69" y="52"/>
                  </a:lnTo>
                  <a:lnTo>
                    <a:pt x="65" y="68"/>
                  </a:lnTo>
                  <a:lnTo>
                    <a:pt x="58" y="74"/>
                  </a:lnTo>
                  <a:lnTo>
                    <a:pt x="54" y="85"/>
                  </a:lnTo>
                  <a:lnTo>
                    <a:pt x="45" y="104"/>
                  </a:lnTo>
                  <a:lnTo>
                    <a:pt x="39" y="106"/>
                  </a:lnTo>
                  <a:lnTo>
                    <a:pt x="32" y="98"/>
                  </a:lnTo>
                  <a:lnTo>
                    <a:pt x="18" y="99"/>
                  </a:lnTo>
                  <a:lnTo>
                    <a:pt x="16" y="103"/>
                  </a:lnTo>
                  <a:lnTo>
                    <a:pt x="12" y="107"/>
                  </a:lnTo>
                  <a:lnTo>
                    <a:pt x="7" y="114"/>
                  </a:lnTo>
                  <a:lnTo>
                    <a:pt x="4" y="123"/>
                  </a:lnTo>
                  <a:lnTo>
                    <a:pt x="0" y="133"/>
                  </a:lnTo>
                  <a:lnTo>
                    <a:pt x="2" y="135"/>
                  </a:lnTo>
                  <a:lnTo>
                    <a:pt x="6" y="135"/>
                  </a:lnTo>
                  <a:lnTo>
                    <a:pt x="9" y="141"/>
                  </a:lnTo>
                  <a:lnTo>
                    <a:pt x="14" y="144"/>
                  </a:lnTo>
                  <a:lnTo>
                    <a:pt x="19" y="144"/>
                  </a:lnTo>
                  <a:lnTo>
                    <a:pt x="18" y="149"/>
                  </a:lnTo>
                  <a:lnTo>
                    <a:pt x="19" y="150"/>
                  </a:lnTo>
                  <a:lnTo>
                    <a:pt x="22" y="155"/>
                  </a:lnTo>
                  <a:lnTo>
                    <a:pt x="19" y="172"/>
                  </a:lnTo>
                  <a:lnTo>
                    <a:pt x="43" y="171"/>
                  </a:lnTo>
                  <a:close/>
                </a:path>
              </a:pathLst>
            </a:custGeom>
            <a:solidFill>
              <a:srgbClr val="648D1C"/>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17" name="Freeform 395">
              <a:extLst>
                <a:ext uri="{FF2B5EF4-FFF2-40B4-BE49-F238E27FC236}">
                  <a16:creationId xmlns:a16="http://schemas.microsoft.com/office/drawing/2014/main" id="{7994CEB3-83AF-442E-8B0C-936D55E8A7F3}"/>
                </a:ext>
              </a:extLst>
            </p:cNvPr>
            <p:cNvSpPr>
              <a:spLocks/>
            </p:cNvSpPr>
            <p:nvPr/>
          </p:nvSpPr>
          <p:spPr bwMode="gray">
            <a:xfrm>
              <a:off x="5277598" y="3919480"/>
              <a:ext cx="134533" cy="125255"/>
            </a:xfrm>
            <a:custGeom>
              <a:avLst/>
              <a:gdLst/>
              <a:ahLst/>
              <a:cxnLst>
                <a:cxn ang="0">
                  <a:pos x="22" y="0"/>
                </a:cxn>
                <a:cxn ang="0">
                  <a:pos x="18" y="1"/>
                </a:cxn>
                <a:cxn ang="0">
                  <a:pos x="16" y="6"/>
                </a:cxn>
                <a:cxn ang="0">
                  <a:pos x="11" y="5"/>
                </a:cxn>
                <a:cxn ang="0">
                  <a:pos x="4" y="14"/>
                </a:cxn>
                <a:cxn ang="0">
                  <a:pos x="0" y="21"/>
                </a:cxn>
                <a:cxn ang="0">
                  <a:pos x="2" y="26"/>
                </a:cxn>
                <a:cxn ang="0">
                  <a:pos x="4" y="23"/>
                </a:cxn>
                <a:cxn ang="0">
                  <a:pos x="5" y="23"/>
                </a:cxn>
                <a:cxn ang="0">
                  <a:pos x="9" y="27"/>
                </a:cxn>
                <a:cxn ang="0">
                  <a:pos x="13" y="26"/>
                </a:cxn>
                <a:cxn ang="0">
                  <a:pos x="16" y="21"/>
                </a:cxn>
                <a:cxn ang="0">
                  <a:pos x="23" y="19"/>
                </a:cxn>
                <a:cxn ang="0">
                  <a:pos x="25" y="21"/>
                </a:cxn>
                <a:cxn ang="0">
                  <a:pos x="29" y="14"/>
                </a:cxn>
                <a:cxn ang="0">
                  <a:pos x="22" y="0"/>
                </a:cxn>
              </a:cxnLst>
              <a:rect l="0" t="0" r="r" b="b"/>
              <a:pathLst>
                <a:path w="29" h="27">
                  <a:moveTo>
                    <a:pt x="22" y="0"/>
                  </a:moveTo>
                  <a:lnTo>
                    <a:pt x="18" y="1"/>
                  </a:lnTo>
                  <a:lnTo>
                    <a:pt x="16" y="6"/>
                  </a:lnTo>
                  <a:lnTo>
                    <a:pt x="11" y="5"/>
                  </a:lnTo>
                  <a:lnTo>
                    <a:pt x="4" y="14"/>
                  </a:lnTo>
                  <a:lnTo>
                    <a:pt x="0" y="21"/>
                  </a:lnTo>
                  <a:lnTo>
                    <a:pt x="2" y="26"/>
                  </a:lnTo>
                  <a:lnTo>
                    <a:pt x="4" y="23"/>
                  </a:lnTo>
                  <a:lnTo>
                    <a:pt x="5" y="23"/>
                  </a:lnTo>
                  <a:lnTo>
                    <a:pt x="9" y="27"/>
                  </a:lnTo>
                  <a:lnTo>
                    <a:pt x="13" y="26"/>
                  </a:lnTo>
                  <a:lnTo>
                    <a:pt x="16" y="21"/>
                  </a:lnTo>
                  <a:lnTo>
                    <a:pt x="23" y="19"/>
                  </a:lnTo>
                  <a:lnTo>
                    <a:pt x="25" y="21"/>
                  </a:lnTo>
                  <a:lnTo>
                    <a:pt x="29" y="14"/>
                  </a:lnTo>
                  <a:lnTo>
                    <a:pt x="22" y="0"/>
                  </a:lnTo>
                  <a:close/>
                </a:path>
              </a:pathLst>
            </a:custGeom>
            <a:solidFill>
              <a:srgbClr val="648D1C"/>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18" name="Freeform 396">
              <a:extLst>
                <a:ext uri="{FF2B5EF4-FFF2-40B4-BE49-F238E27FC236}">
                  <a16:creationId xmlns:a16="http://schemas.microsoft.com/office/drawing/2014/main" id="{EF0109CC-645F-4591-9E1F-2DD998660779}"/>
                </a:ext>
              </a:extLst>
            </p:cNvPr>
            <p:cNvSpPr>
              <a:spLocks/>
            </p:cNvSpPr>
            <p:nvPr/>
          </p:nvSpPr>
          <p:spPr bwMode="gray">
            <a:xfrm>
              <a:off x="4261658" y="3051987"/>
              <a:ext cx="913883" cy="593791"/>
            </a:xfrm>
            <a:custGeom>
              <a:avLst/>
              <a:gdLst/>
              <a:ahLst/>
              <a:cxnLst>
                <a:cxn ang="0">
                  <a:pos x="190" y="92"/>
                </a:cxn>
                <a:cxn ang="0">
                  <a:pos x="184" y="92"/>
                </a:cxn>
                <a:cxn ang="0">
                  <a:pos x="178" y="91"/>
                </a:cxn>
                <a:cxn ang="0">
                  <a:pos x="162" y="91"/>
                </a:cxn>
                <a:cxn ang="0">
                  <a:pos x="156" y="96"/>
                </a:cxn>
                <a:cxn ang="0">
                  <a:pos x="134" y="100"/>
                </a:cxn>
                <a:cxn ang="0">
                  <a:pos x="123" y="100"/>
                </a:cxn>
                <a:cxn ang="0">
                  <a:pos x="121" y="106"/>
                </a:cxn>
                <a:cxn ang="0">
                  <a:pos x="97" y="101"/>
                </a:cxn>
                <a:cxn ang="0">
                  <a:pos x="92" y="102"/>
                </a:cxn>
                <a:cxn ang="0">
                  <a:pos x="75" y="92"/>
                </a:cxn>
                <a:cxn ang="0">
                  <a:pos x="66" y="114"/>
                </a:cxn>
                <a:cxn ang="0">
                  <a:pos x="53" y="119"/>
                </a:cxn>
                <a:cxn ang="0">
                  <a:pos x="38" y="116"/>
                </a:cxn>
                <a:cxn ang="0">
                  <a:pos x="24" y="128"/>
                </a:cxn>
                <a:cxn ang="0">
                  <a:pos x="13" y="119"/>
                </a:cxn>
                <a:cxn ang="0">
                  <a:pos x="0" y="80"/>
                </a:cxn>
                <a:cxn ang="0">
                  <a:pos x="13" y="57"/>
                </a:cxn>
                <a:cxn ang="0">
                  <a:pos x="29" y="53"/>
                </a:cxn>
                <a:cxn ang="0">
                  <a:pos x="36" y="55"/>
                </a:cxn>
                <a:cxn ang="0">
                  <a:pos x="63" y="47"/>
                </a:cxn>
                <a:cxn ang="0">
                  <a:pos x="67" y="36"/>
                </a:cxn>
                <a:cxn ang="0">
                  <a:pos x="91" y="30"/>
                </a:cxn>
                <a:cxn ang="0">
                  <a:pos x="98" y="25"/>
                </a:cxn>
                <a:cxn ang="0">
                  <a:pos x="110" y="12"/>
                </a:cxn>
                <a:cxn ang="0">
                  <a:pos x="112" y="3"/>
                </a:cxn>
                <a:cxn ang="0">
                  <a:pos x="136" y="16"/>
                </a:cxn>
                <a:cxn ang="0">
                  <a:pos x="136" y="35"/>
                </a:cxn>
                <a:cxn ang="0">
                  <a:pos x="146" y="38"/>
                </a:cxn>
                <a:cxn ang="0">
                  <a:pos x="156" y="43"/>
                </a:cxn>
                <a:cxn ang="0">
                  <a:pos x="162" y="54"/>
                </a:cxn>
                <a:cxn ang="0">
                  <a:pos x="182" y="78"/>
                </a:cxn>
                <a:cxn ang="0">
                  <a:pos x="197" y="92"/>
                </a:cxn>
              </a:cxnLst>
              <a:rect l="0" t="0" r="r" b="b"/>
              <a:pathLst>
                <a:path w="197" h="128">
                  <a:moveTo>
                    <a:pt x="197" y="92"/>
                  </a:moveTo>
                  <a:lnTo>
                    <a:pt x="190" y="92"/>
                  </a:lnTo>
                  <a:lnTo>
                    <a:pt x="187" y="95"/>
                  </a:lnTo>
                  <a:lnTo>
                    <a:pt x="184" y="92"/>
                  </a:lnTo>
                  <a:lnTo>
                    <a:pt x="182" y="95"/>
                  </a:lnTo>
                  <a:lnTo>
                    <a:pt x="178" y="91"/>
                  </a:lnTo>
                  <a:lnTo>
                    <a:pt x="168" y="92"/>
                  </a:lnTo>
                  <a:lnTo>
                    <a:pt x="162" y="91"/>
                  </a:lnTo>
                  <a:lnTo>
                    <a:pt x="161" y="95"/>
                  </a:lnTo>
                  <a:lnTo>
                    <a:pt x="156" y="96"/>
                  </a:lnTo>
                  <a:lnTo>
                    <a:pt x="153" y="93"/>
                  </a:lnTo>
                  <a:lnTo>
                    <a:pt x="134" y="100"/>
                  </a:lnTo>
                  <a:lnTo>
                    <a:pt x="127" y="97"/>
                  </a:lnTo>
                  <a:lnTo>
                    <a:pt x="123" y="100"/>
                  </a:lnTo>
                  <a:lnTo>
                    <a:pt x="123" y="105"/>
                  </a:lnTo>
                  <a:lnTo>
                    <a:pt x="121" y="106"/>
                  </a:lnTo>
                  <a:lnTo>
                    <a:pt x="106" y="106"/>
                  </a:lnTo>
                  <a:lnTo>
                    <a:pt x="97" y="101"/>
                  </a:lnTo>
                  <a:lnTo>
                    <a:pt x="94" y="103"/>
                  </a:lnTo>
                  <a:lnTo>
                    <a:pt x="92" y="102"/>
                  </a:lnTo>
                  <a:lnTo>
                    <a:pt x="84" y="92"/>
                  </a:lnTo>
                  <a:lnTo>
                    <a:pt x="75" y="92"/>
                  </a:lnTo>
                  <a:lnTo>
                    <a:pt x="67" y="102"/>
                  </a:lnTo>
                  <a:lnTo>
                    <a:pt x="66" y="114"/>
                  </a:lnTo>
                  <a:lnTo>
                    <a:pt x="62" y="114"/>
                  </a:lnTo>
                  <a:lnTo>
                    <a:pt x="53" y="119"/>
                  </a:lnTo>
                  <a:lnTo>
                    <a:pt x="43" y="114"/>
                  </a:lnTo>
                  <a:lnTo>
                    <a:pt x="38" y="116"/>
                  </a:lnTo>
                  <a:lnTo>
                    <a:pt x="31" y="119"/>
                  </a:lnTo>
                  <a:lnTo>
                    <a:pt x="24" y="128"/>
                  </a:lnTo>
                  <a:lnTo>
                    <a:pt x="23" y="128"/>
                  </a:lnTo>
                  <a:lnTo>
                    <a:pt x="13" y="119"/>
                  </a:lnTo>
                  <a:lnTo>
                    <a:pt x="2" y="97"/>
                  </a:lnTo>
                  <a:lnTo>
                    <a:pt x="0" y="80"/>
                  </a:lnTo>
                  <a:lnTo>
                    <a:pt x="6" y="73"/>
                  </a:lnTo>
                  <a:lnTo>
                    <a:pt x="13" y="57"/>
                  </a:lnTo>
                  <a:lnTo>
                    <a:pt x="23" y="57"/>
                  </a:lnTo>
                  <a:lnTo>
                    <a:pt x="29" y="53"/>
                  </a:lnTo>
                  <a:lnTo>
                    <a:pt x="31" y="51"/>
                  </a:lnTo>
                  <a:lnTo>
                    <a:pt x="36" y="55"/>
                  </a:lnTo>
                  <a:lnTo>
                    <a:pt x="50" y="48"/>
                  </a:lnTo>
                  <a:lnTo>
                    <a:pt x="63" y="47"/>
                  </a:lnTo>
                  <a:lnTo>
                    <a:pt x="69" y="39"/>
                  </a:lnTo>
                  <a:lnTo>
                    <a:pt x="67" y="36"/>
                  </a:lnTo>
                  <a:lnTo>
                    <a:pt x="68" y="33"/>
                  </a:lnTo>
                  <a:lnTo>
                    <a:pt x="91" y="30"/>
                  </a:lnTo>
                  <a:lnTo>
                    <a:pt x="92" y="27"/>
                  </a:lnTo>
                  <a:lnTo>
                    <a:pt x="98" y="25"/>
                  </a:lnTo>
                  <a:lnTo>
                    <a:pt x="99" y="21"/>
                  </a:lnTo>
                  <a:lnTo>
                    <a:pt x="110" y="12"/>
                  </a:lnTo>
                  <a:lnTo>
                    <a:pt x="110" y="8"/>
                  </a:lnTo>
                  <a:lnTo>
                    <a:pt x="112" y="3"/>
                  </a:lnTo>
                  <a:lnTo>
                    <a:pt x="124" y="0"/>
                  </a:lnTo>
                  <a:lnTo>
                    <a:pt x="136" y="16"/>
                  </a:lnTo>
                  <a:lnTo>
                    <a:pt x="137" y="21"/>
                  </a:lnTo>
                  <a:lnTo>
                    <a:pt x="136" y="35"/>
                  </a:lnTo>
                  <a:lnTo>
                    <a:pt x="138" y="37"/>
                  </a:lnTo>
                  <a:lnTo>
                    <a:pt x="146" y="38"/>
                  </a:lnTo>
                  <a:lnTo>
                    <a:pt x="147" y="42"/>
                  </a:lnTo>
                  <a:lnTo>
                    <a:pt x="156" y="43"/>
                  </a:lnTo>
                  <a:lnTo>
                    <a:pt x="161" y="47"/>
                  </a:lnTo>
                  <a:lnTo>
                    <a:pt x="162" y="54"/>
                  </a:lnTo>
                  <a:lnTo>
                    <a:pt x="178" y="66"/>
                  </a:lnTo>
                  <a:lnTo>
                    <a:pt x="182" y="78"/>
                  </a:lnTo>
                  <a:lnTo>
                    <a:pt x="193" y="84"/>
                  </a:lnTo>
                  <a:lnTo>
                    <a:pt x="197" y="92"/>
                  </a:lnTo>
                  <a:close/>
                </a:path>
              </a:pathLst>
            </a:custGeom>
            <a:solidFill>
              <a:srgbClr val="E8F6CF"/>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19" name="Freeform 397">
              <a:extLst>
                <a:ext uri="{FF2B5EF4-FFF2-40B4-BE49-F238E27FC236}">
                  <a16:creationId xmlns:a16="http://schemas.microsoft.com/office/drawing/2014/main" id="{28E49A8B-47C7-42F1-8168-807D97BB3D60}"/>
                </a:ext>
              </a:extLst>
            </p:cNvPr>
            <p:cNvSpPr>
              <a:spLocks/>
            </p:cNvSpPr>
            <p:nvPr/>
          </p:nvSpPr>
          <p:spPr bwMode="gray">
            <a:xfrm>
              <a:off x="4085376" y="4165346"/>
              <a:ext cx="74224" cy="102058"/>
            </a:xfrm>
            <a:custGeom>
              <a:avLst/>
              <a:gdLst/>
              <a:ahLst/>
              <a:cxnLst>
                <a:cxn ang="0">
                  <a:pos x="5" y="22"/>
                </a:cxn>
                <a:cxn ang="0">
                  <a:pos x="3" y="20"/>
                </a:cxn>
                <a:cxn ang="0">
                  <a:pos x="3" y="12"/>
                </a:cxn>
                <a:cxn ang="0">
                  <a:pos x="0" y="9"/>
                </a:cxn>
                <a:cxn ang="0">
                  <a:pos x="7" y="6"/>
                </a:cxn>
                <a:cxn ang="0">
                  <a:pos x="9" y="1"/>
                </a:cxn>
                <a:cxn ang="0">
                  <a:pos x="12" y="0"/>
                </a:cxn>
                <a:cxn ang="0">
                  <a:pos x="15" y="1"/>
                </a:cxn>
                <a:cxn ang="0">
                  <a:pos x="16" y="4"/>
                </a:cxn>
                <a:cxn ang="0">
                  <a:pos x="10" y="8"/>
                </a:cxn>
                <a:cxn ang="0">
                  <a:pos x="7" y="20"/>
                </a:cxn>
                <a:cxn ang="0">
                  <a:pos x="5" y="22"/>
                </a:cxn>
              </a:cxnLst>
              <a:rect l="0" t="0" r="r" b="b"/>
              <a:pathLst>
                <a:path w="16" h="22">
                  <a:moveTo>
                    <a:pt x="5" y="22"/>
                  </a:moveTo>
                  <a:lnTo>
                    <a:pt x="3" y="20"/>
                  </a:lnTo>
                  <a:lnTo>
                    <a:pt x="3" y="12"/>
                  </a:lnTo>
                  <a:lnTo>
                    <a:pt x="0" y="9"/>
                  </a:lnTo>
                  <a:lnTo>
                    <a:pt x="7" y="6"/>
                  </a:lnTo>
                  <a:lnTo>
                    <a:pt x="9" y="1"/>
                  </a:lnTo>
                  <a:lnTo>
                    <a:pt x="12" y="0"/>
                  </a:lnTo>
                  <a:lnTo>
                    <a:pt x="15" y="1"/>
                  </a:lnTo>
                  <a:lnTo>
                    <a:pt x="16" y="4"/>
                  </a:lnTo>
                  <a:lnTo>
                    <a:pt x="10" y="8"/>
                  </a:lnTo>
                  <a:lnTo>
                    <a:pt x="7" y="20"/>
                  </a:lnTo>
                  <a:lnTo>
                    <a:pt x="5" y="22"/>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20" name="Freeform 398">
              <a:extLst>
                <a:ext uri="{FF2B5EF4-FFF2-40B4-BE49-F238E27FC236}">
                  <a16:creationId xmlns:a16="http://schemas.microsoft.com/office/drawing/2014/main" id="{30CD9A94-1BE4-4AEE-8552-51D00F20F75B}"/>
                </a:ext>
              </a:extLst>
            </p:cNvPr>
            <p:cNvSpPr>
              <a:spLocks/>
            </p:cNvSpPr>
            <p:nvPr/>
          </p:nvSpPr>
          <p:spPr bwMode="gray">
            <a:xfrm>
              <a:off x="3867345" y="3682890"/>
              <a:ext cx="385038" cy="449984"/>
            </a:xfrm>
            <a:custGeom>
              <a:avLst/>
              <a:gdLst/>
              <a:ahLst/>
              <a:cxnLst>
                <a:cxn ang="0">
                  <a:pos x="37" y="2"/>
                </a:cxn>
                <a:cxn ang="0">
                  <a:pos x="35" y="5"/>
                </a:cxn>
                <a:cxn ang="0">
                  <a:pos x="37" y="19"/>
                </a:cxn>
                <a:cxn ang="0">
                  <a:pos x="18" y="19"/>
                </a:cxn>
                <a:cxn ang="0">
                  <a:pos x="10" y="21"/>
                </a:cxn>
                <a:cxn ang="0">
                  <a:pos x="12" y="25"/>
                </a:cxn>
                <a:cxn ang="0">
                  <a:pos x="8" y="27"/>
                </a:cxn>
                <a:cxn ang="0">
                  <a:pos x="15" y="34"/>
                </a:cxn>
                <a:cxn ang="0">
                  <a:pos x="12" y="35"/>
                </a:cxn>
                <a:cxn ang="0">
                  <a:pos x="7" y="32"/>
                </a:cxn>
                <a:cxn ang="0">
                  <a:pos x="6" y="42"/>
                </a:cxn>
                <a:cxn ang="0">
                  <a:pos x="2" y="47"/>
                </a:cxn>
                <a:cxn ang="0">
                  <a:pos x="0" y="47"/>
                </a:cxn>
                <a:cxn ang="0">
                  <a:pos x="1" y="51"/>
                </a:cxn>
                <a:cxn ang="0">
                  <a:pos x="7" y="65"/>
                </a:cxn>
                <a:cxn ang="0">
                  <a:pos x="16" y="78"/>
                </a:cxn>
                <a:cxn ang="0">
                  <a:pos x="33" y="92"/>
                </a:cxn>
                <a:cxn ang="0">
                  <a:pos x="34" y="97"/>
                </a:cxn>
                <a:cxn ang="0">
                  <a:pos x="37" y="90"/>
                </a:cxn>
                <a:cxn ang="0">
                  <a:pos x="43" y="90"/>
                </a:cxn>
                <a:cxn ang="0">
                  <a:pos x="44" y="89"/>
                </a:cxn>
                <a:cxn ang="0">
                  <a:pos x="41" y="80"/>
                </a:cxn>
                <a:cxn ang="0">
                  <a:pos x="43" y="75"/>
                </a:cxn>
                <a:cxn ang="0">
                  <a:pos x="52" y="70"/>
                </a:cxn>
                <a:cxn ang="0">
                  <a:pos x="58" y="64"/>
                </a:cxn>
                <a:cxn ang="0">
                  <a:pos x="62" y="69"/>
                </a:cxn>
                <a:cxn ang="0">
                  <a:pos x="69" y="68"/>
                </a:cxn>
                <a:cxn ang="0">
                  <a:pos x="75" y="73"/>
                </a:cxn>
                <a:cxn ang="0">
                  <a:pos x="78" y="72"/>
                </a:cxn>
                <a:cxn ang="0">
                  <a:pos x="82" y="48"/>
                </a:cxn>
                <a:cxn ang="0">
                  <a:pos x="77" y="36"/>
                </a:cxn>
                <a:cxn ang="0">
                  <a:pos x="78" y="31"/>
                </a:cxn>
                <a:cxn ang="0">
                  <a:pos x="83" y="23"/>
                </a:cxn>
                <a:cxn ang="0">
                  <a:pos x="83" y="18"/>
                </a:cxn>
                <a:cxn ang="0">
                  <a:pos x="79" y="14"/>
                </a:cxn>
                <a:cxn ang="0">
                  <a:pos x="71" y="11"/>
                </a:cxn>
                <a:cxn ang="0">
                  <a:pos x="67" y="18"/>
                </a:cxn>
                <a:cxn ang="0">
                  <a:pos x="65" y="16"/>
                </a:cxn>
                <a:cxn ang="0">
                  <a:pos x="65" y="7"/>
                </a:cxn>
                <a:cxn ang="0">
                  <a:pos x="66" y="2"/>
                </a:cxn>
                <a:cxn ang="0">
                  <a:pos x="50" y="0"/>
                </a:cxn>
                <a:cxn ang="0">
                  <a:pos x="37" y="2"/>
                </a:cxn>
              </a:cxnLst>
              <a:rect l="0" t="0" r="r" b="b"/>
              <a:pathLst>
                <a:path w="83" h="97">
                  <a:moveTo>
                    <a:pt x="37" y="2"/>
                  </a:moveTo>
                  <a:lnTo>
                    <a:pt x="35" y="5"/>
                  </a:lnTo>
                  <a:lnTo>
                    <a:pt x="37" y="19"/>
                  </a:lnTo>
                  <a:lnTo>
                    <a:pt x="18" y="19"/>
                  </a:lnTo>
                  <a:lnTo>
                    <a:pt x="10" y="21"/>
                  </a:lnTo>
                  <a:lnTo>
                    <a:pt x="12" y="25"/>
                  </a:lnTo>
                  <a:lnTo>
                    <a:pt x="8" y="27"/>
                  </a:lnTo>
                  <a:lnTo>
                    <a:pt x="15" y="34"/>
                  </a:lnTo>
                  <a:lnTo>
                    <a:pt x="12" y="35"/>
                  </a:lnTo>
                  <a:lnTo>
                    <a:pt x="7" y="32"/>
                  </a:lnTo>
                  <a:lnTo>
                    <a:pt x="6" y="42"/>
                  </a:lnTo>
                  <a:lnTo>
                    <a:pt x="2" y="47"/>
                  </a:lnTo>
                  <a:lnTo>
                    <a:pt x="0" y="47"/>
                  </a:lnTo>
                  <a:lnTo>
                    <a:pt x="1" y="51"/>
                  </a:lnTo>
                  <a:lnTo>
                    <a:pt x="7" y="65"/>
                  </a:lnTo>
                  <a:lnTo>
                    <a:pt x="16" y="78"/>
                  </a:lnTo>
                  <a:lnTo>
                    <a:pt x="33" y="92"/>
                  </a:lnTo>
                  <a:lnTo>
                    <a:pt x="34" y="97"/>
                  </a:lnTo>
                  <a:lnTo>
                    <a:pt x="37" y="90"/>
                  </a:lnTo>
                  <a:lnTo>
                    <a:pt x="43" y="90"/>
                  </a:lnTo>
                  <a:lnTo>
                    <a:pt x="44" y="89"/>
                  </a:lnTo>
                  <a:lnTo>
                    <a:pt x="41" y="80"/>
                  </a:lnTo>
                  <a:lnTo>
                    <a:pt x="43" y="75"/>
                  </a:lnTo>
                  <a:lnTo>
                    <a:pt x="52" y="70"/>
                  </a:lnTo>
                  <a:lnTo>
                    <a:pt x="58" y="64"/>
                  </a:lnTo>
                  <a:lnTo>
                    <a:pt x="62" y="69"/>
                  </a:lnTo>
                  <a:lnTo>
                    <a:pt x="69" y="68"/>
                  </a:lnTo>
                  <a:lnTo>
                    <a:pt x="75" y="73"/>
                  </a:lnTo>
                  <a:lnTo>
                    <a:pt x="78" y="72"/>
                  </a:lnTo>
                  <a:lnTo>
                    <a:pt x="82" y="48"/>
                  </a:lnTo>
                  <a:lnTo>
                    <a:pt x="77" y="36"/>
                  </a:lnTo>
                  <a:lnTo>
                    <a:pt x="78" y="31"/>
                  </a:lnTo>
                  <a:lnTo>
                    <a:pt x="83" y="23"/>
                  </a:lnTo>
                  <a:lnTo>
                    <a:pt x="83" y="18"/>
                  </a:lnTo>
                  <a:lnTo>
                    <a:pt x="79" y="14"/>
                  </a:lnTo>
                  <a:lnTo>
                    <a:pt x="71" y="11"/>
                  </a:lnTo>
                  <a:lnTo>
                    <a:pt x="67" y="18"/>
                  </a:lnTo>
                  <a:lnTo>
                    <a:pt x="65" y="16"/>
                  </a:lnTo>
                  <a:lnTo>
                    <a:pt x="65" y="7"/>
                  </a:lnTo>
                  <a:lnTo>
                    <a:pt x="66" y="2"/>
                  </a:lnTo>
                  <a:lnTo>
                    <a:pt x="50" y="0"/>
                  </a:lnTo>
                  <a:lnTo>
                    <a:pt x="37" y="2"/>
                  </a:lnTo>
                  <a:close/>
                </a:path>
              </a:pathLst>
            </a:custGeom>
            <a:solidFill>
              <a:srgbClr val="435E13"/>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21" name="Freeform 399">
              <a:extLst>
                <a:ext uri="{FF2B5EF4-FFF2-40B4-BE49-F238E27FC236}">
                  <a16:creationId xmlns:a16="http://schemas.microsoft.com/office/drawing/2014/main" id="{9BEB8893-27D3-492C-966D-7661F7AD3A9E}"/>
                </a:ext>
              </a:extLst>
            </p:cNvPr>
            <p:cNvSpPr>
              <a:spLocks/>
            </p:cNvSpPr>
            <p:nvPr/>
          </p:nvSpPr>
          <p:spPr bwMode="gray">
            <a:xfrm>
              <a:off x="4025070" y="3580832"/>
              <a:ext cx="524207" cy="626266"/>
            </a:xfrm>
            <a:custGeom>
              <a:avLst/>
              <a:gdLst/>
              <a:ahLst/>
              <a:cxnLst>
                <a:cxn ang="0">
                  <a:pos x="113" y="0"/>
                </a:cxn>
                <a:cxn ang="0">
                  <a:pos x="104" y="5"/>
                </a:cxn>
                <a:cxn ang="0">
                  <a:pos x="94" y="0"/>
                </a:cxn>
                <a:cxn ang="0">
                  <a:pos x="89" y="2"/>
                </a:cxn>
                <a:cxn ang="0">
                  <a:pos x="82" y="5"/>
                </a:cxn>
                <a:cxn ang="0">
                  <a:pos x="75" y="14"/>
                </a:cxn>
                <a:cxn ang="0">
                  <a:pos x="75" y="29"/>
                </a:cxn>
                <a:cxn ang="0">
                  <a:pos x="74" y="32"/>
                </a:cxn>
                <a:cxn ang="0">
                  <a:pos x="67" y="27"/>
                </a:cxn>
                <a:cxn ang="0">
                  <a:pos x="54" y="24"/>
                </a:cxn>
                <a:cxn ang="0">
                  <a:pos x="32" y="24"/>
                </a:cxn>
                <a:cxn ang="0">
                  <a:pos x="31" y="29"/>
                </a:cxn>
                <a:cxn ang="0">
                  <a:pos x="31" y="38"/>
                </a:cxn>
                <a:cxn ang="0">
                  <a:pos x="33" y="40"/>
                </a:cxn>
                <a:cxn ang="0">
                  <a:pos x="37" y="33"/>
                </a:cxn>
                <a:cxn ang="0">
                  <a:pos x="45" y="36"/>
                </a:cxn>
                <a:cxn ang="0">
                  <a:pos x="49" y="40"/>
                </a:cxn>
                <a:cxn ang="0">
                  <a:pos x="49" y="45"/>
                </a:cxn>
                <a:cxn ang="0">
                  <a:pos x="44" y="53"/>
                </a:cxn>
                <a:cxn ang="0">
                  <a:pos x="43" y="58"/>
                </a:cxn>
                <a:cxn ang="0">
                  <a:pos x="48" y="70"/>
                </a:cxn>
                <a:cxn ang="0">
                  <a:pos x="44" y="94"/>
                </a:cxn>
                <a:cxn ang="0">
                  <a:pos x="41" y="95"/>
                </a:cxn>
                <a:cxn ang="0">
                  <a:pos x="35" y="90"/>
                </a:cxn>
                <a:cxn ang="0">
                  <a:pos x="28" y="91"/>
                </a:cxn>
                <a:cxn ang="0">
                  <a:pos x="24" y="86"/>
                </a:cxn>
                <a:cxn ang="0">
                  <a:pos x="18" y="92"/>
                </a:cxn>
                <a:cxn ang="0">
                  <a:pos x="9" y="97"/>
                </a:cxn>
                <a:cxn ang="0">
                  <a:pos x="7" y="102"/>
                </a:cxn>
                <a:cxn ang="0">
                  <a:pos x="10" y="111"/>
                </a:cxn>
                <a:cxn ang="0">
                  <a:pos x="9" y="112"/>
                </a:cxn>
                <a:cxn ang="0">
                  <a:pos x="3" y="112"/>
                </a:cxn>
                <a:cxn ang="0">
                  <a:pos x="0" y="119"/>
                </a:cxn>
                <a:cxn ang="0">
                  <a:pos x="4" y="121"/>
                </a:cxn>
                <a:cxn ang="0">
                  <a:pos x="10" y="127"/>
                </a:cxn>
                <a:cxn ang="0">
                  <a:pos x="13" y="135"/>
                </a:cxn>
                <a:cxn ang="0">
                  <a:pos x="20" y="132"/>
                </a:cxn>
                <a:cxn ang="0">
                  <a:pos x="22" y="127"/>
                </a:cxn>
                <a:cxn ang="0">
                  <a:pos x="25" y="126"/>
                </a:cxn>
                <a:cxn ang="0">
                  <a:pos x="28" y="127"/>
                </a:cxn>
                <a:cxn ang="0">
                  <a:pos x="29" y="130"/>
                </a:cxn>
                <a:cxn ang="0">
                  <a:pos x="33" y="133"/>
                </a:cxn>
                <a:cxn ang="0">
                  <a:pos x="37" y="132"/>
                </a:cxn>
                <a:cxn ang="0">
                  <a:pos x="41" y="127"/>
                </a:cxn>
                <a:cxn ang="0">
                  <a:pos x="48" y="126"/>
                </a:cxn>
                <a:cxn ang="0">
                  <a:pos x="49" y="132"/>
                </a:cxn>
                <a:cxn ang="0">
                  <a:pos x="51" y="132"/>
                </a:cxn>
                <a:cxn ang="0">
                  <a:pos x="57" y="130"/>
                </a:cxn>
                <a:cxn ang="0">
                  <a:pos x="72" y="118"/>
                </a:cxn>
                <a:cxn ang="0">
                  <a:pos x="76" y="107"/>
                </a:cxn>
                <a:cxn ang="0">
                  <a:pos x="78" y="96"/>
                </a:cxn>
                <a:cxn ang="0">
                  <a:pos x="79" y="90"/>
                </a:cxn>
                <a:cxn ang="0">
                  <a:pos x="86" y="80"/>
                </a:cxn>
                <a:cxn ang="0">
                  <a:pos x="100" y="68"/>
                </a:cxn>
                <a:cxn ang="0">
                  <a:pos x="105" y="27"/>
                </a:cxn>
                <a:cxn ang="0">
                  <a:pos x="113" y="11"/>
                </a:cxn>
                <a:cxn ang="0">
                  <a:pos x="113" y="0"/>
                </a:cxn>
              </a:cxnLst>
              <a:rect l="0" t="0" r="r" b="b"/>
              <a:pathLst>
                <a:path w="113" h="135">
                  <a:moveTo>
                    <a:pt x="113" y="0"/>
                  </a:moveTo>
                  <a:lnTo>
                    <a:pt x="104" y="5"/>
                  </a:lnTo>
                  <a:lnTo>
                    <a:pt x="94" y="0"/>
                  </a:lnTo>
                  <a:lnTo>
                    <a:pt x="89" y="2"/>
                  </a:lnTo>
                  <a:lnTo>
                    <a:pt x="82" y="5"/>
                  </a:lnTo>
                  <a:lnTo>
                    <a:pt x="75" y="14"/>
                  </a:lnTo>
                  <a:lnTo>
                    <a:pt x="75" y="29"/>
                  </a:lnTo>
                  <a:lnTo>
                    <a:pt x="74" y="32"/>
                  </a:lnTo>
                  <a:lnTo>
                    <a:pt x="67" y="27"/>
                  </a:lnTo>
                  <a:lnTo>
                    <a:pt x="54" y="24"/>
                  </a:lnTo>
                  <a:lnTo>
                    <a:pt x="32" y="24"/>
                  </a:lnTo>
                  <a:lnTo>
                    <a:pt x="31" y="29"/>
                  </a:lnTo>
                  <a:lnTo>
                    <a:pt x="31" y="38"/>
                  </a:lnTo>
                  <a:lnTo>
                    <a:pt x="33" y="40"/>
                  </a:lnTo>
                  <a:lnTo>
                    <a:pt x="37" y="33"/>
                  </a:lnTo>
                  <a:lnTo>
                    <a:pt x="45" y="36"/>
                  </a:lnTo>
                  <a:lnTo>
                    <a:pt x="49" y="40"/>
                  </a:lnTo>
                  <a:lnTo>
                    <a:pt x="49" y="45"/>
                  </a:lnTo>
                  <a:lnTo>
                    <a:pt x="44" y="53"/>
                  </a:lnTo>
                  <a:lnTo>
                    <a:pt x="43" y="58"/>
                  </a:lnTo>
                  <a:lnTo>
                    <a:pt x="48" y="70"/>
                  </a:lnTo>
                  <a:lnTo>
                    <a:pt x="44" y="94"/>
                  </a:lnTo>
                  <a:lnTo>
                    <a:pt x="41" y="95"/>
                  </a:lnTo>
                  <a:lnTo>
                    <a:pt x="35" y="90"/>
                  </a:lnTo>
                  <a:lnTo>
                    <a:pt x="28" y="91"/>
                  </a:lnTo>
                  <a:lnTo>
                    <a:pt x="24" y="86"/>
                  </a:lnTo>
                  <a:lnTo>
                    <a:pt x="18" y="92"/>
                  </a:lnTo>
                  <a:lnTo>
                    <a:pt x="9" y="97"/>
                  </a:lnTo>
                  <a:lnTo>
                    <a:pt x="7" y="102"/>
                  </a:lnTo>
                  <a:lnTo>
                    <a:pt x="10" y="111"/>
                  </a:lnTo>
                  <a:lnTo>
                    <a:pt x="9" y="112"/>
                  </a:lnTo>
                  <a:lnTo>
                    <a:pt x="3" y="112"/>
                  </a:lnTo>
                  <a:lnTo>
                    <a:pt x="0" y="119"/>
                  </a:lnTo>
                  <a:lnTo>
                    <a:pt x="4" y="121"/>
                  </a:lnTo>
                  <a:lnTo>
                    <a:pt x="10" y="127"/>
                  </a:lnTo>
                  <a:lnTo>
                    <a:pt x="13" y="135"/>
                  </a:lnTo>
                  <a:lnTo>
                    <a:pt x="20" y="132"/>
                  </a:lnTo>
                  <a:lnTo>
                    <a:pt x="22" y="127"/>
                  </a:lnTo>
                  <a:lnTo>
                    <a:pt x="25" y="126"/>
                  </a:lnTo>
                  <a:lnTo>
                    <a:pt x="28" y="127"/>
                  </a:lnTo>
                  <a:lnTo>
                    <a:pt x="29" y="130"/>
                  </a:lnTo>
                  <a:lnTo>
                    <a:pt x="33" y="133"/>
                  </a:lnTo>
                  <a:lnTo>
                    <a:pt x="37" y="132"/>
                  </a:lnTo>
                  <a:lnTo>
                    <a:pt x="41" y="127"/>
                  </a:lnTo>
                  <a:lnTo>
                    <a:pt x="48" y="126"/>
                  </a:lnTo>
                  <a:lnTo>
                    <a:pt x="49" y="132"/>
                  </a:lnTo>
                  <a:lnTo>
                    <a:pt x="51" y="132"/>
                  </a:lnTo>
                  <a:lnTo>
                    <a:pt x="57" y="130"/>
                  </a:lnTo>
                  <a:lnTo>
                    <a:pt x="72" y="118"/>
                  </a:lnTo>
                  <a:lnTo>
                    <a:pt x="76" y="107"/>
                  </a:lnTo>
                  <a:lnTo>
                    <a:pt x="78" y="96"/>
                  </a:lnTo>
                  <a:lnTo>
                    <a:pt x="79" y="90"/>
                  </a:lnTo>
                  <a:lnTo>
                    <a:pt x="86" y="80"/>
                  </a:lnTo>
                  <a:lnTo>
                    <a:pt x="100" y="68"/>
                  </a:lnTo>
                  <a:lnTo>
                    <a:pt x="105" y="27"/>
                  </a:lnTo>
                  <a:lnTo>
                    <a:pt x="113" y="11"/>
                  </a:lnTo>
                  <a:lnTo>
                    <a:pt x="113" y="0"/>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22" name="Freeform 400">
              <a:extLst>
                <a:ext uri="{FF2B5EF4-FFF2-40B4-BE49-F238E27FC236}">
                  <a16:creationId xmlns:a16="http://schemas.microsoft.com/office/drawing/2014/main" id="{A9764502-015A-4092-9E8D-F706AF9C6834}"/>
                </a:ext>
              </a:extLst>
            </p:cNvPr>
            <p:cNvSpPr>
              <a:spLocks/>
            </p:cNvSpPr>
            <p:nvPr/>
          </p:nvSpPr>
          <p:spPr bwMode="gray">
            <a:xfrm>
              <a:off x="5286876" y="4007619"/>
              <a:ext cx="120614" cy="157725"/>
            </a:xfrm>
            <a:custGeom>
              <a:avLst/>
              <a:gdLst/>
              <a:ahLst/>
              <a:cxnLst>
                <a:cxn ang="0">
                  <a:pos x="5" y="32"/>
                </a:cxn>
                <a:cxn ang="0">
                  <a:pos x="3" y="25"/>
                </a:cxn>
                <a:cxn ang="0">
                  <a:pos x="3" y="18"/>
                </a:cxn>
                <a:cxn ang="0">
                  <a:pos x="2" y="10"/>
                </a:cxn>
                <a:cxn ang="0">
                  <a:pos x="0" y="7"/>
                </a:cxn>
                <a:cxn ang="0">
                  <a:pos x="2" y="4"/>
                </a:cxn>
                <a:cxn ang="0">
                  <a:pos x="3" y="4"/>
                </a:cxn>
                <a:cxn ang="0">
                  <a:pos x="7" y="8"/>
                </a:cxn>
                <a:cxn ang="0">
                  <a:pos x="11" y="7"/>
                </a:cxn>
                <a:cxn ang="0">
                  <a:pos x="14" y="2"/>
                </a:cxn>
                <a:cxn ang="0">
                  <a:pos x="21" y="0"/>
                </a:cxn>
                <a:cxn ang="0">
                  <a:pos x="23" y="2"/>
                </a:cxn>
                <a:cxn ang="0">
                  <a:pos x="21" y="8"/>
                </a:cxn>
                <a:cxn ang="0">
                  <a:pos x="25" y="10"/>
                </a:cxn>
                <a:cxn ang="0">
                  <a:pos x="26" y="15"/>
                </a:cxn>
                <a:cxn ang="0">
                  <a:pos x="16" y="31"/>
                </a:cxn>
                <a:cxn ang="0">
                  <a:pos x="8" y="34"/>
                </a:cxn>
                <a:cxn ang="0">
                  <a:pos x="5" y="32"/>
                </a:cxn>
              </a:cxnLst>
              <a:rect l="0" t="0" r="r" b="b"/>
              <a:pathLst>
                <a:path w="26" h="34">
                  <a:moveTo>
                    <a:pt x="5" y="32"/>
                  </a:moveTo>
                  <a:lnTo>
                    <a:pt x="3" y="25"/>
                  </a:lnTo>
                  <a:lnTo>
                    <a:pt x="3" y="18"/>
                  </a:lnTo>
                  <a:lnTo>
                    <a:pt x="2" y="10"/>
                  </a:lnTo>
                  <a:lnTo>
                    <a:pt x="0" y="7"/>
                  </a:lnTo>
                  <a:lnTo>
                    <a:pt x="2" y="4"/>
                  </a:lnTo>
                  <a:lnTo>
                    <a:pt x="3" y="4"/>
                  </a:lnTo>
                  <a:lnTo>
                    <a:pt x="7" y="8"/>
                  </a:lnTo>
                  <a:lnTo>
                    <a:pt x="11" y="7"/>
                  </a:lnTo>
                  <a:lnTo>
                    <a:pt x="14" y="2"/>
                  </a:lnTo>
                  <a:lnTo>
                    <a:pt x="21" y="0"/>
                  </a:lnTo>
                  <a:lnTo>
                    <a:pt x="23" y="2"/>
                  </a:lnTo>
                  <a:lnTo>
                    <a:pt x="21" y="8"/>
                  </a:lnTo>
                  <a:lnTo>
                    <a:pt x="25" y="10"/>
                  </a:lnTo>
                  <a:lnTo>
                    <a:pt x="26" y="15"/>
                  </a:lnTo>
                  <a:lnTo>
                    <a:pt x="16" y="31"/>
                  </a:lnTo>
                  <a:lnTo>
                    <a:pt x="8" y="34"/>
                  </a:lnTo>
                  <a:lnTo>
                    <a:pt x="5" y="32"/>
                  </a:lnTo>
                  <a:close/>
                </a:path>
              </a:pathLst>
            </a:custGeom>
            <a:solidFill>
              <a:srgbClr val="E8F6CF"/>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23" name="Freeform 401">
              <a:extLst>
                <a:ext uri="{FF2B5EF4-FFF2-40B4-BE49-F238E27FC236}">
                  <a16:creationId xmlns:a16="http://schemas.microsoft.com/office/drawing/2014/main" id="{AE0D7222-1D28-476A-9A0A-E323020B9D69}"/>
                </a:ext>
              </a:extLst>
            </p:cNvPr>
            <p:cNvSpPr>
              <a:spLocks/>
            </p:cNvSpPr>
            <p:nvPr/>
          </p:nvSpPr>
          <p:spPr bwMode="gray">
            <a:xfrm>
              <a:off x="4085376" y="4165346"/>
              <a:ext cx="74224" cy="102058"/>
            </a:xfrm>
            <a:custGeom>
              <a:avLst/>
              <a:gdLst/>
              <a:ahLst/>
              <a:cxnLst>
                <a:cxn ang="0">
                  <a:pos x="5" y="22"/>
                </a:cxn>
                <a:cxn ang="0">
                  <a:pos x="3" y="20"/>
                </a:cxn>
                <a:cxn ang="0">
                  <a:pos x="3" y="12"/>
                </a:cxn>
                <a:cxn ang="0">
                  <a:pos x="0" y="9"/>
                </a:cxn>
                <a:cxn ang="0">
                  <a:pos x="7" y="6"/>
                </a:cxn>
                <a:cxn ang="0">
                  <a:pos x="9" y="1"/>
                </a:cxn>
                <a:cxn ang="0">
                  <a:pos x="12" y="0"/>
                </a:cxn>
                <a:cxn ang="0">
                  <a:pos x="15" y="1"/>
                </a:cxn>
                <a:cxn ang="0">
                  <a:pos x="16" y="4"/>
                </a:cxn>
                <a:cxn ang="0">
                  <a:pos x="10" y="8"/>
                </a:cxn>
                <a:cxn ang="0">
                  <a:pos x="7" y="20"/>
                </a:cxn>
                <a:cxn ang="0">
                  <a:pos x="5" y="22"/>
                </a:cxn>
              </a:cxnLst>
              <a:rect l="0" t="0" r="r" b="b"/>
              <a:pathLst>
                <a:path w="16" h="22">
                  <a:moveTo>
                    <a:pt x="5" y="22"/>
                  </a:moveTo>
                  <a:lnTo>
                    <a:pt x="3" y="20"/>
                  </a:lnTo>
                  <a:lnTo>
                    <a:pt x="3" y="12"/>
                  </a:lnTo>
                  <a:lnTo>
                    <a:pt x="0" y="9"/>
                  </a:lnTo>
                  <a:lnTo>
                    <a:pt x="7" y="6"/>
                  </a:lnTo>
                  <a:lnTo>
                    <a:pt x="9" y="1"/>
                  </a:lnTo>
                  <a:lnTo>
                    <a:pt x="12" y="0"/>
                  </a:lnTo>
                  <a:lnTo>
                    <a:pt x="15" y="1"/>
                  </a:lnTo>
                  <a:lnTo>
                    <a:pt x="16" y="4"/>
                  </a:lnTo>
                  <a:lnTo>
                    <a:pt x="10" y="8"/>
                  </a:lnTo>
                  <a:lnTo>
                    <a:pt x="7" y="20"/>
                  </a:lnTo>
                  <a:lnTo>
                    <a:pt x="5" y="22"/>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24" name="Freeform 402">
              <a:extLst>
                <a:ext uri="{FF2B5EF4-FFF2-40B4-BE49-F238E27FC236}">
                  <a16:creationId xmlns:a16="http://schemas.microsoft.com/office/drawing/2014/main" id="{9A05D479-0F2C-458E-9575-976092353FE8}"/>
                </a:ext>
              </a:extLst>
            </p:cNvPr>
            <p:cNvSpPr>
              <a:spLocks/>
            </p:cNvSpPr>
            <p:nvPr/>
          </p:nvSpPr>
          <p:spPr bwMode="gray">
            <a:xfrm>
              <a:off x="5143066" y="5974553"/>
              <a:ext cx="157725" cy="171645"/>
            </a:xfrm>
            <a:custGeom>
              <a:avLst/>
              <a:gdLst/>
              <a:ahLst/>
              <a:cxnLst>
                <a:cxn ang="0">
                  <a:pos x="34" y="13"/>
                </a:cxn>
                <a:cxn ang="0">
                  <a:pos x="34" y="16"/>
                </a:cxn>
                <a:cxn ang="0">
                  <a:pos x="28" y="27"/>
                </a:cxn>
                <a:cxn ang="0">
                  <a:pos x="20" y="31"/>
                </a:cxn>
                <a:cxn ang="0">
                  <a:pos x="15" y="35"/>
                </a:cxn>
                <a:cxn ang="0">
                  <a:pos x="11" y="37"/>
                </a:cxn>
                <a:cxn ang="0">
                  <a:pos x="7" y="32"/>
                </a:cxn>
                <a:cxn ang="0">
                  <a:pos x="0" y="21"/>
                </a:cxn>
                <a:cxn ang="0">
                  <a:pos x="8" y="7"/>
                </a:cxn>
                <a:cxn ang="0">
                  <a:pos x="19" y="0"/>
                </a:cxn>
                <a:cxn ang="0">
                  <a:pos x="23" y="0"/>
                </a:cxn>
                <a:cxn ang="0">
                  <a:pos x="26" y="1"/>
                </a:cxn>
                <a:cxn ang="0">
                  <a:pos x="34" y="13"/>
                </a:cxn>
              </a:cxnLst>
              <a:rect l="0" t="0" r="r" b="b"/>
              <a:pathLst>
                <a:path w="34" h="37">
                  <a:moveTo>
                    <a:pt x="34" y="13"/>
                  </a:moveTo>
                  <a:lnTo>
                    <a:pt x="34" y="16"/>
                  </a:lnTo>
                  <a:lnTo>
                    <a:pt x="28" y="27"/>
                  </a:lnTo>
                  <a:lnTo>
                    <a:pt x="20" y="31"/>
                  </a:lnTo>
                  <a:lnTo>
                    <a:pt x="15" y="35"/>
                  </a:lnTo>
                  <a:lnTo>
                    <a:pt x="11" y="37"/>
                  </a:lnTo>
                  <a:lnTo>
                    <a:pt x="7" y="32"/>
                  </a:lnTo>
                  <a:lnTo>
                    <a:pt x="0" y="21"/>
                  </a:lnTo>
                  <a:lnTo>
                    <a:pt x="8" y="7"/>
                  </a:lnTo>
                  <a:lnTo>
                    <a:pt x="19" y="0"/>
                  </a:lnTo>
                  <a:lnTo>
                    <a:pt x="23" y="0"/>
                  </a:lnTo>
                  <a:lnTo>
                    <a:pt x="26" y="1"/>
                  </a:lnTo>
                  <a:lnTo>
                    <a:pt x="34" y="13"/>
                  </a:lnTo>
                  <a:close/>
                </a:path>
              </a:pathLst>
            </a:custGeom>
            <a:solidFill>
              <a:srgbClr val="648D1C"/>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25" name="Freeform 403">
              <a:extLst>
                <a:ext uri="{FF2B5EF4-FFF2-40B4-BE49-F238E27FC236}">
                  <a16:creationId xmlns:a16="http://schemas.microsoft.com/office/drawing/2014/main" id="{EC74147B-F10B-44E0-8F2D-BB378A059AB5}"/>
                </a:ext>
              </a:extLst>
            </p:cNvPr>
            <p:cNvSpPr>
              <a:spLocks/>
            </p:cNvSpPr>
            <p:nvPr/>
          </p:nvSpPr>
          <p:spPr bwMode="gray">
            <a:xfrm>
              <a:off x="5402850" y="5747243"/>
              <a:ext cx="88143" cy="120614"/>
            </a:xfrm>
            <a:custGeom>
              <a:avLst/>
              <a:gdLst/>
              <a:ahLst/>
              <a:cxnLst>
                <a:cxn ang="0">
                  <a:pos x="19" y="18"/>
                </a:cxn>
                <a:cxn ang="0">
                  <a:pos x="17" y="2"/>
                </a:cxn>
                <a:cxn ang="0">
                  <a:pos x="15" y="5"/>
                </a:cxn>
                <a:cxn ang="0">
                  <a:pos x="9" y="0"/>
                </a:cxn>
                <a:cxn ang="0">
                  <a:pos x="5" y="2"/>
                </a:cxn>
                <a:cxn ang="0">
                  <a:pos x="0" y="16"/>
                </a:cxn>
                <a:cxn ang="0">
                  <a:pos x="3" y="24"/>
                </a:cxn>
                <a:cxn ang="0">
                  <a:pos x="9" y="26"/>
                </a:cxn>
                <a:cxn ang="0">
                  <a:pos x="13" y="26"/>
                </a:cxn>
                <a:cxn ang="0">
                  <a:pos x="19" y="18"/>
                </a:cxn>
              </a:cxnLst>
              <a:rect l="0" t="0" r="r" b="b"/>
              <a:pathLst>
                <a:path w="19" h="26">
                  <a:moveTo>
                    <a:pt x="19" y="18"/>
                  </a:moveTo>
                  <a:lnTo>
                    <a:pt x="17" y="2"/>
                  </a:lnTo>
                  <a:lnTo>
                    <a:pt x="15" y="5"/>
                  </a:lnTo>
                  <a:lnTo>
                    <a:pt x="9" y="0"/>
                  </a:lnTo>
                  <a:lnTo>
                    <a:pt x="5" y="2"/>
                  </a:lnTo>
                  <a:lnTo>
                    <a:pt x="0" y="16"/>
                  </a:lnTo>
                  <a:lnTo>
                    <a:pt x="3" y="24"/>
                  </a:lnTo>
                  <a:lnTo>
                    <a:pt x="9" y="26"/>
                  </a:lnTo>
                  <a:lnTo>
                    <a:pt x="13" y="26"/>
                  </a:lnTo>
                  <a:lnTo>
                    <a:pt x="19" y="18"/>
                  </a:lnTo>
                  <a:close/>
                </a:path>
              </a:pathLst>
            </a:custGeom>
            <a:solidFill>
              <a:srgbClr val="435E13"/>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26" name="Freeform 404">
              <a:extLst>
                <a:ext uri="{FF2B5EF4-FFF2-40B4-BE49-F238E27FC236}">
                  <a16:creationId xmlns:a16="http://schemas.microsoft.com/office/drawing/2014/main" id="{67AA5280-66D7-4D95-AF89-18DA9A5DCC66}"/>
                </a:ext>
              </a:extLst>
            </p:cNvPr>
            <p:cNvSpPr>
              <a:spLocks/>
            </p:cNvSpPr>
            <p:nvPr/>
          </p:nvSpPr>
          <p:spPr bwMode="gray">
            <a:xfrm>
              <a:off x="2656566" y="3075183"/>
              <a:ext cx="431427" cy="463899"/>
            </a:xfrm>
            <a:custGeom>
              <a:avLst/>
              <a:gdLst/>
              <a:ahLst/>
              <a:cxnLst>
                <a:cxn ang="0">
                  <a:pos x="7" y="12"/>
                </a:cxn>
                <a:cxn ang="0">
                  <a:pos x="11" y="21"/>
                </a:cxn>
                <a:cxn ang="0">
                  <a:pos x="13" y="27"/>
                </a:cxn>
                <a:cxn ang="0">
                  <a:pos x="12" y="31"/>
                </a:cxn>
                <a:cxn ang="0">
                  <a:pos x="10" y="36"/>
                </a:cxn>
                <a:cxn ang="0">
                  <a:pos x="5" y="39"/>
                </a:cxn>
                <a:cxn ang="0">
                  <a:pos x="10" y="42"/>
                </a:cxn>
                <a:cxn ang="0">
                  <a:pos x="1" y="50"/>
                </a:cxn>
                <a:cxn ang="0">
                  <a:pos x="5" y="57"/>
                </a:cxn>
                <a:cxn ang="0">
                  <a:pos x="0" y="66"/>
                </a:cxn>
                <a:cxn ang="0">
                  <a:pos x="13" y="75"/>
                </a:cxn>
                <a:cxn ang="0">
                  <a:pos x="19" y="85"/>
                </a:cxn>
                <a:cxn ang="0">
                  <a:pos x="15" y="98"/>
                </a:cxn>
                <a:cxn ang="0">
                  <a:pos x="37" y="92"/>
                </a:cxn>
                <a:cxn ang="0">
                  <a:pos x="71" y="86"/>
                </a:cxn>
                <a:cxn ang="0">
                  <a:pos x="85" y="87"/>
                </a:cxn>
                <a:cxn ang="0">
                  <a:pos x="88" y="80"/>
                </a:cxn>
                <a:cxn ang="0">
                  <a:pos x="81" y="65"/>
                </a:cxn>
                <a:cxn ang="0">
                  <a:pos x="86" y="54"/>
                </a:cxn>
                <a:cxn ang="0">
                  <a:pos x="93" y="39"/>
                </a:cxn>
                <a:cxn ang="0">
                  <a:pos x="88" y="26"/>
                </a:cxn>
                <a:cxn ang="0">
                  <a:pos x="89" y="20"/>
                </a:cxn>
                <a:cxn ang="0">
                  <a:pos x="82" y="12"/>
                </a:cxn>
                <a:cxn ang="0">
                  <a:pos x="75" y="12"/>
                </a:cxn>
                <a:cxn ang="0">
                  <a:pos x="63" y="17"/>
                </a:cxn>
                <a:cxn ang="0">
                  <a:pos x="58" y="16"/>
                </a:cxn>
                <a:cxn ang="0">
                  <a:pos x="51" y="6"/>
                </a:cxn>
                <a:cxn ang="0">
                  <a:pos x="45" y="5"/>
                </a:cxn>
                <a:cxn ang="0">
                  <a:pos x="38" y="7"/>
                </a:cxn>
                <a:cxn ang="0">
                  <a:pos x="36" y="0"/>
                </a:cxn>
                <a:cxn ang="0">
                  <a:pos x="32" y="3"/>
                </a:cxn>
                <a:cxn ang="0">
                  <a:pos x="29" y="6"/>
                </a:cxn>
                <a:cxn ang="0">
                  <a:pos x="24" y="9"/>
                </a:cxn>
                <a:cxn ang="0">
                  <a:pos x="18" y="7"/>
                </a:cxn>
                <a:cxn ang="0">
                  <a:pos x="10" y="9"/>
                </a:cxn>
              </a:cxnLst>
              <a:rect l="0" t="0" r="r" b="b"/>
              <a:pathLst>
                <a:path w="93" h="100">
                  <a:moveTo>
                    <a:pt x="10" y="9"/>
                  </a:moveTo>
                  <a:lnTo>
                    <a:pt x="7" y="12"/>
                  </a:lnTo>
                  <a:lnTo>
                    <a:pt x="7" y="20"/>
                  </a:lnTo>
                  <a:lnTo>
                    <a:pt x="11" y="21"/>
                  </a:lnTo>
                  <a:lnTo>
                    <a:pt x="11" y="25"/>
                  </a:lnTo>
                  <a:lnTo>
                    <a:pt x="13" y="27"/>
                  </a:lnTo>
                  <a:lnTo>
                    <a:pt x="10" y="31"/>
                  </a:lnTo>
                  <a:lnTo>
                    <a:pt x="12" y="31"/>
                  </a:lnTo>
                  <a:lnTo>
                    <a:pt x="13" y="38"/>
                  </a:lnTo>
                  <a:lnTo>
                    <a:pt x="10" y="36"/>
                  </a:lnTo>
                  <a:lnTo>
                    <a:pt x="5" y="36"/>
                  </a:lnTo>
                  <a:lnTo>
                    <a:pt x="5" y="39"/>
                  </a:lnTo>
                  <a:lnTo>
                    <a:pt x="8" y="39"/>
                  </a:lnTo>
                  <a:lnTo>
                    <a:pt x="10" y="42"/>
                  </a:lnTo>
                  <a:lnTo>
                    <a:pt x="6" y="50"/>
                  </a:lnTo>
                  <a:lnTo>
                    <a:pt x="1" y="50"/>
                  </a:lnTo>
                  <a:lnTo>
                    <a:pt x="2" y="54"/>
                  </a:lnTo>
                  <a:lnTo>
                    <a:pt x="5" y="57"/>
                  </a:lnTo>
                  <a:lnTo>
                    <a:pt x="4" y="61"/>
                  </a:lnTo>
                  <a:lnTo>
                    <a:pt x="0" y="66"/>
                  </a:lnTo>
                  <a:lnTo>
                    <a:pt x="10" y="69"/>
                  </a:lnTo>
                  <a:lnTo>
                    <a:pt x="13" y="75"/>
                  </a:lnTo>
                  <a:lnTo>
                    <a:pt x="18" y="76"/>
                  </a:lnTo>
                  <a:lnTo>
                    <a:pt x="19" y="85"/>
                  </a:lnTo>
                  <a:lnTo>
                    <a:pt x="15" y="88"/>
                  </a:lnTo>
                  <a:lnTo>
                    <a:pt x="15" y="98"/>
                  </a:lnTo>
                  <a:lnTo>
                    <a:pt x="20" y="100"/>
                  </a:lnTo>
                  <a:lnTo>
                    <a:pt x="37" y="92"/>
                  </a:lnTo>
                  <a:lnTo>
                    <a:pt x="57" y="87"/>
                  </a:lnTo>
                  <a:lnTo>
                    <a:pt x="71" y="86"/>
                  </a:lnTo>
                  <a:lnTo>
                    <a:pt x="83" y="88"/>
                  </a:lnTo>
                  <a:lnTo>
                    <a:pt x="85" y="87"/>
                  </a:lnTo>
                  <a:lnTo>
                    <a:pt x="89" y="87"/>
                  </a:lnTo>
                  <a:lnTo>
                    <a:pt x="88" y="80"/>
                  </a:lnTo>
                  <a:lnTo>
                    <a:pt x="85" y="77"/>
                  </a:lnTo>
                  <a:lnTo>
                    <a:pt x="81" y="65"/>
                  </a:lnTo>
                  <a:lnTo>
                    <a:pt x="82" y="60"/>
                  </a:lnTo>
                  <a:lnTo>
                    <a:pt x="86" y="54"/>
                  </a:lnTo>
                  <a:lnTo>
                    <a:pt x="88" y="43"/>
                  </a:lnTo>
                  <a:lnTo>
                    <a:pt x="93" y="39"/>
                  </a:lnTo>
                  <a:lnTo>
                    <a:pt x="90" y="27"/>
                  </a:lnTo>
                  <a:lnTo>
                    <a:pt x="88" y="26"/>
                  </a:lnTo>
                  <a:lnTo>
                    <a:pt x="89" y="23"/>
                  </a:lnTo>
                  <a:lnTo>
                    <a:pt x="89" y="20"/>
                  </a:lnTo>
                  <a:lnTo>
                    <a:pt x="86" y="20"/>
                  </a:lnTo>
                  <a:lnTo>
                    <a:pt x="82" y="12"/>
                  </a:lnTo>
                  <a:lnTo>
                    <a:pt x="80" y="14"/>
                  </a:lnTo>
                  <a:lnTo>
                    <a:pt x="75" y="12"/>
                  </a:lnTo>
                  <a:lnTo>
                    <a:pt x="65" y="15"/>
                  </a:lnTo>
                  <a:lnTo>
                    <a:pt x="63" y="17"/>
                  </a:lnTo>
                  <a:lnTo>
                    <a:pt x="61" y="15"/>
                  </a:lnTo>
                  <a:lnTo>
                    <a:pt x="58" y="16"/>
                  </a:lnTo>
                  <a:lnTo>
                    <a:pt x="55" y="14"/>
                  </a:lnTo>
                  <a:lnTo>
                    <a:pt x="51" y="6"/>
                  </a:lnTo>
                  <a:lnTo>
                    <a:pt x="48" y="7"/>
                  </a:lnTo>
                  <a:lnTo>
                    <a:pt x="45" y="5"/>
                  </a:lnTo>
                  <a:lnTo>
                    <a:pt x="43" y="5"/>
                  </a:lnTo>
                  <a:lnTo>
                    <a:pt x="38" y="7"/>
                  </a:lnTo>
                  <a:lnTo>
                    <a:pt x="36" y="7"/>
                  </a:lnTo>
                  <a:lnTo>
                    <a:pt x="36" y="0"/>
                  </a:lnTo>
                  <a:lnTo>
                    <a:pt x="33" y="0"/>
                  </a:lnTo>
                  <a:lnTo>
                    <a:pt x="32" y="3"/>
                  </a:lnTo>
                  <a:lnTo>
                    <a:pt x="30" y="1"/>
                  </a:lnTo>
                  <a:lnTo>
                    <a:pt x="29" y="6"/>
                  </a:lnTo>
                  <a:lnTo>
                    <a:pt x="24" y="6"/>
                  </a:lnTo>
                  <a:lnTo>
                    <a:pt x="24" y="9"/>
                  </a:lnTo>
                  <a:lnTo>
                    <a:pt x="20" y="7"/>
                  </a:lnTo>
                  <a:lnTo>
                    <a:pt x="18" y="7"/>
                  </a:lnTo>
                  <a:lnTo>
                    <a:pt x="15" y="4"/>
                  </a:lnTo>
                  <a:lnTo>
                    <a:pt x="10" y="9"/>
                  </a:lnTo>
                  <a:close/>
                </a:path>
              </a:pathLst>
            </a:custGeom>
            <a:solidFill>
              <a:srgbClr val="435E13"/>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27" name="Freeform 405">
              <a:extLst>
                <a:ext uri="{FF2B5EF4-FFF2-40B4-BE49-F238E27FC236}">
                  <a16:creationId xmlns:a16="http://schemas.microsoft.com/office/drawing/2014/main" id="{EB07C846-39D5-4E1F-BAC6-EB4ACB83BD21}"/>
                </a:ext>
              </a:extLst>
            </p:cNvPr>
            <p:cNvSpPr>
              <a:spLocks/>
            </p:cNvSpPr>
            <p:nvPr/>
          </p:nvSpPr>
          <p:spPr bwMode="gray">
            <a:xfrm>
              <a:off x="3306025" y="2954570"/>
              <a:ext cx="213394" cy="445343"/>
            </a:xfrm>
            <a:custGeom>
              <a:avLst/>
              <a:gdLst/>
              <a:ahLst/>
              <a:cxnLst>
                <a:cxn ang="0">
                  <a:pos x="18" y="96"/>
                </a:cxn>
                <a:cxn ang="0">
                  <a:pos x="17" y="96"/>
                </a:cxn>
                <a:cxn ang="0">
                  <a:pos x="15" y="90"/>
                </a:cxn>
                <a:cxn ang="0">
                  <a:pos x="16" y="81"/>
                </a:cxn>
                <a:cxn ang="0">
                  <a:pos x="15" y="58"/>
                </a:cxn>
                <a:cxn ang="0">
                  <a:pos x="9" y="40"/>
                </a:cxn>
                <a:cxn ang="0">
                  <a:pos x="5" y="35"/>
                </a:cxn>
                <a:cxn ang="0">
                  <a:pos x="0" y="32"/>
                </a:cxn>
                <a:cxn ang="0">
                  <a:pos x="3" y="22"/>
                </a:cxn>
                <a:cxn ang="0">
                  <a:pos x="10" y="14"/>
                </a:cxn>
                <a:cxn ang="0">
                  <a:pos x="19" y="15"/>
                </a:cxn>
                <a:cxn ang="0">
                  <a:pos x="24" y="8"/>
                </a:cxn>
                <a:cxn ang="0">
                  <a:pos x="27" y="6"/>
                </a:cxn>
                <a:cxn ang="0">
                  <a:pos x="24" y="3"/>
                </a:cxn>
                <a:cxn ang="0">
                  <a:pos x="31" y="0"/>
                </a:cxn>
                <a:cxn ang="0">
                  <a:pos x="43" y="10"/>
                </a:cxn>
                <a:cxn ang="0">
                  <a:pos x="41" y="15"/>
                </a:cxn>
                <a:cxn ang="0">
                  <a:pos x="44" y="21"/>
                </a:cxn>
                <a:cxn ang="0">
                  <a:pos x="46" y="31"/>
                </a:cxn>
                <a:cxn ang="0">
                  <a:pos x="42" y="33"/>
                </a:cxn>
                <a:cxn ang="0">
                  <a:pos x="43" y="36"/>
                </a:cxn>
                <a:cxn ang="0">
                  <a:pos x="42" y="40"/>
                </a:cxn>
                <a:cxn ang="0">
                  <a:pos x="36" y="44"/>
                </a:cxn>
                <a:cxn ang="0">
                  <a:pos x="35" y="52"/>
                </a:cxn>
                <a:cxn ang="0">
                  <a:pos x="31" y="62"/>
                </a:cxn>
                <a:cxn ang="0">
                  <a:pos x="29" y="84"/>
                </a:cxn>
                <a:cxn ang="0">
                  <a:pos x="31" y="95"/>
                </a:cxn>
                <a:cxn ang="0">
                  <a:pos x="18" y="96"/>
                </a:cxn>
              </a:cxnLst>
              <a:rect l="0" t="0" r="r" b="b"/>
              <a:pathLst>
                <a:path w="46" h="96">
                  <a:moveTo>
                    <a:pt x="18" y="96"/>
                  </a:moveTo>
                  <a:lnTo>
                    <a:pt x="17" y="96"/>
                  </a:lnTo>
                  <a:lnTo>
                    <a:pt x="15" y="90"/>
                  </a:lnTo>
                  <a:lnTo>
                    <a:pt x="16" y="81"/>
                  </a:lnTo>
                  <a:lnTo>
                    <a:pt x="15" y="58"/>
                  </a:lnTo>
                  <a:lnTo>
                    <a:pt x="9" y="40"/>
                  </a:lnTo>
                  <a:lnTo>
                    <a:pt x="5" y="35"/>
                  </a:lnTo>
                  <a:lnTo>
                    <a:pt x="0" y="32"/>
                  </a:lnTo>
                  <a:lnTo>
                    <a:pt x="3" y="22"/>
                  </a:lnTo>
                  <a:lnTo>
                    <a:pt x="10" y="14"/>
                  </a:lnTo>
                  <a:lnTo>
                    <a:pt x="19" y="15"/>
                  </a:lnTo>
                  <a:lnTo>
                    <a:pt x="24" y="8"/>
                  </a:lnTo>
                  <a:lnTo>
                    <a:pt x="27" y="6"/>
                  </a:lnTo>
                  <a:lnTo>
                    <a:pt x="24" y="3"/>
                  </a:lnTo>
                  <a:lnTo>
                    <a:pt x="31" y="0"/>
                  </a:lnTo>
                  <a:lnTo>
                    <a:pt x="43" y="10"/>
                  </a:lnTo>
                  <a:lnTo>
                    <a:pt x="41" y="15"/>
                  </a:lnTo>
                  <a:lnTo>
                    <a:pt x="44" y="21"/>
                  </a:lnTo>
                  <a:lnTo>
                    <a:pt x="46" y="31"/>
                  </a:lnTo>
                  <a:lnTo>
                    <a:pt x="42" y="33"/>
                  </a:lnTo>
                  <a:lnTo>
                    <a:pt x="43" y="36"/>
                  </a:lnTo>
                  <a:lnTo>
                    <a:pt x="42" y="40"/>
                  </a:lnTo>
                  <a:lnTo>
                    <a:pt x="36" y="44"/>
                  </a:lnTo>
                  <a:lnTo>
                    <a:pt x="35" y="52"/>
                  </a:lnTo>
                  <a:lnTo>
                    <a:pt x="31" y="62"/>
                  </a:lnTo>
                  <a:lnTo>
                    <a:pt x="29" y="84"/>
                  </a:lnTo>
                  <a:lnTo>
                    <a:pt x="31" y="95"/>
                  </a:lnTo>
                  <a:lnTo>
                    <a:pt x="18" y="96"/>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28" name="Freeform 406">
              <a:extLst>
                <a:ext uri="{FF2B5EF4-FFF2-40B4-BE49-F238E27FC236}">
                  <a16:creationId xmlns:a16="http://schemas.microsoft.com/office/drawing/2014/main" id="{5F444EE6-2002-44C6-B258-E05F4EFE9F81}"/>
                </a:ext>
              </a:extLst>
            </p:cNvPr>
            <p:cNvSpPr>
              <a:spLocks/>
            </p:cNvSpPr>
            <p:nvPr/>
          </p:nvSpPr>
          <p:spPr bwMode="gray">
            <a:xfrm>
              <a:off x="2457091" y="3232909"/>
              <a:ext cx="287617" cy="296896"/>
            </a:xfrm>
            <a:custGeom>
              <a:avLst/>
              <a:gdLst/>
              <a:ahLst/>
              <a:cxnLst>
                <a:cxn ang="0">
                  <a:pos x="0" y="25"/>
                </a:cxn>
                <a:cxn ang="0">
                  <a:pos x="3" y="20"/>
                </a:cxn>
                <a:cxn ang="0">
                  <a:pos x="13" y="13"/>
                </a:cxn>
                <a:cxn ang="0">
                  <a:pos x="13" y="8"/>
                </a:cxn>
                <a:cxn ang="0">
                  <a:pos x="18" y="5"/>
                </a:cxn>
                <a:cxn ang="0">
                  <a:pos x="17" y="3"/>
                </a:cxn>
                <a:cxn ang="0">
                  <a:pos x="20" y="0"/>
                </a:cxn>
                <a:cxn ang="0">
                  <a:pos x="23" y="2"/>
                </a:cxn>
                <a:cxn ang="0">
                  <a:pos x="26" y="0"/>
                </a:cxn>
                <a:cxn ang="0">
                  <a:pos x="30" y="4"/>
                </a:cxn>
                <a:cxn ang="0">
                  <a:pos x="31" y="13"/>
                </a:cxn>
                <a:cxn ang="0">
                  <a:pos x="30" y="19"/>
                </a:cxn>
                <a:cxn ang="0">
                  <a:pos x="32" y="19"/>
                </a:cxn>
                <a:cxn ang="0">
                  <a:pos x="37" y="21"/>
                </a:cxn>
                <a:cxn ang="0">
                  <a:pos x="39" y="20"/>
                </a:cxn>
                <a:cxn ang="0">
                  <a:pos x="42" y="14"/>
                </a:cxn>
                <a:cxn ang="0">
                  <a:pos x="44" y="16"/>
                </a:cxn>
                <a:cxn ang="0">
                  <a:pos x="45" y="20"/>
                </a:cxn>
                <a:cxn ang="0">
                  <a:pos x="48" y="23"/>
                </a:cxn>
                <a:cxn ang="0">
                  <a:pos x="47" y="27"/>
                </a:cxn>
                <a:cxn ang="0">
                  <a:pos x="43" y="32"/>
                </a:cxn>
                <a:cxn ang="0">
                  <a:pos x="53" y="35"/>
                </a:cxn>
                <a:cxn ang="0">
                  <a:pos x="56" y="41"/>
                </a:cxn>
                <a:cxn ang="0">
                  <a:pos x="61" y="42"/>
                </a:cxn>
                <a:cxn ang="0">
                  <a:pos x="62" y="51"/>
                </a:cxn>
                <a:cxn ang="0">
                  <a:pos x="58" y="54"/>
                </a:cxn>
                <a:cxn ang="0">
                  <a:pos x="58" y="64"/>
                </a:cxn>
                <a:cxn ang="0">
                  <a:pos x="45" y="61"/>
                </a:cxn>
                <a:cxn ang="0">
                  <a:pos x="32" y="53"/>
                </a:cxn>
                <a:cxn ang="0">
                  <a:pos x="17" y="39"/>
                </a:cxn>
                <a:cxn ang="0">
                  <a:pos x="10" y="35"/>
                </a:cxn>
                <a:cxn ang="0">
                  <a:pos x="0" y="25"/>
                </a:cxn>
              </a:cxnLst>
              <a:rect l="0" t="0" r="r" b="b"/>
              <a:pathLst>
                <a:path w="62" h="64">
                  <a:moveTo>
                    <a:pt x="0" y="25"/>
                  </a:moveTo>
                  <a:lnTo>
                    <a:pt x="3" y="20"/>
                  </a:lnTo>
                  <a:lnTo>
                    <a:pt x="13" y="13"/>
                  </a:lnTo>
                  <a:lnTo>
                    <a:pt x="13" y="8"/>
                  </a:lnTo>
                  <a:lnTo>
                    <a:pt x="18" y="5"/>
                  </a:lnTo>
                  <a:lnTo>
                    <a:pt x="17" y="3"/>
                  </a:lnTo>
                  <a:lnTo>
                    <a:pt x="20" y="0"/>
                  </a:lnTo>
                  <a:lnTo>
                    <a:pt x="23" y="2"/>
                  </a:lnTo>
                  <a:lnTo>
                    <a:pt x="26" y="0"/>
                  </a:lnTo>
                  <a:lnTo>
                    <a:pt x="30" y="4"/>
                  </a:lnTo>
                  <a:lnTo>
                    <a:pt x="31" y="13"/>
                  </a:lnTo>
                  <a:lnTo>
                    <a:pt x="30" y="19"/>
                  </a:lnTo>
                  <a:lnTo>
                    <a:pt x="32" y="19"/>
                  </a:lnTo>
                  <a:lnTo>
                    <a:pt x="37" y="21"/>
                  </a:lnTo>
                  <a:lnTo>
                    <a:pt x="39" y="20"/>
                  </a:lnTo>
                  <a:lnTo>
                    <a:pt x="42" y="14"/>
                  </a:lnTo>
                  <a:lnTo>
                    <a:pt x="44" y="16"/>
                  </a:lnTo>
                  <a:lnTo>
                    <a:pt x="45" y="20"/>
                  </a:lnTo>
                  <a:lnTo>
                    <a:pt x="48" y="23"/>
                  </a:lnTo>
                  <a:lnTo>
                    <a:pt x="47" y="27"/>
                  </a:lnTo>
                  <a:lnTo>
                    <a:pt x="43" y="32"/>
                  </a:lnTo>
                  <a:lnTo>
                    <a:pt x="53" y="35"/>
                  </a:lnTo>
                  <a:lnTo>
                    <a:pt x="56" y="41"/>
                  </a:lnTo>
                  <a:lnTo>
                    <a:pt x="61" y="42"/>
                  </a:lnTo>
                  <a:lnTo>
                    <a:pt x="62" y="51"/>
                  </a:lnTo>
                  <a:lnTo>
                    <a:pt x="58" y="54"/>
                  </a:lnTo>
                  <a:lnTo>
                    <a:pt x="58" y="64"/>
                  </a:lnTo>
                  <a:lnTo>
                    <a:pt x="45" y="61"/>
                  </a:lnTo>
                  <a:lnTo>
                    <a:pt x="32" y="53"/>
                  </a:lnTo>
                  <a:lnTo>
                    <a:pt x="17" y="39"/>
                  </a:lnTo>
                  <a:lnTo>
                    <a:pt x="10" y="35"/>
                  </a:lnTo>
                  <a:lnTo>
                    <a:pt x="0" y="25"/>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29" name="Freeform 407">
              <a:extLst>
                <a:ext uri="{FF2B5EF4-FFF2-40B4-BE49-F238E27FC236}">
                  <a16:creationId xmlns:a16="http://schemas.microsoft.com/office/drawing/2014/main" id="{1673A4E6-141A-4CF8-8DE6-2581C7D71570}"/>
                </a:ext>
              </a:extLst>
            </p:cNvPr>
            <p:cNvSpPr>
              <a:spLocks/>
            </p:cNvSpPr>
            <p:nvPr/>
          </p:nvSpPr>
          <p:spPr bwMode="gray">
            <a:xfrm>
              <a:off x="3245720" y="3056628"/>
              <a:ext cx="143810" cy="361841"/>
            </a:xfrm>
            <a:custGeom>
              <a:avLst/>
              <a:gdLst/>
              <a:ahLst/>
              <a:cxnLst>
                <a:cxn ang="0">
                  <a:pos x="31" y="74"/>
                </a:cxn>
                <a:cxn ang="0">
                  <a:pos x="21" y="78"/>
                </a:cxn>
                <a:cxn ang="0">
                  <a:pos x="16" y="72"/>
                </a:cxn>
                <a:cxn ang="0">
                  <a:pos x="12" y="65"/>
                </a:cxn>
                <a:cxn ang="0">
                  <a:pos x="10" y="26"/>
                </a:cxn>
                <a:cxn ang="0">
                  <a:pos x="6" y="13"/>
                </a:cxn>
                <a:cxn ang="0">
                  <a:pos x="0" y="5"/>
                </a:cxn>
                <a:cxn ang="0">
                  <a:pos x="3" y="2"/>
                </a:cxn>
                <a:cxn ang="0">
                  <a:pos x="0" y="2"/>
                </a:cxn>
                <a:cxn ang="0">
                  <a:pos x="0" y="0"/>
                </a:cxn>
                <a:cxn ang="0">
                  <a:pos x="5" y="0"/>
                </a:cxn>
                <a:cxn ang="0">
                  <a:pos x="10" y="2"/>
                </a:cxn>
                <a:cxn ang="0">
                  <a:pos x="16" y="0"/>
                </a:cxn>
                <a:cxn ang="0">
                  <a:pos x="13" y="10"/>
                </a:cxn>
                <a:cxn ang="0">
                  <a:pos x="18" y="13"/>
                </a:cxn>
                <a:cxn ang="0">
                  <a:pos x="22" y="18"/>
                </a:cxn>
                <a:cxn ang="0">
                  <a:pos x="28" y="36"/>
                </a:cxn>
                <a:cxn ang="0">
                  <a:pos x="29" y="59"/>
                </a:cxn>
                <a:cxn ang="0">
                  <a:pos x="28" y="68"/>
                </a:cxn>
                <a:cxn ang="0">
                  <a:pos x="30" y="74"/>
                </a:cxn>
                <a:cxn ang="0">
                  <a:pos x="31" y="74"/>
                </a:cxn>
              </a:cxnLst>
              <a:rect l="0" t="0" r="r" b="b"/>
              <a:pathLst>
                <a:path w="31" h="78">
                  <a:moveTo>
                    <a:pt x="31" y="74"/>
                  </a:moveTo>
                  <a:lnTo>
                    <a:pt x="21" y="78"/>
                  </a:lnTo>
                  <a:lnTo>
                    <a:pt x="16" y="72"/>
                  </a:lnTo>
                  <a:lnTo>
                    <a:pt x="12" y="65"/>
                  </a:lnTo>
                  <a:lnTo>
                    <a:pt x="10" y="26"/>
                  </a:lnTo>
                  <a:lnTo>
                    <a:pt x="6" y="13"/>
                  </a:lnTo>
                  <a:lnTo>
                    <a:pt x="0" y="5"/>
                  </a:lnTo>
                  <a:lnTo>
                    <a:pt x="3" y="2"/>
                  </a:lnTo>
                  <a:lnTo>
                    <a:pt x="0" y="2"/>
                  </a:lnTo>
                  <a:lnTo>
                    <a:pt x="0" y="0"/>
                  </a:lnTo>
                  <a:lnTo>
                    <a:pt x="5" y="0"/>
                  </a:lnTo>
                  <a:lnTo>
                    <a:pt x="10" y="2"/>
                  </a:lnTo>
                  <a:lnTo>
                    <a:pt x="16" y="0"/>
                  </a:lnTo>
                  <a:lnTo>
                    <a:pt x="13" y="10"/>
                  </a:lnTo>
                  <a:lnTo>
                    <a:pt x="18" y="13"/>
                  </a:lnTo>
                  <a:lnTo>
                    <a:pt x="22" y="18"/>
                  </a:lnTo>
                  <a:lnTo>
                    <a:pt x="28" y="36"/>
                  </a:lnTo>
                  <a:lnTo>
                    <a:pt x="29" y="59"/>
                  </a:lnTo>
                  <a:lnTo>
                    <a:pt x="28" y="68"/>
                  </a:lnTo>
                  <a:lnTo>
                    <a:pt x="30" y="74"/>
                  </a:lnTo>
                  <a:lnTo>
                    <a:pt x="31" y="74"/>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30" name="Freeform 408">
              <a:extLst>
                <a:ext uri="{FF2B5EF4-FFF2-40B4-BE49-F238E27FC236}">
                  <a16:creationId xmlns:a16="http://schemas.microsoft.com/office/drawing/2014/main" id="{B8A460E7-C459-46D7-A2ED-12F26D68CFD2}"/>
                </a:ext>
              </a:extLst>
            </p:cNvPr>
            <p:cNvSpPr>
              <a:spLocks/>
            </p:cNvSpPr>
            <p:nvPr/>
          </p:nvSpPr>
          <p:spPr bwMode="gray">
            <a:xfrm>
              <a:off x="2201945" y="2931374"/>
              <a:ext cx="514929" cy="398954"/>
            </a:xfrm>
            <a:custGeom>
              <a:avLst/>
              <a:gdLst/>
              <a:ahLst/>
              <a:cxnLst>
                <a:cxn ang="0">
                  <a:pos x="30" y="0"/>
                </a:cxn>
                <a:cxn ang="0">
                  <a:pos x="34" y="3"/>
                </a:cxn>
                <a:cxn ang="0">
                  <a:pos x="58" y="4"/>
                </a:cxn>
                <a:cxn ang="0">
                  <a:pos x="56" y="10"/>
                </a:cxn>
                <a:cxn ang="0">
                  <a:pos x="63" y="8"/>
                </a:cxn>
                <a:cxn ang="0">
                  <a:pos x="73" y="8"/>
                </a:cxn>
                <a:cxn ang="0">
                  <a:pos x="83" y="8"/>
                </a:cxn>
                <a:cxn ang="0">
                  <a:pos x="87" y="3"/>
                </a:cxn>
                <a:cxn ang="0">
                  <a:pos x="92" y="8"/>
                </a:cxn>
                <a:cxn ang="0">
                  <a:pos x="94" y="11"/>
                </a:cxn>
                <a:cxn ang="0">
                  <a:pos x="97" y="16"/>
                </a:cxn>
                <a:cxn ang="0">
                  <a:pos x="102" y="21"/>
                </a:cxn>
                <a:cxn ang="0">
                  <a:pos x="97" y="26"/>
                </a:cxn>
                <a:cxn ang="0">
                  <a:pos x="99" y="26"/>
                </a:cxn>
                <a:cxn ang="0">
                  <a:pos x="103" y="34"/>
                </a:cxn>
                <a:cxn ang="0">
                  <a:pos x="105" y="43"/>
                </a:cxn>
                <a:cxn ang="0">
                  <a:pos x="109" y="52"/>
                </a:cxn>
                <a:cxn ang="0">
                  <a:pos x="111" y="58"/>
                </a:cxn>
                <a:cxn ang="0">
                  <a:pos x="110" y="62"/>
                </a:cxn>
                <a:cxn ang="0">
                  <a:pos x="108" y="67"/>
                </a:cxn>
                <a:cxn ang="0">
                  <a:pos x="103" y="70"/>
                </a:cxn>
                <a:cxn ang="0">
                  <a:pos x="108" y="73"/>
                </a:cxn>
                <a:cxn ang="0">
                  <a:pos x="99" y="81"/>
                </a:cxn>
                <a:cxn ang="0">
                  <a:pos x="94" y="85"/>
                </a:cxn>
                <a:cxn ang="0">
                  <a:pos x="87" y="84"/>
                </a:cxn>
                <a:cxn ang="0">
                  <a:pos x="86" y="78"/>
                </a:cxn>
                <a:cxn ang="0">
                  <a:pos x="81" y="65"/>
                </a:cxn>
                <a:cxn ang="0">
                  <a:pos x="75" y="65"/>
                </a:cxn>
                <a:cxn ang="0">
                  <a:pos x="72" y="67"/>
                </a:cxn>
                <a:cxn ang="0">
                  <a:pos x="68" y="63"/>
                </a:cxn>
                <a:cxn ang="0">
                  <a:pos x="69" y="59"/>
                </a:cxn>
                <a:cxn ang="0">
                  <a:pos x="67" y="53"/>
                </a:cxn>
                <a:cxn ang="0">
                  <a:pos x="63" y="48"/>
                </a:cxn>
                <a:cxn ang="0">
                  <a:pos x="41" y="45"/>
                </a:cxn>
                <a:cxn ang="0">
                  <a:pos x="33" y="57"/>
                </a:cxn>
                <a:cxn ang="0">
                  <a:pos x="22" y="51"/>
                </a:cxn>
                <a:cxn ang="0">
                  <a:pos x="11" y="41"/>
                </a:cxn>
                <a:cxn ang="0">
                  <a:pos x="6" y="32"/>
                </a:cxn>
                <a:cxn ang="0">
                  <a:pos x="2" y="31"/>
                </a:cxn>
                <a:cxn ang="0">
                  <a:pos x="4" y="26"/>
                </a:cxn>
                <a:cxn ang="0">
                  <a:pos x="22" y="16"/>
                </a:cxn>
                <a:cxn ang="0">
                  <a:pos x="18" y="9"/>
                </a:cxn>
                <a:cxn ang="0">
                  <a:pos x="22" y="0"/>
                </a:cxn>
              </a:cxnLst>
              <a:rect l="0" t="0" r="r" b="b"/>
              <a:pathLst>
                <a:path w="111" h="86">
                  <a:moveTo>
                    <a:pt x="22" y="0"/>
                  </a:moveTo>
                  <a:lnTo>
                    <a:pt x="30" y="0"/>
                  </a:lnTo>
                  <a:lnTo>
                    <a:pt x="31" y="4"/>
                  </a:lnTo>
                  <a:lnTo>
                    <a:pt x="34" y="3"/>
                  </a:lnTo>
                  <a:lnTo>
                    <a:pt x="42" y="5"/>
                  </a:lnTo>
                  <a:lnTo>
                    <a:pt x="58" y="4"/>
                  </a:lnTo>
                  <a:lnTo>
                    <a:pt x="55" y="9"/>
                  </a:lnTo>
                  <a:lnTo>
                    <a:pt x="56" y="10"/>
                  </a:lnTo>
                  <a:lnTo>
                    <a:pt x="59" y="10"/>
                  </a:lnTo>
                  <a:lnTo>
                    <a:pt x="63" y="8"/>
                  </a:lnTo>
                  <a:lnTo>
                    <a:pt x="67" y="11"/>
                  </a:lnTo>
                  <a:lnTo>
                    <a:pt x="73" y="8"/>
                  </a:lnTo>
                  <a:lnTo>
                    <a:pt x="81" y="10"/>
                  </a:lnTo>
                  <a:lnTo>
                    <a:pt x="83" y="8"/>
                  </a:lnTo>
                  <a:lnTo>
                    <a:pt x="86" y="5"/>
                  </a:lnTo>
                  <a:lnTo>
                    <a:pt x="87" y="3"/>
                  </a:lnTo>
                  <a:lnTo>
                    <a:pt x="91" y="3"/>
                  </a:lnTo>
                  <a:lnTo>
                    <a:pt x="92" y="8"/>
                  </a:lnTo>
                  <a:lnTo>
                    <a:pt x="93" y="8"/>
                  </a:lnTo>
                  <a:lnTo>
                    <a:pt x="94" y="11"/>
                  </a:lnTo>
                  <a:lnTo>
                    <a:pt x="94" y="16"/>
                  </a:lnTo>
                  <a:lnTo>
                    <a:pt x="97" y="16"/>
                  </a:lnTo>
                  <a:lnTo>
                    <a:pt x="98" y="19"/>
                  </a:lnTo>
                  <a:lnTo>
                    <a:pt x="102" y="21"/>
                  </a:lnTo>
                  <a:lnTo>
                    <a:pt x="102" y="22"/>
                  </a:lnTo>
                  <a:lnTo>
                    <a:pt x="97" y="26"/>
                  </a:lnTo>
                  <a:lnTo>
                    <a:pt x="97" y="27"/>
                  </a:lnTo>
                  <a:lnTo>
                    <a:pt x="99" y="26"/>
                  </a:lnTo>
                  <a:lnTo>
                    <a:pt x="102" y="26"/>
                  </a:lnTo>
                  <a:lnTo>
                    <a:pt x="103" y="34"/>
                  </a:lnTo>
                  <a:lnTo>
                    <a:pt x="108" y="40"/>
                  </a:lnTo>
                  <a:lnTo>
                    <a:pt x="105" y="43"/>
                  </a:lnTo>
                  <a:lnTo>
                    <a:pt x="105" y="51"/>
                  </a:lnTo>
                  <a:lnTo>
                    <a:pt x="109" y="52"/>
                  </a:lnTo>
                  <a:lnTo>
                    <a:pt x="109" y="56"/>
                  </a:lnTo>
                  <a:lnTo>
                    <a:pt x="111" y="58"/>
                  </a:lnTo>
                  <a:lnTo>
                    <a:pt x="108" y="62"/>
                  </a:lnTo>
                  <a:lnTo>
                    <a:pt x="110" y="62"/>
                  </a:lnTo>
                  <a:lnTo>
                    <a:pt x="111" y="69"/>
                  </a:lnTo>
                  <a:lnTo>
                    <a:pt x="108" y="67"/>
                  </a:lnTo>
                  <a:lnTo>
                    <a:pt x="103" y="67"/>
                  </a:lnTo>
                  <a:lnTo>
                    <a:pt x="103" y="70"/>
                  </a:lnTo>
                  <a:lnTo>
                    <a:pt x="106" y="70"/>
                  </a:lnTo>
                  <a:lnTo>
                    <a:pt x="108" y="73"/>
                  </a:lnTo>
                  <a:lnTo>
                    <a:pt x="104" y="81"/>
                  </a:lnTo>
                  <a:lnTo>
                    <a:pt x="99" y="81"/>
                  </a:lnTo>
                  <a:lnTo>
                    <a:pt x="97" y="79"/>
                  </a:lnTo>
                  <a:lnTo>
                    <a:pt x="94" y="85"/>
                  </a:lnTo>
                  <a:lnTo>
                    <a:pt x="92" y="86"/>
                  </a:lnTo>
                  <a:lnTo>
                    <a:pt x="87" y="84"/>
                  </a:lnTo>
                  <a:lnTo>
                    <a:pt x="85" y="84"/>
                  </a:lnTo>
                  <a:lnTo>
                    <a:pt x="86" y="78"/>
                  </a:lnTo>
                  <a:lnTo>
                    <a:pt x="85" y="69"/>
                  </a:lnTo>
                  <a:lnTo>
                    <a:pt x="81" y="65"/>
                  </a:lnTo>
                  <a:lnTo>
                    <a:pt x="78" y="67"/>
                  </a:lnTo>
                  <a:lnTo>
                    <a:pt x="75" y="65"/>
                  </a:lnTo>
                  <a:lnTo>
                    <a:pt x="72" y="68"/>
                  </a:lnTo>
                  <a:lnTo>
                    <a:pt x="72" y="67"/>
                  </a:lnTo>
                  <a:lnTo>
                    <a:pt x="66" y="69"/>
                  </a:lnTo>
                  <a:lnTo>
                    <a:pt x="68" y="63"/>
                  </a:lnTo>
                  <a:lnTo>
                    <a:pt x="69" y="63"/>
                  </a:lnTo>
                  <a:lnTo>
                    <a:pt x="69" y="59"/>
                  </a:lnTo>
                  <a:lnTo>
                    <a:pt x="67" y="57"/>
                  </a:lnTo>
                  <a:lnTo>
                    <a:pt x="67" y="53"/>
                  </a:lnTo>
                  <a:lnTo>
                    <a:pt x="65" y="52"/>
                  </a:lnTo>
                  <a:lnTo>
                    <a:pt x="63" y="48"/>
                  </a:lnTo>
                  <a:lnTo>
                    <a:pt x="59" y="43"/>
                  </a:lnTo>
                  <a:lnTo>
                    <a:pt x="41" y="45"/>
                  </a:lnTo>
                  <a:lnTo>
                    <a:pt x="39" y="49"/>
                  </a:lnTo>
                  <a:lnTo>
                    <a:pt x="33" y="57"/>
                  </a:lnTo>
                  <a:lnTo>
                    <a:pt x="28" y="57"/>
                  </a:lnTo>
                  <a:lnTo>
                    <a:pt x="22" y="51"/>
                  </a:lnTo>
                  <a:lnTo>
                    <a:pt x="19" y="45"/>
                  </a:lnTo>
                  <a:lnTo>
                    <a:pt x="11" y="41"/>
                  </a:lnTo>
                  <a:lnTo>
                    <a:pt x="9" y="32"/>
                  </a:lnTo>
                  <a:lnTo>
                    <a:pt x="6" y="32"/>
                  </a:lnTo>
                  <a:lnTo>
                    <a:pt x="5" y="29"/>
                  </a:lnTo>
                  <a:lnTo>
                    <a:pt x="2" y="31"/>
                  </a:lnTo>
                  <a:lnTo>
                    <a:pt x="0" y="27"/>
                  </a:lnTo>
                  <a:lnTo>
                    <a:pt x="4" y="26"/>
                  </a:lnTo>
                  <a:lnTo>
                    <a:pt x="9" y="19"/>
                  </a:lnTo>
                  <a:lnTo>
                    <a:pt x="22" y="16"/>
                  </a:lnTo>
                  <a:lnTo>
                    <a:pt x="21" y="10"/>
                  </a:lnTo>
                  <a:lnTo>
                    <a:pt x="18" y="9"/>
                  </a:lnTo>
                  <a:lnTo>
                    <a:pt x="23" y="5"/>
                  </a:lnTo>
                  <a:lnTo>
                    <a:pt x="22" y="0"/>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31" name="Freeform 409">
              <a:extLst>
                <a:ext uri="{FF2B5EF4-FFF2-40B4-BE49-F238E27FC236}">
                  <a16:creationId xmlns:a16="http://schemas.microsoft.com/office/drawing/2014/main" id="{EC7754D9-802B-4158-B082-90B56554F7B9}"/>
                </a:ext>
              </a:extLst>
            </p:cNvPr>
            <p:cNvSpPr>
              <a:spLocks/>
            </p:cNvSpPr>
            <p:nvPr/>
          </p:nvSpPr>
          <p:spPr bwMode="gray">
            <a:xfrm>
              <a:off x="3032326" y="3056628"/>
              <a:ext cx="310814" cy="459262"/>
            </a:xfrm>
            <a:custGeom>
              <a:avLst/>
              <a:gdLst/>
              <a:ahLst/>
              <a:cxnLst>
                <a:cxn ang="0">
                  <a:pos x="67" y="78"/>
                </a:cxn>
                <a:cxn ang="0">
                  <a:pos x="62" y="72"/>
                </a:cxn>
                <a:cxn ang="0">
                  <a:pos x="58" y="65"/>
                </a:cxn>
                <a:cxn ang="0">
                  <a:pos x="56" y="26"/>
                </a:cxn>
                <a:cxn ang="0">
                  <a:pos x="52" y="13"/>
                </a:cxn>
                <a:cxn ang="0">
                  <a:pos x="46" y="5"/>
                </a:cxn>
                <a:cxn ang="0">
                  <a:pos x="49" y="2"/>
                </a:cxn>
                <a:cxn ang="0">
                  <a:pos x="46" y="2"/>
                </a:cxn>
                <a:cxn ang="0">
                  <a:pos x="46" y="0"/>
                </a:cxn>
                <a:cxn ang="0">
                  <a:pos x="36" y="2"/>
                </a:cxn>
                <a:cxn ang="0">
                  <a:pos x="6" y="0"/>
                </a:cxn>
                <a:cxn ang="0">
                  <a:pos x="5" y="4"/>
                </a:cxn>
                <a:cxn ang="0">
                  <a:pos x="7" y="10"/>
                </a:cxn>
                <a:cxn ang="0">
                  <a:pos x="8" y="24"/>
                </a:cxn>
                <a:cxn ang="0">
                  <a:pos x="8" y="27"/>
                </a:cxn>
                <a:cxn ang="0">
                  <a:pos x="7" y="30"/>
                </a:cxn>
                <a:cxn ang="0">
                  <a:pos x="9" y="31"/>
                </a:cxn>
                <a:cxn ang="0">
                  <a:pos x="12" y="43"/>
                </a:cxn>
                <a:cxn ang="0">
                  <a:pos x="7" y="47"/>
                </a:cxn>
                <a:cxn ang="0">
                  <a:pos x="5" y="58"/>
                </a:cxn>
                <a:cxn ang="0">
                  <a:pos x="1" y="64"/>
                </a:cxn>
                <a:cxn ang="0">
                  <a:pos x="0" y="69"/>
                </a:cxn>
                <a:cxn ang="0">
                  <a:pos x="4" y="81"/>
                </a:cxn>
                <a:cxn ang="0">
                  <a:pos x="7" y="84"/>
                </a:cxn>
                <a:cxn ang="0">
                  <a:pos x="8" y="91"/>
                </a:cxn>
                <a:cxn ang="0">
                  <a:pos x="4" y="91"/>
                </a:cxn>
                <a:cxn ang="0">
                  <a:pos x="2" y="92"/>
                </a:cxn>
                <a:cxn ang="0">
                  <a:pos x="19" y="99"/>
                </a:cxn>
                <a:cxn ang="0">
                  <a:pos x="26" y="94"/>
                </a:cxn>
                <a:cxn ang="0">
                  <a:pos x="38" y="91"/>
                </a:cxn>
                <a:cxn ang="0">
                  <a:pos x="51" y="84"/>
                </a:cxn>
                <a:cxn ang="0">
                  <a:pos x="52" y="83"/>
                </a:cxn>
                <a:cxn ang="0">
                  <a:pos x="63" y="83"/>
                </a:cxn>
                <a:cxn ang="0">
                  <a:pos x="67" y="78"/>
                </a:cxn>
              </a:cxnLst>
              <a:rect l="0" t="0" r="r" b="b"/>
              <a:pathLst>
                <a:path w="67" h="99">
                  <a:moveTo>
                    <a:pt x="67" y="78"/>
                  </a:moveTo>
                  <a:lnTo>
                    <a:pt x="62" y="72"/>
                  </a:lnTo>
                  <a:lnTo>
                    <a:pt x="58" y="65"/>
                  </a:lnTo>
                  <a:lnTo>
                    <a:pt x="56" y="26"/>
                  </a:lnTo>
                  <a:lnTo>
                    <a:pt x="52" y="13"/>
                  </a:lnTo>
                  <a:lnTo>
                    <a:pt x="46" y="5"/>
                  </a:lnTo>
                  <a:lnTo>
                    <a:pt x="49" y="2"/>
                  </a:lnTo>
                  <a:lnTo>
                    <a:pt x="46" y="2"/>
                  </a:lnTo>
                  <a:lnTo>
                    <a:pt x="46" y="0"/>
                  </a:lnTo>
                  <a:lnTo>
                    <a:pt x="36" y="2"/>
                  </a:lnTo>
                  <a:lnTo>
                    <a:pt x="6" y="0"/>
                  </a:lnTo>
                  <a:lnTo>
                    <a:pt x="5" y="4"/>
                  </a:lnTo>
                  <a:lnTo>
                    <a:pt x="7" y="10"/>
                  </a:lnTo>
                  <a:lnTo>
                    <a:pt x="8" y="24"/>
                  </a:lnTo>
                  <a:lnTo>
                    <a:pt x="8" y="27"/>
                  </a:lnTo>
                  <a:lnTo>
                    <a:pt x="7" y="30"/>
                  </a:lnTo>
                  <a:lnTo>
                    <a:pt x="9" y="31"/>
                  </a:lnTo>
                  <a:lnTo>
                    <a:pt x="12" y="43"/>
                  </a:lnTo>
                  <a:lnTo>
                    <a:pt x="7" y="47"/>
                  </a:lnTo>
                  <a:lnTo>
                    <a:pt x="5" y="58"/>
                  </a:lnTo>
                  <a:lnTo>
                    <a:pt x="1" y="64"/>
                  </a:lnTo>
                  <a:lnTo>
                    <a:pt x="0" y="69"/>
                  </a:lnTo>
                  <a:lnTo>
                    <a:pt x="4" y="81"/>
                  </a:lnTo>
                  <a:lnTo>
                    <a:pt x="7" y="84"/>
                  </a:lnTo>
                  <a:lnTo>
                    <a:pt x="8" y="91"/>
                  </a:lnTo>
                  <a:lnTo>
                    <a:pt x="4" y="91"/>
                  </a:lnTo>
                  <a:lnTo>
                    <a:pt x="2" y="92"/>
                  </a:lnTo>
                  <a:lnTo>
                    <a:pt x="19" y="99"/>
                  </a:lnTo>
                  <a:lnTo>
                    <a:pt x="26" y="94"/>
                  </a:lnTo>
                  <a:lnTo>
                    <a:pt x="38" y="91"/>
                  </a:lnTo>
                  <a:lnTo>
                    <a:pt x="51" y="84"/>
                  </a:lnTo>
                  <a:lnTo>
                    <a:pt x="52" y="83"/>
                  </a:lnTo>
                  <a:lnTo>
                    <a:pt x="63" y="83"/>
                  </a:lnTo>
                  <a:lnTo>
                    <a:pt x="67" y="78"/>
                  </a:lnTo>
                  <a:close/>
                </a:path>
              </a:pathLst>
            </a:custGeom>
            <a:solidFill>
              <a:srgbClr val="435E13"/>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32" name="Freeform 410">
              <a:extLst>
                <a:ext uri="{FF2B5EF4-FFF2-40B4-BE49-F238E27FC236}">
                  <a16:creationId xmlns:a16="http://schemas.microsoft.com/office/drawing/2014/main" id="{F43F9584-7645-458E-A80F-A2C5B95B85B9}"/>
                </a:ext>
              </a:extLst>
            </p:cNvPr>
            <p:cNvSpPr>
              <a:spLocks/>
            </p:cNvSpPr>
            <p:nvPr/>
          </p:nvSpPr>
          <p:spPr bwMode="gray">
            <a:xfrm>
              <a:off x="2081331" y="2847872"/>
              <a:ext cx="218035" cy="55668"/>
            </a:xfrm>
            <a:custGeom>
              <a:avLst/>
              <a:gdLst/>
              <a:ahLst/>
              <a:cxnLst>
                <a:cxn ang="0">
                  <a:pos x="5" y="4"/>
                </a:cxn>
                <a:cxn ang="0">
                  <a:pos x="20" y="4"/>
                </a:cxn>
                <a:cxn ang="0">
                  <a:pos x="23" y="1"/>
                </a:cxn>
                <a:cxn ang="0">
                  <a:pos x="28" y="0"/>
                </a:cxn>
                <a:cxn ang="0">
                  <a:pos x="37" y="6"/>
                </a:cxn>
                <a:cxn ang="0">
                  <a:pos x="45" y="5"/>
                </a:cxn>
                <a:cxn ang="0">
                  <a:pos x="47" y="7"/>
                </a:cxn>
                <a:cxn ang="0">
                  <a:pos x="41" y="10"/>
                </a:cxn>
                <a:cxn ang="0">
                  <a:pos x="26" y="5"/>
                </a:cxn>
                <a:cxn ang="0">
                  <a:pos x="22" y="7"/>
                </a:cxn>
                <a:cxn ang="0">
                  <a:pos x="17" y="7"/>
                </a:cxn>
                <a:cxn ang="0">
                  <a:pos x="16" y="10"/>
                </a:cxn>
                <a:cxn ang="0">
                  <a:pos x="3" y="11"/>
                </a:cxn>
                <a:cxn ang="0">
                  <a:pos x="1" y="12"/>
                </a:cxn>
                <a:cxn ang="0">
                  <a:pos x="0" y="7"/>
                </a:cxn>
                <a:cxn ang="0">
                  <a:pos x="4" y="6"/>
                </a:cxn>
                <a:cxn ang="0">
                  <a:pos x="5" y="4"/>
                </a:cxn>
              </a:cxnLst>
              <a:rect l="0" t="0" r="r" b="b"/>
              <a:pathLst>
                <a:path w="47" h="12">
                  <a:moveTo>
                    <a:pt x="5" y="4"/>
                  </a:moveTo>
                  <a:lnTo>
                    <a:pt x="20" y="4"/>
                  </a:lnTo>
                  <a:lnTo>
                    <a:pt x="23" y="1"/>
                  </a:lnTo>
                  <a:lnTo>
                    <a:pt x="28" y="0"/>
                  </a:lnTo>
                  <a:lnTo>
                    <a:pt x="37" y="6"/>
                  </a:lnTo>
                  <a:lnTo>
                    <a:pt x="45" y="5"/>
                  </a:lnTo>
                  <a:lnTo>
                    <a:pt x="47" y="7"/>
                  </a:lnTo>
                  <a:lnTo>
                    <a:pt x="41" y="10"/>
                  </a:lnTo>
                  <a:lnTo>
                    <a:pt x="26" y="5"/>
                  </a:lnTo>
                  <a:lnTo>
                    <a:pt x="22" y="7"/>
                  </a:lnTo>
                  <a:lnTo>
                    <a:pt x="17" y="7"/>
                  </a:lnTo>
                  <a:lnTo>
                    <a:pt x="16" y="10"/>
                  </a:lnTo>
                  <a:lnTo>
                    <a:pt x="3" y="11"/>
                  </a:lnTo>
                  <a:lnTo>
                    <a:pt x="1" y="12"/>
                  </a:lnTo>
                  <a:lnTo>
                    <a:pt x="0" y="7"/>
                  </a:lnTo>
                  <a:lnTo>
                    <a:pt x="4" y="6"/>
                  </a:lnTo>
                  <a:lnTo>
                    <a:pt x="5" y="4"/>
                  </a:lnTo>
                  <a:close/>
                </a:path>
              </a:pathLst>
            </a:custGeom>
            <a:solidFill>
              <a:srgbClr val="648D1C"/>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33" name="Freeform 411">
              <a:extLst>
                <a:ext uri="{FF2B5EF4-FFF2-40B4-BE49-F238E27FC236}">
                  <a16:creationId xmlns:a16="http://schemas.microsoft.com/office/drawing/2014/main" id="{1579F0D4-0898-44BF-8784-6C280A0378DD}"/>
                </a:ext>
              </a:extLst>
            </p:cNvPr>
            <p:cNvSpPr>
              <a:spLocks/>
            </p:cNvSpPr>
            <p:nvPr/>
          </p:nvSpPr>
          <p:spPr bwMode="gray">
            <a:xfrm>
              <a:off x="2085972" y="2931374"/>
              <a:ext cx="222672" cy="125255"/>
            </a:xfrm>
            <a:custGeom>
              <a:avLst/>
              <a:gdLst/>
              <a:ahLst/>
              <a:cxnLst>
                <a:cxn ang="0">
                  <a:pos x="25" y="27"/>
                </a:cxn>
                <a:cxn ang="0">
                  <a:pos x="29" y="26"/>
                </a:cxn>
                <a:cxn ang="0">
                  <a:pos x="34" y="19"/>
                </a:cxn>
                <a:cxn ang="0">
                  <a:pos x="47" y="16"/>
                </a:cxn>
                <a:cxn ang="0">
                  <a:pos x="46" y="10"/>
                </a:cxn>
                <a:cxn ang="0">
                  <a:pos x="43" y="9"/>
                </a:cxn>
                <a:cxn ang="0">
                  <a:pos x="48" y="5"/>
                </a:cxn>
                <a:cxn ang="0">
                  <a:pos x="47" y="0"/>
                </a:cxn>
                <a:cxn ang="0">
                  <a:pos x="25" y="0"/>
                </a:cxn>
                <a:cxn ang="0">
                  <a:pos x="16" y="4"/>
                </a:cxn>
                <a:cxn ang="0">
                  <a:pos x="9" y="4"/>
                </a:cxn>
                <a:cxn ang="0">
                  <a:pos x="4" y="5"/>
                </a:cxn>
                <a:cxn ang="0">
                  <a:pos x="0" y="4"/>
                </a:cxn>
                <a:cxn ang="0">
                  <a:pos x="2" y="8"/>
                </a:cxn>
                <a:cxn ang="0">
                  <a:pos x="8" y="9"/>
                </a:cxn>
                <a:cxn ang="0">
                  <a:pos x="9" y="14"/>
                </a:cxn>
                <a:cxn ang="0">
                  <a:pos x="14" y="14"/>
                </a:cxn>
                <a:cxn ang="0">
                  <a:pos x="15" y="16"/>
                </a:cxn>
                <a:cxn ang="0">
                  <a:pos x="29" y="13"/>
                </a:cxn>
                <a:cxn ang="0">
                  <a:pos x="29" y="14"/>
                </a:cxn>
                <a:cxn ang="0">
                  <a:pos x="21" y="16"/>
                </a:cxn>
                <a:cxn ang="0">
                  <a:pos x="22" y="24"/>
                </a:cxn>
                <a:cxn ang="0">
                  <a:pos x="22" y="26"/>
                </a:cxn>
                <a:cxn ang="0">
                  <a:pos x="27" y="26"/>
                </a:cxn>
                <a:cxn ang="0">
                  <a:pos x="25" y="27"/>
                </a:cxn>
              </a:cxnLst>
              <a:rect l="0" t="0" r="r" b="b"/>
              <a:pathLst>
                <a:path w="48" h="27">
                  <a:moveTo>
                    <a:pt x="25" y="27"/>
                  </a:moveTo>
                  <a:lnTo>
                    <a:pt x="29" y="26"/>
                  </a:lnTo>
                  <a:lnTo>
                    <a:pt x="34" y="19"/>
                  </a:lnTo>
                  <a:lnTo>
                    <a:pt x="47" y="16"/>
                  </a:lnTo>
                  <a:lnTo>
                    <a:pt x="46" y="10"/>
                  </a:lnTo>
                  <a:lnTo>
                    <a:pt x="43" y="9"/>
                  </a:lnTo>
                  <a:lnTo>
                    <a:pt x="48" y="5"/>
                  </a:lnTo>
                  <a:lnTo>
                    <a:pt x="47" y="0"/>
                  </a:lnTo>
                  <a:lnTo>
                    <a:pt x="25" y="0"/>
                  </a:lnTo>
                  <a:lnTo>
                    <a:pt x="16" y="4"/>
                  </a:lnTo>
                  <a:lnTo>
                    <a:pt x="9" y="4"/>
                  </a:lnTo>
                  <a:lnTo>
                    <a:pt x="4" y="5"/>
                  </a:lnTo>
                  <a:lnTo>
                    <a:pt x="0" y="4"/>
                  </a:lnTo>
                  <a:lnTo>
                    <a:pt x="2" y="8"/>
                  </a:lnTo>
                  <a:lnTo>
                    <a:pt x="8" y="9"/>
                  </a:lnTo>
                  <a:lnTo>
                    <a:pt x="9" y="14"/>
                  </a:lnTo>
                  <a:lnTo>
                    <a:pt x="14" y="14"/>
                  </a:lnTo>
                  <a:lnTo>
                    <a:pt x="15" y="16"/>
                  </a:lnTo>
                  <a:lnTo>
                    <a:pt x="29" y="13"/>
                  </a:lnTo>
                  <a:lnTo>
                    <a:pt x="29" y="14"/>
                  </a:lnTo>
                  <a:lnTo>
                    <a:pt x="21" y="16"/>
                  </a:lnTo>
                  <a:lnTo>
                    <a:pt x="22" y="24"/>
                  </a:lnTo>
                  <a:lnTo>
                    <a:pt x="22" y="26"/>
                  </a:lnTo>
                  <a:lnTo>
                    <a:pt x="27" y="26"/>
                  </a:lnTo>
                  <a:lnTo>
                    <a:pt x="25" y="27"/>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34" name="Freeform 412">
              <a:extLst>
                <a:ext uri="{FF2B5EF4-FFF2-40B4-BE49-F238E27FC236}">
                  <a16:creationId xmlns:a16="http://schemas.microsoft.com/office/drawing/2014/main" id="{8661C8DB-9060-47A1-ABF7-86858F48055A}"/>
                </a:ext>
              </a:extLst>
            </p:cNvPr>
            <p:cNvSpPr>
              <a:spLocks/>
            </p:cNvSpPr>
            <p:nvPr/>
          </p:nvSpPr>
          <p:spPr bwMode="gray">
            <a:xfrm>
              <a:off x="2331837" y="3130852"/>
              <a:ext cx="208756" cy="218035"/>
            </a:xfrm>
            <a:custGeom>
              <a:avLst/>
              <a:gdLst/>
              <a:ahLst/>
              <a:cxnLst>
                <a:cxn ang="0">
                  <a:pos x="27" y="47"/>
                </a:cxn>
                <a:cxn ang="0">
                  <a:pos x="30" y="42"/>
                </a:cxn>
                <a:cxn ang="0">
                  <a:pos x="40" y="35"/>
                </a:cxn>
                <a:cxn ang="0">
                  <a:pos x="40" y="30"/>
                </a:cxn>
                <a:cxn ang="0">
                  <a:pos x="45" y="27"/>
                </a:cxn>
                <a:cxn ang="0">
                  <a:pos x="44" y="25"/>
                </a:cxn>
                <a:cxn ang="0">
                  <a:pos x="44" y="24"/>
                </a:cxn>
                <a:cxn ang="0">
                  <a:pos x="38" y="26"/>
                </a:cxn>
                <a:cxn ang="0">
                  <a:pos x="40" y="20"/>
                </a:cxn>
                <a:cxn ang="0">
                  <a:pos x="41" y="20"/>
                </a:cxn>
                <a:cxn ang="0">
                  <a:pos x="41" y="16"/>
                </a:cxn>
                <a:cxn ang="0">
                  <a:pos x="39" y="14"/>
                </a:cxn>
                <a:cxn ang="0">
                  <a:pos x="39" y="10"/>
                </a:cxn>
                <a:cxn ang="0">
                  <a:pos x="37" y="9"/>
                </a:cxn>
                <a:cxn ang="0">
                  <a:pos x="35" y="5"/>
                </a:cxn>
                <a:cxn ang="0">
                  <a:pos x="31" y="0"/>
                </a:cxn>
                <a:cxn ang="0">
                  <a:pos x="13" y="2"/>
                </a:cxn>
                <a:cxn ang="0">
                  <a:pos x="11" y="6"/>
                </a:cxn>
                <a:cxn ang="0">
                  <a:pos x="5" y="14"/>
                </a:cxn>
                <a:cxn ang="0">
                  <a:pos x="0" y="14"/>
                </a:cxn>
                <a:cxn ang="0">
                  <a:pos x="1" y="22"/>
                </a:cxn>
                <a:cxn ang="0">
                  <a:pos x="2" y="24"/>
                </a:cxn>
                <a:cxn ang="0">
                  <a:pos x="1" y="24"/>
                </a:cxn>
                <a:cxn ang="0">
                  <a:pos x="1" y="26"/>
                </a:cxn>
                <a:cxn ang="0">
                  <a:pos x="5" y="30"/>
                </a:cxn>
                <a:cxn ang="0">
                  <a:pos x="6" y="34"/>
                </a:cxn>
                <a:cxn ang="0">
                  <a:pos x="12" y="38"/>
                </a:cxn>
                <a:cxn ang="0">
                  <a:pos x="13" y="41"/>
                </a:cxn>
                <a:cxn ang="0">
                  <a:pos x="27" y="47"/>
                </a:cxn>
              </a:cxnLst>
              <a:rect l="0" t="0" r="r" b="b"/>
              <a:pathLst>
                <a:path w="45" h="47">
                  <a:moveTo>
                    <a:pt x="27" y="47"/>
                  </a:moveTo>
                  <a:lnTo>
                    <a:pt x="30" y="42"/>
                  </a:lnTo>
                  <a:lnTo>
                    <a:pt x="40" y="35"/>
                  </a:lnTo>
                  <a:lnTo>
                    <a:pt x="40" y="30"/>
                  </a:lnTo>
                  <a:lnTo>
                    <a:pt x="45" y="27"/>
                  </a:lnTo>
                  <a:lnTo>
                    <a:pt x="44" y="25"/>
                  </a:lnTo>
                  <a:lnTo>
                    <a:pt x="44" y="24"/>
                  </a:lnTo>
                  <a:lnTo>
                    <a:pt x="38" y="26"/>
                  </a:lnTo>
                  <a:lnTo>
                    <a:pt x="40" y="20"/>
                  </a:lnTo>
                  <a:lnTo>
                    <a:pt x="41" y="20"/>
                  </a:lnTo>
                  <a:lnTo>
                    <a:pt x="41" y="16"/>
                  </a:lnTo>
                  <a:lnTo>
                    <a:pt x="39" y="14"/>
                  </a:lnTo>
                  <a:lnTo>
                    <a:pt x="39" y="10"/>
                  </a:lnTo>
                  <a:lnTo>
                    <a:pt x="37" y="9"/>
                  </a:lnTo>
                  <a:lnTo>
                    <a:pt x="35" y="5"/>
                  </a:lnTo>
                  <a:lnTo>
                    <a:pt x="31" y="0"/>
                  </a:lnTo>
                  <a:lnTo>
                    <a:pt x="13" y="2"/>
                  </a:lnTo>
                  <a:lnTo>
                    <a:pt x="11" y="6"/>
                  </a:lnTo>
                  <a:lnTo>
                    <a:pt x="5" y="14"/>
                  </a:lnTo>
                  <a:lnTo>
                    <a:pt x="0" y="14"/>
                  </a:lnTo>
                  <a:lnTo>
                    <a:pt x="1" y="22"/>
                  </a:lnTo>
                  <a:lnTo>
                    <a:pt x="2" y="24"/>
                  </a:lnTo>
                  <a:lnTo>
                    <a:pt x="1" y="24"/>
                  </a:lnTo>
                  <a:lnTo>
                    <a:pt x="1" y="26"/>
                  </a:lnTo>
                  <a:lnTo>
                    <a:pt x="5" y="30"/>
                  </a:lnTo>
                  <a:lnTo>
                    <a:pt x="6" y="34"/>
                  </a:lnTo>
                  <a:lnTo>
                    <a:pt x="12" y="38"/>
                  </a:lnTo>
                  <a:lnTo>
                    <a:pt x="13" y="41"/>
                  </a:lnTo>
                  <a:lnTo>
                    <a:pt x="27" y="47"/>
                  </a:lnTo>
                  <a:close/>
                </a:path>
              </a:pathLst>
            </a:custGeom>
            <a:solidFill>
              <a:srgbClr val="E8F6CF"/>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35" name="Freeform 413">
              <a:extLst>
                <a:ext uri="{FF2B5EF4-FFF2-40B4-BE49-F238E27FC236}">
                  <a16:creationId xmlns:a16="http://schemas.microsoft.com/office/drawing/2014/main" id="{7FE1D858-DAE8-4E24-9569-7DF98B0CBDDA}"/>
                </a:ext>
              </a:extLst>
            </p:cNvPr>
            <p:cNvSpPr>
              <a:spLocks/>
            </p:cNvSpPr>
            <p:nvPr/>
          </p:nvSpPr>
          <p:spPr bwMode="gray">
            <a:xfrm>
              <a:off x="2034942" y="2646151"/>
              <a:ext cx="436066" cy="315452"/>
            </a:xfrm>
            <a:custGeom>
              <a:avLst/>
              <a:gdLst/>
              <a:ahLst/>
              <a:cxnLst>
                <a:cxn ang="0">
                  <a:pos x="11" y="67"/>
                </a:cxn>
                <a:cxn ang="0">
                  <a:pos x="11" y="57"/>
                </a:cxn>
                <a:cxn ang="0">
                  <a:pos x="13" y="56"/>
                </a:cxn>
                <a:cxn ang="0">
                  <a:pos x="26" y="55"/>
                </a:cxn>
                <a:cxn ang="0">
                  <a:pos x="27" y="52"/>
                </a:cxn>
                <a:cxn ang="0">
                  <a:pos x="32" y="52"/>
                </a:cxn>
                <a:cxn ang="0">
                  <a:pos x="36" y="50"/>
                </a:cxn>
                <a:cxn ang="0">
                  <a:pos x="51" y="55"/>
                </a:cxn>
                <a:cxn ang="0">
                  <a:pos x="57" y="52"/>
                </a:cxn>
                <a:cxn ang="0">
                  <a:pos x="55" y="50"/>
                </a:cxn>
                <a:cxn ang="0">
                  <a:pos x="47" y="51"/>
                </a:cxn>
                <a:cxn ang="0">
                  <a:pos x="38" y="45"/>
                </a:cxn>
                <a:cxn ang="0">
                  <a:pos x="33" y="46"/>
                </a:cxn>
                <a:cxn ang="0">
                  <a:pos x="30" y="49"/>
                </a:cxn>
                <a:cxn ang="0">
                  <a:pos x="15" y="49"/>
                </a:cxn>
                <a:cxn ang="0">
                  <a:pos x="3" y="31"/>
                </a:cxn>
                <a:cxn ang="0">
                  <a:pos x="1" y="33"/>
                </a:cxn>
                <a:cxn ang="0">
                  <a:pos x="0" y="30"/>
                </a:cxn>
                <a:cxn ang="0">
                  <a:pos x="4" y="29"/>
                </a:cxn>
                <a:cxn ang="0">
                  <a:pos x="9" y="24"/>
                </a:cxn>
                <a:cxn ang="0">
                  <a:pos x="15" y="16"/>
                </a:cxn>
                <a:cxn ang="0">
                  <a:pos x="15" y="9"/>
                </a:cxn>
                <a:cxn ang="0">
                  <a:pos x="19" y="2"/>
                </a:cxn>
                <a:cxn ang="0">
                  <a:pos x="27" y="3"/>
                </a:cxn>
                <a:cxn ang="0">
                  <a:pos x="36" y="0"/>
                </a:cxn>
                <a:cxn ang="0">
                  <a:pos x="47" y="0"/>
                </a:cxn>
                <a:cxn ang="0">
                  <a:pos x="55" y="8"/>
                </a:cxn>
                <a:cxn ang="0">
                  <a:pos x="61" y="8"/>
                </a:cxn>
                <a:cxn ang="0">
                  <a:pos x="65" y="16"/>
                </a:cxn>
                <a:cxn ang="0">
                  <a:pos x="69" y="18"/>
                </a:cxn>
                <a:cxn ang="0">
                  <a:pos x="71" y="22"/>
                </a:cxn>
                <a:cxn ang="0">
                  <a:pos x="70" y="23"/>
                </a:cxn>
                <a:cxn ang="0">
                  <a:pos x="80" y="30"/>
                </a:cxn>
                <a:cxn ang="0">
                  <a:pos x="80" y="36"/>
                </a:cxn>
                <a:cxn ang="0">
                  <a:pos x="83" y="38"/>
                </a:cxn>
                <a:cxn ang="0">
                  <a:pos x="84" y="44"/>
                </a:cxn>
                <a:cxn ang="0">
                  <a:pos x="83" y="47"/>
                </a:cxn>
                <a:cxn ang="0">
                  <a:pos x="86" y="52"/>
                </a:cxn>
                <a:cxn ang="0">
                  <a:pos x="89" y="52"/>
                </a:cxn>
                <a:cxn ang="0">
                  <a:pos x="94" y="58"/>
                </a:cxn>
                <a:cxn ang="0">
                  <a:pos x="94" y="67"/>
                </a:cxn>
                <a:cxn ang="0">
                  <a:pos x="78" y="68"/>
                </a:cxn>
                <a:cxn ang="0">
                  <a:pos x="70" y="66"/>
                </a:cxn>
                <a:cxn ang="0">
                  <a:pos x="67" y="67"/>
                </a:cxn>
                <a:cxn ang="0">
                  <a:pos x="66" y="63"/>
                </a:cxn>
                <a:cxn ang="0">
                  <a:pos x="58" y="63"/>
                </a:cxn>
                <a:cxn ang="0">
                  <a:pos x="36" y="63"/>
                </a:cxn>
                <a:cxn ang="0">
                  <a:pos x="27" y="67"/>
                </a:cxn>
                <a:cxn ang="0">
                  <a:pos x="20" y="67"/>
                </a:cxn>
                <a:cxn ang="0">
                  <a:pos x="15" y="68"/>
                </a:cxn>
                <a:cxn ang="0">
                  <a:pos x="11" y="67"/>
                </a:cxn>
              </a:cxnLst>
              <a:rect l="0" t="0" r="r" b="b"/>
              <a:pathLst>
                <a:path w="94" h="68">
                  <a:moveTo>
                    <a:pt x="11" y="67"/>
                  </a:moveTo>
                  <a:lnTo>
                    <a:pt x="11" y="57"/>
                  </a:lnTo>
                  <a:lnTo>
                    <a:pt x="13" y="56"/>
                  </a:lnTo>
                  <a:lnTo>
                    <a:pt x="26" y="55"/>
                  </a:lnTo>
                  <a:lnTo>
                    <a:pt x="27" y="52"/>
                  </a:lnTo>
                  <a:lnTo>
                    <a:pt x="32" y="52"/>
                  </a:lnTo>
                  <a:lnTo>
                    <a:pt x="36" y="50"/>
                  </a:lnTo>
                  <a:lnTo>
                    <a:pt x="51" y="55"/>
                  </a:lnTo>
                  <a:lnTo>
                    <a:pt x="57" y="52"/>
                  </a:lnTo>
                  <a:lnTo>
                    <a:pt x="55" y="50"/>
                  </a:lnTo>
                  <a:lnTo>
                    <a:pt x="47" y="51"/>
                  </a:lnTo>
                  <a:lnTo>
                    <a:pt x="38" y="45"/>
                  </a:lnTo>
                  <a:lnTo>
                    <a:pt x="33" y="46"/>
                  </a:lnTo>
                  <a:lnTo>
                    <a:pt x="30" y="49"/>
                  </a:lnTo>
                  <a:lnTo>
                    <a:pt x="15" y="49"/>
                  </a:lnTo>
                  <a:lnTo>
                    <a:pt x="3" y="31"/>
                  </a:lnTo>
                  <a:lnTo>
                    <a:pt x="1" y="33"/>
                  </a:lnTo>
                  <a:lnTo>
                    <a:pt x="0" y="30"/>
                  </a:lnTo>
                  <a:lnTo>
                    <a:pt x="4" y="29"/>
                  </a:lnTo>
                  <a:lnTo>
                    <a:pt x="9" y="24"/>
                  </a:lnTo>
                  <a:lnTo>
                    <a:pt x="15" y="16"/>
                  </a:lnTo>
                  <a:lnTo>
                    <a:pt x="15" y="9"/>
                  </a:lnTo>
                  <a:lnTo>
                    <a:pt x="19" y="2"/>
                  </a:lnTo>
                  <a:lnTo>
                    <a:pt x="27" y="3"/>
                  </a:lnTo>
                  <a:lnTo>
                    <a:pt x="36" y="0"/>
                  </a:lnTo>
                  <a:lnTo>
                    <a:pt x="47" y="0"/>
                  </a:lnTo>
                  <a:lnTo>
                    <a:pt x="55" y="8"/>
                  </a:lnTo>
                  <a:lnTo>
                    <a:pt x="61" y="8"/>
                  </a:lnTo>
                  <a:lnTo>
                    <a:pt x="65" y="16"/>
                  </a:lnTo>
                  <a:lnTo>
                    <a:pt x="69" y="18"/>
                  </a:lnTo>
                  <a:lnTo>
                    <a:pt x="71" y="22"/>
                  </a:lnTo>
                  <a:lnTo>
                    <a:pt x="70" y="23"/>
                  </a:lnTo>
                  <a:lnTo>
                    <a:pt x="80" y="30"/>
                  </a:lnTo>
                  <a:lnTo>
                    <a:pt x="80" y="36"/>
                  </a:lnTo>
                  <a:lnTo>
                    <a:pt x="83" y="38"/>
                  </a:lnTo>
                  <a:lnTo>
                    <a:pt x="84" y="44"/>
                  </a:lnTo>
                  <a:lnTo>
                    <a:pt x="83" y="47"/>
                  </a:lnTo>
                  <a:lnTo>
                    <a:pt x="86" y="52"/>
                  </a:lnTo>
                  <a:lnTo>
                    <a:pt x="89" y="52"/>
                  </a:lnTo>
                  <a:lnTo>
                    <a:pt x="94" y="58"/>
                  </a:lnTo>
                  <a:lnTo>
                    <a:pt x="94" y="67"/>
                  </a:lnTo>
                  <a:lnTo>
                    <a:pt x="78" y="68"/>
                  </a:lnTo>
                  <a:lnTo>
                    <a:pt x="70" y="66"/>
                  </a:lnTo>
                  <a:lnTo>
                    <a:pt x="67" y="67"/>
                  </a:lnTo>
                  <a:lnTo>
                    <a:pt x="66" y="63"/>
                  </a:lnTo>
                  <a:lnTo>
                    <a:pt x="58" y="63"/>
                  </a:lnTo>
                  <a:lnTo>
                    <a:pt x="36" y="63"/>
                  </a:lnTo>
                  <a:lnTo>
                    <a:pt x="27" y="67"/>
                  </a:lnTo>
                  <a:lnTo>
                    <a:pt x="20" y="67"/>
                  </a:lnTo>
                  <a:lnTo>
                    <a:pt x="15" y="68"/>
                  </a:lnTo>
                  <a:lnTo>
                    <a:pt x="11" y="67"/>
                  </a:lnTo>
                  <a:close/>
                </a:path>
              </a:pathLst>
            </a:custGeom>
            <a:solidFill>
              <a:srgbClr val="648D1C"/>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36" name="Freeform 433">
              <a:extLst>
                <a:ext uri="{FF2B5EF4-FFF2-40B4-BE49-F238E27FC236}">
                  <a16:creationId xmlns:a16="http://schemas.microsoft.com/office/drawing/2014/main" id="{DC1A80AA-7965-4A7D-BD91-69106BB90386}"/>
                </a:ext>
              </a:extLst>
            </p:cNvPr>
            <p:cNvSpPr>
              <a:spLocks/>
            </p:cNvSpPr>
            <p:nvPr/>
          </p:nvSpPr>
          <p:spPr bwMode="gray">
            <a:xfrm>
              <a:off x="3895178" y="1330923"/>
              <a:ext cx="1104080" cy="1094802"/>
            </a:xfrm>
            <a:custGeom>
              <a:avLst/>
              <a:gdLst/>
              <a:ahLst/>
              <a:cxnLst>
                <a:cxn ang="0">
                  <a:pos x="208" y="229"/>
                </a:cxn>
                <a:cxn ang="0">
                  <a:pos x="178" y="213"/>
                </a:cxn>
                <a:cxn ang="0">
                  <a:pos x="148" y="197"/>
                </a:cxn>
                <a:cxn ang="0">
                  <a:pos x="117" y="181"/>
                </a:cxn>
                <a:cxn ang="0">
                  <a:pos x="88" y="177"/>
                </a:cxn>
                <a:cxn ang="0">
                  <a:pos x="79" y="176"/>
                </a:cxn>
                <a:cxn ang="0">
                  <a:pos x="38" y="170"/>
                </a:cxn>
                <a:cxn ang="0">
                  <a:pos x="23" y="153"/>
                </a:cxn>
                <a:cxn ang="0">
                  <a:pos x="12" y="148"/>
                </a:cxn>
                <a:cxn ang="0">
                  <a:pos x="1" y="124"/>
                </a:cxn>
                <a:cxn ang="0">
                  <a:pos x="7" y="120"/>
                </a:cxn>
                <a:cxn ang="0">
                  <a:pos x="6" y="69"/>
                </a:cxn>
                <a:cxn ang="0">
                  <a:pos x="0" y="56"/>
                </a:cxn>
                <a:cxn ang="0">
                  <a:pos x="9" y="50"/>
                </a:cxn>
                <a:cxn ang="0">
                  <a:pos x="13" y="34"/>
                </a:cxn>
                <a:cxn ang="0">
                  <a:pos x="31" y="15"/>
                </a:cxn>
                <a:cxn ang="0">
                  <a:pos x="32" y="0"/>
                </a:cxn>
                <a:cxn ang="0">
                  <a:pos x="57" y="5"/>
                </a:cxn>
                <a:cxn ang="0">
                  <a:pos x="88" y="16"/>
                </a:cxn>
                <a:cxn ang="0">
                  <a:pos x="91" y="25"/>
                </a:cxn>
                <a:cxn ang="0">
                  <a:pos x="101" y="36"/>
                </a:cxn>
                <a:cxn ang="0">
                  <a:pos x="134" y="45"/>
                </a:cxn>
                <a:cxn ang="0">
                  <a:pos x="145" y="53"/>
                </a:cxn>
                <a:cxn ang="0">
                  <a:pos x="159" y="46"/>
                </a:cxn>
                <a:cxn ang="0">
                  <a:pos x="159" y="29"/>
                </a:cxn>
                <a:cxn ang="0">
                  <a:pos x="176" y="8"/>
                </a:cxn>
                <a:cxn ang="0">
                  <a:pos x="203" y="10"/>
                </a:cxn>
                <a:cxn ang="0">
                  <a:pos x="206" y="16"/>
                </a:cxn>
                <a:cxn ang="0">
                  <a:pos x="217" y="20"/>
                </a:cxn>
                <a:cxn ang="0">
                  <a:pos x="238" y="29"/>
                </a:cxn>
                <a:cxn ang="0">
                  <a:pos x="233" y="35"/>
                </a:cxn>
                <a:cxn ang="0">
                  <a:pos x="230" y="57"/>
                </a:cxn>
                <a:cxn ang="0">
                  <a:pos x="234" y="67"/>
                </a:cxn>
                <a:cxn ang="0">
                  <a:pos x="238" y="75"/>
                </a:cxn>
                <a:cxn ang="0">
                  <a:pos x="238" y="106"/>
                </a:cxn>
                <a:cxn ang="0">
                  <a:pos x="238" y="135"/>
                </a:cxn>
                <a:cxn ang="0">
                  <a:pos x="238" y="166"/>
                </a:cxn>
                <a:cxn ang="0">
                  <a:pos x="238" y="196"/>
                </a:cxn>
                <a:cxn ang="0">
                  <a:pos x="238" y="228"/>
                </a:cxn>
                <a:cxn ang="0">
                  <a:pos x="223" y="236"/>
                </a:cxn>
              </a:cxnLst>
              <a:rect l="0" t="0" r="r" b="b"/>
              <a:pathLst>
                <a:path w="238" h="236">
                  <a:moveTo>
                    <a:pt x="223" y="236"/>
                  </a:moveTo>
                  <a:lnTo>
                    <a:pt x="208" y="229"/>
                  </a:lnTo>
                  <a:lnTo>
                    <a:pt x="194" y="220"/>
                  </a:lnTo>
                  <a:lnTo>
                    <a:pt x="178" y="213"/>
                  </a:lnTo>
                  <a:lnTo>
                    <a:pt x="163" y="204"/>
                  </a:lnTo>
                  <a:lnTo>
                    <a:pt x="148" y="197"/>
                  </a:lnTo>
                  <a:lnTo>
                    <a:pt x="133" y="188"/>
                  </a:lnTo>
                  <a:lnTo>
                    <a:pt x="117" y="181"/>
                  </a:lnTo>
                  <a:lnTo>
                    <a:pt x="103" y="172"/>
                  </a:lnTo>
                  <a:lnTo>
                    <a:pt x="88" y="177"/>
                  </a:lnTo>
                  <a:lnTo>
                    <a:pt x="83" y="180"/>
                  </a:lnTo>
                  <a:lnTo>
                    <a:pt x="79" y="176"/>
                  </a:lnTo>
                  <a:lnTo>
                    <a:pt x="71" y="171"/>
                  </a:lnTo>
                  <a:lnTo>
                    <a:pt x="38" y="170"/>
                  </a:lnTo>
                  <a:lnTo>
                    <a:pt x="32" y="156"/>
                  </a:lnTo>
                  <a:lnTo>
                    <a:pt x="23" y="153"/>
                  </a:lnTo>
                  <a:lnTo>
                    <a:pt x="15" y="153"/>
                  </a:lnTo>
                  <a:lnTo>
                    <a:pt x="12" y="148"/>
                  </a:lnTo>
                  <a:lnTo>
                    <a:pt x="10" y="139"/>
                  </a:lnTo>
                  <a:lnTo>
                    <a:pt x="1" y="124"/>
                  </a:lnTo>
                  <a:lnTo>
                    <a:pt x="2" y="122"/>
                  </a:lnTo>
                  <a:lnTo>
                    <a:pt x="7" y="120"/>
                  </a:lnTo>
                  <a:lnTo>
                    <a:pt x="8" y="97"/>
                  </a:lnTo>
                  <a:lnTo>
                    <a:pt x="6" y="69"/>
                  </a:lnTo>
                  <a:lnTo>
                    <a:pt x="0" y="59"/>
                  </a:lnTo>
                  <a:lnTo>
                    <a:pt x="0" y="56"/>
                  </a:lnTo>
                  <a:lnTo>
                    <a:pt x="2" y="52"/>
                  </a:lnTo>
                  <a:lnTo>
                    <a:pt x="9" y="50"/>
                  </a:lnTo>
                  <a:lnTo>
                    <a:pt x="14" y="45"/>
                  </a:lnTo>
                  <a:lnTo>
                    <a:pt x="13" y="34"/>
                  </a:lnTo>
                  <a:lnTo>
                    <a:pt x="14" y="29"/>
                  </a:lnTo>
                  <a:lnTo>
                    <a:pt x="31" y="15"/>
                  </a:lnTo>
                  <a:lnTo>
                    <a:pt x="32" y="13"/>
                  </a:lnTo>
                  <a:lnTo>
                    <a:pt x="32" y="0"/>
                  </a:lnTo>
                  <a:lnTo>
                    <a:pt x="46" y="7"/>
                  </a:lnTo>
                  <a:lnTo>
                    <a:pt x="57" y="5"/>
                  </a:lnTo>
                  <a:lnTo>
                    <a:pt x="67" y="8"/>
                  </a:lnTo>
                  <a:lnTo>
                    <a:pt x="88" y="16"/>
                  </a:lnTo>
                  <a:lnTo>
                    <a:pt x="90" y="18"/>
                  </a:lnTo>
                  <a:lnTo>
                    <a:pt x="91" y="25"/>
                  </a:lnTo>
                  <a:lnTo>
                    <a:pt x="97" y="34"/>
                  </a:lnTo>
                  <a:lnTo>
                    <a:pt x="101" y="36"/>
                  </a:lnTo>
                  <a:lnTo>
                    <a:pt x="126" y="41"/>
                  </a:lnTo>
                  <a:lnTo>
                    <a:pt x="134" y="45"/>
                  </a:lnTo>
                  <a:lnTo>
                    <a:pt x="140" y="52"/>
                  </a:lnTo>
                  <a:lnTo>
                    <a:pt x="145" y="53"/>
                  </a:lnTo>
                  <a:lnTo>
                    <a:pt x="153" y="51"/>
                  </a:lnTo>
                  <a:lnTo>
                    <a:pt x="159" y="46"/>
                  </a:lnTo>
                  <a:lnTo>
                    <a:pt x="163" y="39"/>
                  </a:lnTo>
                  <a:lnTo>
                    <a:pt x="159" y="29"/>
                  </a:lnTo>
                  <a:lnTo>
                    <a:pt x="160" y="21"/>
                  </a:lnTo>
                  <a:lnTo>
                    <a:pt x="176" y="8"/>
                  </a:lnTo>
                  <a:lnTo>
                    <a:pt x="191" y="5"/>
                  </a:lnTo>
                  <a:lnTo>
                    <a:pt x="203" y="10"/>
                  </a:lnTo>
                  <a:lnTo>
                    <a:pt x="207" y="12"/>
                  </a:lnTo>
                  <a:lnTo>
                    <a:pt x="206" y="16"/>
                  </a:lnTo>
                  <a:lnTo>
                    <a:pt x="208" y="19"/>
                  </a:lnTo>
                  <a:lnTo>
                    <a:pt x="217" y="20"/>
                  </a:lnTo>
                  <a:lnTo>
                    <a:pt x="234" y="24"/>
                  </a:lnTo>
                  <a:lnTo>
                    <a:pt x="238" y="29"/>
                  </a:lnTo>
                  <a:lnTo>
                    <a:pt x="236" y="29"/>
                  </a:lnTo>
                  <a:lnTo>
                    <a:pt x="233" y="35"/>
                  </a:lnTo>
                  <a:lnTo>
                    <a:pt x="234" y="52"/>
                  </a:lnTo>
                  <a:lnTo>
                    <a:pt x="230" y="57"/>
                  </a:lnTo>
                  <a:lnTo>
                    <a:pt x="232" y="63"/>
                  </a:lnTo>
                  <a:lnTo>
                    <a:pt x="234" y="67"/>
                  </a:lnTo>
                  <a:lnTo>
                    <a:pt x="233" y="70"/>
                  </a:lnTo>
                  <a:lnTo>
                    <a:pt x="238" y="75"/>
                  </a:lnTo>
                  <a:lnTo>
                    <a:pt x="238" y="90"/>
                  </a:lnTo>
                  <a:lnTo>
                    <a:pt x="238" y="106"/>
                  </a:lnTo>
                  <a:lnTo>
                    <a:pt x="238" y="121"/>
                  </a:lnTo>
                  <a:lnTo>
                    <a:pt x="238" y="135"/>
                  </a:lnTo>
                  <a:lnTo>
                    <a:pt x="238" y="151"/>
                  </a:lnTo>
                  <a:lnTo>
                    <a:pt x="238" y="166"/>
                  </a:lnTo>
                  <a:lnTo>
                    <a:pt x="238" y="181"/>
                  </a:lnTo>
                  <a:lnTo>
                    <a:pt x="238" y="196"/>
                  </a:lnTo>
                  <a:lnTo>
                    <a:pt x="238" y="210"/>
                  </a:lnTo>
                  <a:lnTo>
                    <a:pt x="238" y="228"/>
                  </a:lnTo>
                  <a:lnTo>
                    <a:pt x="223" y="228"/>
                  </a:lnTo>
                  <a:lnTo>
                    <a:pt x="223" y="236"/>
                  </a:lnTo>
                  <a:close/>
                </a:path>
              </a:pathLst>
            </a:custGeom>
            <a:solidFill>
              <a:srgbClr val="435E13"/>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37" name="Freeform 434">
              <a:extLst>
                <a:ext uri="{FF2B5EF4-FFF2-40B4-BE49-F238E27FC236}">
                  <a16:creationId xmlns:a16="http://schemas.microsoft.com/office/drawing/2014/main" id="{FFA15824-B627-454E-B0B1-86F93384E845}"/>
                </a:ext>
              </a:extLst>
            </p:cNvPr>
            <p:cNvSpPr>
              <a:spLocks/>
            </p:cNvSpPr>
            <p:nvPr/>
          </p:nvSpPr>
          <p:spPr bwMode="gray">
            <a:xfrm>
              <a:off x="4187433" y="2128830"/>
              <a:ext cx="742238" cy="1187582"/>
            </a:xfrm>
            <a:custGeom>
              <a:avLst/>
              <a:gdLst/>
              <a:ahLst/>
              <a:cxnLst>
                <a:cxn ang="0">
                  <a:pos x="160" y="80"/>
                </a:cxn>
                <a:cxn ang="0">
                  <a:pos x="160" y="110"/>
                </a:cxn>
                <a:cxn ang="0">
                  <a:pos x="144" y="127"/>
                </a:cxn>
                <a:cxn ang="0">
                  <a:pos x="134" y="145"/>
                </a:cxn>
                <a:cxn ang="0">
                  <a:pos x="131" y="155"/>
                </a:cxn>
                <a:cxn ang="0">
                  <a:pos x="128" y="168"/>
                </a:cxn>
                <a:cxn ang="0">
                  <a:pos x="134" y="172"/>
                </a:cxn>
                <a:cxn ang="0">
                  <a:pos x="143" y="197"/>
                </a:cxn>
                <a:cxn ang="0">
                  <a:pos x="140" y="199"/>
                </a:cxn>
                <a:cxn ang="0">
                  <a:pos x="126" y="207"/>
                </a:cxn>
                <a:cxn ang="0">
                  <a:pos x="115" y="220"/>
                </a:cxn>
                <a:cxn ang="0">
                  <a:pos x="108" y="226"/>
                </a:cxn>
                <a:cxn ang="0">
                  <a:pos x="84" y="232"/>
                </a:cxn>
                <a:cxn ang="0">
                  <a:pos x="85" y="238"/>
                </a:cxn>
                <a:cxn ang="0">
                  <a:pos x="66" y="247"/>
                </a:cxn>
                <a:cxn ang="0">
                  <a:pos x="47" y="250"/>
                </a:cxn>
                <a:cxn ang="0">
                  <a:pos x="39" y="256"/>
                </a:cxn>
                <a:cxn ang="0">
                  <a:pos x="23" y="237"/>
                </a:cxn>
                <a:cxn ang="0">
                  <a:pos x="14" y="230"/>
                </a:cxn>
                <a:cxn ang="0">
                  <a:pos x="10" y="219"/>
                </a:cxn>
                <a:cxn ang="0">
                  <a:pos x="27" y="218"/>
                </a:cxn>
                <a:cxn ang="0">
                  <a:pos x="28" y="211"/>
                </a:cxn>
                <a:cxn ang="0">
                  <a:pos x="22" y="186"/>
                </a:cxn>
                <a:cxn ang="0">
                  <a:pos x="15" y="170"/>
                </a:cxn>
                <a:cxn ang="0">
                  <a:pos x="10" y="166"/>
                </a:cxn>
                <a:cxn ang="0">
                  <a:pos x="0" y="146"/>
                </a:cxn>
                <a:cxn ang="0">
                  <a:pos x="3" y="143"/>
                </a:cxn>
                <a:cxn ang="0">
                  <a:pos x="29" y="106"/>
                </a:cxn>
                <a:cxn ang="0">
                  <a:pos x="35" y="56"/>
                </a:cxn>
                <a:cxn ang="0">
                  <a:pos x="29" y="42"/>
                </a:cxn>
                <a:cxn ang="0">
                  <a:pos x="25" y="5"/>
                </a:cxn>
                <a:cxn ang="0">
                  <a:pos x="54" y="9"/>
                </a:cxn>
                <a:cxn ang="0">
                  <a:pos x="85" y="25"/>
                </a:cxn>
                <a:cxn ang="0">
                  <a:pos x="115" y="41"/>
                </a:cxn>
                <a:cxn ang="0">
                  <a:pos x="145" y="57"/>
                </a:cxn>
              </a:cxnLst>
              <a:rect l="0" t="0" r="r" b="b"/>
              <a:pathLst>
                <a:path w="160" h="256">
                  <a:moveTo>
                    <a:pt x="160" y="64"/>
                  </a:moveTo>
                  <a:lnTo>
                    <a:pt x="160" y="80"/>
                  </a:lnTo>
                  <a:lnTo>
                    <a:pt x="160" y="95"/>
                  </a:lnTo>
                  <a:lnTo>
                    <a:pt x="160" y="110"/>
                  </a:lnTo>
                  <a:lnTo>
                    <a:pt x="160" y="124"/>
                  </a:lnTo>
                  <a:lnTo>
                    <a:pt x="144" y="127"/>
                  </a:lnTo>
                  <a:lnTo>
                    <a:pt x="141" y="135"/>
                  </a:lnTo>
                  <a:lnTo>
                    <a:pt x="134" y="145"/>
                  </a:lnTo>
                  <a:lnTo>
                    <a:pt x="134" y="153"/>
                  </a:lnTo>
                  <a:lnTo>
                    <a:pt x="131" y="155"/>
                  </a:lnTo>
                  <a:lnTo>
                    <a:pt x="131" y="162"/>
                  </a:lnTo>
                  <a:lnTo>
                    <a:pt x="128" y="168"/>
                  </a:lnTo>
                  <a:lnTo>
                    <a:pt x="128" y="173"/>
                  </a:lnTo>
                  <a:lnTo>
                    <a:pt x="134" y="172"/>
                  </a:lnTo>
                  <a:lnTo>
                    <a:pt x="135" y="181"/>
                  </a:lnTo>
                  <a:lnTo>
                    <a:pt x="143" y="197"/>
                  </a:lnTo>
                  <a:lnTo>
                    <a:pt x="143" y="198"/>
                  </a:lnTo>
                  <a:lnTo>
                    <a:pt x="140" y="199"/>
                  </a:lnTo>
                  <a:lnTo>
                    <a:pt x="128" y="202"/>
                  </a:lnTo>
                  <a:lnTo>
                    <a:pt x="126" y="207"/>
                  </a:lnTo>
                  <a:lnTo>
                    <a:pt x="126" y="211"/>
                  </a:lnTo>
                  <a:lnTo>
                    <a:pt x="115" y="220"/>
                  </a:lnTo>
                  <a:lnTo>
                    <a:pt x="114" y="224"/>
                  </a:lnTo>
                  <a:lnTo>
                    <a:pt x="108" y="226"/>
                  </a:lnTo>
                  <a:lnTo>
                    <a:pt x="107" y="229"/>
                  </a:lnTo>
                  <a:lnTo>
                    <a:pt x="84" y="232"/>
                  </a:lnTo>
                  <a:lnTo>
                    <a:pt x="83" y="235"/>
                  </a:lnTo>
                  <a:lnTo>
                    <a:pt x="85" y="238"/>
                  </a:lnTo>
                  <a:lnTo>
                    <a:pt x="79" y="246"/>
                  </a:lnTo>
                  <a:lnTo>
                    <a:pt x="66" y="247"/>
                  </a:lnTo>
                  <a:lnTo>
                    <a:pt x="52" y="254"/>
                  </a:lnTo>
                  <a:lnTo>
                    <a:pt x="47" y="250"/>
                  </a:lnTo>
                  <a:lnTo>
                    <a:pt x="45" y="252"/>
                  </a:lnTo>
                  <a:lnTo>
                    <a:pt x="39" y="256"/>
                  </a:lnTo>
                  <a:lnTo>
                    <a:pt x="29" y="256"/>
                  </a:lnTo>
                  <a:lnTo>
                    <a:pt x="23" y="237"/>
                  </a:lnTo>
                  <a:lnTo>
                    <a:pt x="21" y="234"/>
                  </a:lnTo>
                  <a:lnTo>
                    <a:pt x="14" y="230"/>
                  </a:lnTo>
                  <a:lnTo>
                    <a:pt x="10" y="222"/>
                  </a:lnTo>
                  <a:lnTo>
                    <a:pt x="10" y="219"/>
                  </a:lnTo>
                  <a:lnTo>
                    <a:pt x="13" y="216"/>
                  </a:lnTo>
                  <a:lnTo>
                    <a:pt x="27" y="218"/>
                  </a:lnTo>
                  <a:lnTo>
                    <a:pt x="28" y="215"/>
                  </a:lnTo>
                  <a:lnTo>
                    <a:pt x="28" y="211"/>
                  </a:lnTo>
                  <a:lnTo>
                    <a:pt x="21" y="200"/>
                  </a:lnTo>
                  <a:lnTo>
                    <a:pt x="22" y="186"/>
                  </a:lnTo>
                  <a:lnTo>
                    <a:pt x="18" y="172"/>
                  </a:lnTo>
                  <a:lnTo>
                    <a:pt x="15" y="170"/>
                  </a:lnTo>
                  <a:lnTo>
                    <a:pt x="14" y="166"/>
                  </a:lnTo>
                  <a:lnTo>
                    <a:pt x="10" y="166"/>
                  </a:lnTo>
                  <a:lnTo>
                    <a:pt x="2" y="155"/>
                  </a:lnTo>
                  <a:lnTo>
                    <a:pt x="0" y="146"/>
                  </a:lnTo>
                  <a:lnTo>
                    <a:pt x="0" y="144"/>
                  </a:lnTo>
                  <a:lnTo>
                    <a:pt x="3" y="143"/>
                  </a:lnTo>
                  <a:lnTo>
                    <a:pt x="4" y="135"/>
                  </a:lnTo>
                  <a:lnTo>
                    <a:pt x="29" y="106"/>
                  </a:lnTo>
                  <a:lnTo>
                    <a:pt x="31" y="79"/>
                  </a:lnTo>
                  <a:lnTo>
                    <a:pt x="35" y="56"/>
                  </a:lnTo>
                  <a:lnTo>
                    <a:pt x="39" y="49"/>
                  </a:lnTo>
                  <a:lnTo>
                    <a:pt x="29" y="42"/>
                  </a:lnTo>
                  <a:lnTo>
                    <a:pt x="25" y="32"/>
                  </a:lnTo>
                  <a:lnTo>
                    <a:pt x="25" y="5"/>
                  </a:lnTo>
                  <a:lnTo>
                    <a:pt x="40" y="0"/>
                  </a:lnTo>
                  <a:lnTo>
                    <a:pt x="54" y="9"/>
                  </a:lnTo>
                  <a:lnTo>
                    <a:pt x="70" y="16"/>
                  </a:lnTo>
                  <a:lnTo>
                    <a:pt x="85" y="25"/>
                  </a:lnTo>
                  <a:lnTo>
                    <a:pt x="100" y="32"/>
                  </a:lnTo>
                  <a:lnTo>
                    <a:pt x="115" y="41"/>
                  </a:lnTo>
                  <a:lnTo>
                    <a:pt x="131" y="48"/>
                  </a:lnTo>
                  <a:lnTo>
                    <a:pt x="145" y="57"/>
                  </a:lnTo>
                  <a:lnTo>
                    <a:pt x="160" y="64"/>
                  </a:lnTo>
                  <a:close/>
                </a:path>
              </a:pathLst>
            </a:custGeom>
            <a:solidFill>
              <a:srgbClr val="E8F6CF"/>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38" name="Freeform 435">
              <a:extLst>
                <a:ext uri="{FF2B5EF4-FFF2-40B4-BE49-F238E27FC236}">
                  <a16:creationId xmlns:a16="http://schemas.microsoft.com/office/drawing/2014/main" id="{FE91496B-CF3A-4929-AFD8-25E31B066E64}"/>
                </a:ext>
              </a:extLst>
            </p:cNvPr>
            <p:cNvSpPr>
              <a:spLocks/>
            </p:cNvSpPr>
            <p:nvPr/>
          </p:nvSpPr>
          <p:spPr bwMode="gray">
            <a:xfrm>
              <a:off x="2355034" y="1094332"/>
              <a:ext cx="830381" cy="695849"/>
            </a:xfrm>
            <a:custGeom>
              <a:avLst/>
              <a:gdLst/>
              <a:ahLst/>
              <a:cxnLst>
                <a:cxn ang="0">
                  <a:pos x="65" y="148"/>
                </a:cxn>
                <a:cxn ang="0">
                  <a:pos x="48" y="148"/>
                </a:cxn>
                <a:cxn ang="0">
                  <a:pos x="33" y="148"/>
                </a:cxn>
                <a:cxn ang="0">
                  <a:pos x="16" y="148"/>
                </a:cxn>
                <a:cxn ang="0">
                  <a:pos x="0" y="150"/>
                </a:cxn>
                <a:cxn ang="0">
                  <a:pos x="1" y="146"/>
                </a:cxn>
                <a:cxn ang="0">
                  <a:pos x="20" y="140"/>
                </a:cxn>
                <a:cxn ang="0">
                  <a:pos x="27" y="134"/>
                </a:cxn>
                <a:cxn ang="0">
                  <a:pos x="40" y="124"/>
                </a:cxn>
                <a:cxn ang="0">
                  <a:pos x="45" y="117"/>
                </a:cxn>
                <a:cxn ang="0">
                  <a:pos x="50" y="108"/>
                </a:cxn>
                <a:cxn ang="0">
                  <a:pos x="50" y="102"/>
                </a:cxn>
                <a:cxn ang="0">
                  <a:pos x="46" y="97"/>
                </a:cxn>
                <a:cxn ang="0">
                  <a:pos x="48" y="85"/>
                </a:cxn>
                <a:cxn ang="0">
                  <a:pos x="53" y="75"/>
                </a:cxn>
                <a:cxn ang="0">
                  <a:pos x="57" y="72"/>
                </a:cxn>
                <a:cxn ang="0">
                  <a:pos x="58" y="64"/>
                </a:cxn>
                <a:cxn ang="0">
                  <a:pos x="69" y="50"/>
                </a:cxn>
                <a:cxn ang="0">
                  <a:pos x="85" y="42"/>
                </a:cxn>
                <a:cxn ang="0">
                  <a:pos x="95" y="34"/>
                </a:cxn>
                <a:cxn ang="0">
                  <a:pos x="100" y="26"/>
                </a:cxn>
                <a:cxn ang="0">
                  <a:pos x="107" y="4"/>
                </a:cxn>
                <a:cxn ang="0">
                  <a:pos x="114" y="0"/>
                </a:cxn>
                <a:cxn ang="0">
                  <a:pos x="121" y="10"/>
                </a:cxn>
                <a:cxn ang="0">
                  <a:pos x="129" y="15"/>
                </a:cxn>
                <a:cxn ang="0">
                  <a:pos x="150" y="12"/>
                </a:cxn>
                <a:cxn ang="0">
                  <a:pos x="157" y="16"/>
                </a:cxn>
                <a:cxn ang="0">
                  <a:pos x="159" y="16"/>
                </a:cxn>
                <a:cxn ang="0">
                  <a:pos x="165" y="16"/>
                </a:cxn>
                <a:cxn ang="0">
                  <a:pos x="164" y="17"/>
                </a:cxn>
                <a:cxn ang="0">
                  <a:pos x="164" y="18"/>
                </a:cxn>
                <a:cxn ang="0">
                  <a:pos x="167" y="22"/>
                </a:cxn>
                <a:cxn ang="0">
                  <a:pos x="167" y="23"/>
                </a:cxn>
                <a:cxn ang="0">
                  <a:pos x="169" y="26"/>
                </a:cxn>
                <a:cxn ang="0">
                  <a:pos x="167" y="28"/>
                </a:cxn>
                <a:cxn ang="0">
                  <a:pos x="170" y="33"/>
                </a:cxn>
                <a:cxn ang="0">
                  <a:pos x="169" y="40"/>
                </a:cxn>
                <a:cxn ang="0">
                  <a:pos x="171" y="43"/>
                </a:cxn>
                <a:cxn ang="0">
                  <a:pos x="170" y="48"/>
                </a:cxn>
                <a:cxn ang="0">
                  <a:pos x="171" y="54"/>
                </a:cxn>
                <a:cxn ang="0">
                  <a:pos x="173" y="59"/>
                </a:cxn>
                <a:cxn ang="0">
                  <a:pos x="179" y="63"/>
                </a:cxn>
                <a:cxn ang="0">
                  <a:pos x="176" y="66"/>
                </a:cxn>
                <a:cxn ang="0">
                  <a:pos x="177" y="70"/>
                </a:cxn>
                <a:cxn ang="0">
                  <a:pos x="151" y="70"/>
                </a:cxn>
                <a:cxn ang="0">
                  <a:pos x="150" y="75"/>
                </a:cxn>
                <a:cxn ang="0">
                  <a:pos x="138" y="78"/>
                </a:cxn>
                <a:cxn ang="0">
                  <a:pos x="136" y="82"/>
                </a:cxn>
                <a:cxn ang="0">
                  <a:pos x="139" y="83"/>
                </a:cxn>
                <a:cxn ang="0">
                  <a:pos x="136" y="87"/>
                </a:cxn>
                <a:cxn ang="0">
                  <a:pos x="140" y="90"/>
                </a:cxn>
                <a:cxn ang="0">
                  <a:pos x="140" y="91"/>
                </a:cxn>
                <a:cxn ang="0">
                  <a:pos x="122" y="98"/>
                </a:cxn>
                <a:cxn ang="0">
                  <a:pos x="116" y="107"/>
                </a:cxn>
                <a:cxn ang="0">
                  <a:pos x="110" y="109"/>
                </a:cxn>
                <a:cxn ang="0">
                  <a:pos x="96" y="112"/>
                </a:cxn>
                <a:cxn ang="0">
                  <a:pos x="96" y="115"/>
                </a:cxn>
                <a:cxn ang="0">
                  <a:pos x="88" y="114"/>
                </a:cxn>
                <a:cxn ang="0">
                  <a:pos x="82" y="120"/>
                </a:cxn>
                <a:cxn ang="0">
                  <a:pos x="78" y="120"/>
                </a:cxn>
                <a:cxn ang="0">
                  <a:pos x="72" y="124"/>
                </a:cxn>
                <a:cxn ang="0">
                  <a:pos x="65" y="130"/>
                </a:cxn>
                <a:cxn ang="0">
                  <a:pos x="65" y="148"/>
                </a:cxn>
              </a:cxnLst>
              <a:rect l="0" t="0" r="r" b="b"/>
              <a:pathLst>
                <a:path w="179" h="150">
                  <a:moveTo>
                    <a:pt x="65" y="148"/>
                  </a:moveTo>
                  <a:lnTo>
                    <a:pt x="48" y="148"/>
                  </a:lnTo>
                  <a:lnTo>
                    <a:pt x="33" y="148"/>
                  </a:lnTo>
                  <a:lnTo>
                    <a:pt x="16" y="148"/>
                  </a:lnTo>
                  <a:lnTo>
                    <a:pt x="0" y="150"/>
                  </a:lnTo>
                  <a:lnTo>
                    <a:pt x="1" y="146"/>
                  </a:lnTo>
                  <a:lnTo>
                    <a:pt x="20" y="140"/>
                  </a:lnTo>
                  <a:lnTo>
                    <a:pt x="27" y="134"/>
                  </a:lnTo>
                  <a:lnTo>
                    <a:pt x="40" y="124"/>
                  </a:lnTo>
                  <a:lnTo>
                    <a:pt x="45" y="117"/>
                  </a:lnTo>
                  <a:lnTo>
                    <a:pt x="50" y="108"/>
                  </a:lnTo>
                  <a:lnTo>
                    <a:pt x="50" y="102"/>
                  </a:lnTo>
                  <a:lnTo>
                    <a:pt x="46" y="97"/>
                  </a:lnTo>
                  <a:lnTo>
                    <a:pt x="48" y="85"/>
                  </a:lnTo>
                  <a:lnTo>
                    <a:pt x="53" y="75"/>
                  </a:lnTo>
                  <a:lnTo>
                    <a:pt x="57" y="72"/>
                  </a:lnTo>
                  <a:lnTo>
                    <a:pt x="58" y="64"/>
                  </a:lnTo>
                  <a:lnTo>
                    <a:pt x="69" y="50"/>
                  </a:lnTo>
                  <a:lnTo>
                    <a:pt x="85" y="42"/>
                  </a:lnTo>
                  <a:lnTo>
                    <a:pt x="95" y="34"/>
                  </a:lnTo>
                  <a:lnTo>
                    <a:pt x="100" y="26"/>
                  </a:lnTo>
                  <a:lnTo>
                    <a:pt x="107" y="4"/>
                  </a:lnTo>
                  <a:lnTo>
                    <a:pt x="114" y="0"/>
                  </a:lnTo>
                  <a:lnTo>
                    <a:pt x="121" y="10"/>
                  </a:lnTo>
                  <a:lnTo>
                    <a:pt x="129" y="15"/>
                  </a:lnTo>
                  <a:lnTo>
                    <a:pt x="150" y="12"/>
                  </a:lnTo>
                  <a:lnTo>
                    <a:pt x="157" y="16"/>
                  </a:lnTo>
                  <a:lnTo>
                    <a:pt x="159" y="16"/>
                  </a:lnTo>
                  <a:lnTo>
                    <a:pt x="165" y="16"/>
                  </a:lnTo>
                  <a:lnTo>
                    <a:pt x="164" y="17"/>
                  </a:lnTo>
                  <a:lnTo>
                    <a:pt x="164" y="18"/>
                  </a:lnTo>
                  <a:lnTo>
                    <a:pt x="167" y="22"/>
                  </a:lnTo>
                  <a:lnTo>
                    <a:pt x="167" y="23"/>
                  </a:lnTo>
                  <a:lnTo>
                    <a:pt x="169" y="26"/>
                  </a:lnTo>
                  <a:lnTo>
                    <a:pt x="167" y="28"/>
                  </a:lnTo>
                  <a:lnTo>
                    <a:pt x="170" y="33"/>
                  </a:lnTo>
                  <a:lnTo>
                    <a:pt x="169" y="40"/>
                  </a:lnTo>
                  <a:lnTo>
                    <a:pt x="171" y="43"/>
                  </a:lnTo>
                  <a:lnTo>
                    <a:pt x="170" y="48"/>
                  </a:lnTo>
                  <a:lnTo>
                    <a:pt x="171" y="54"/>
                  </a:lnTo>
                  <a:lnTo>
                    <a:pt x="173" y="59"/>
                  </a:lnTo>
                  <a:lnTo>
                    <a:pt x="179" y="63"/>
                  </a:lnTo>
                  <a:lnTo>
                    <a:pt x="176" y="66"/>
                  </a:lnTo>
                  <a:lnTo>
                    <a:pt x="177" y="70"/>
                  </a:lnTo>
                  <a:lnTo>
                    <a:pt x="151" y="70"/>
                  </a:lnTo>
                  <a:lnTo>
                    <a:pt x="150" y="75"/>
                  </a:lnTo>
                  <a:lnTo>
                    <a:pt x="138" y="78"/>
                  </a:lnTo>
                  <a:lnTo>
                    <a:pt x="136" y="82"/>
                  </a:lnTo>
                  <a:lnTo>
                    <a:pt x="139" y="83"/>
                  </a:lnTo>
                  <a:lnTo>
                    <a:pt x="136" y="87"/>
                  </a:lnTo>
                  <a:lnTo>
                    <a:pt x="140" y="90"/>
                  </a:lnTo>
                  <a:lnTo>
                    <a:pt x="140" y="91"/>
                  </a:lnTo>
                  <a:lnTo>
                    <a:pt x="122" y="98"/>
                  </a:lnTo>
                  <a:lnTo>
                    <a:pt x="116" y="107"/>
                  </a:lnTo>
                  <a:lnTo>
                    <a:pt x="110" y="109"/>
                  </a:lnTo>
                  <a:lnTo>
                    <a:pt x="96" y="112"/>
                  </a:lnTo>
                  <a:lnTo>
                    <a:pt x="96" y="115"/>
                  </a:lnTo>
                  <a:lnTo>
                    <a:pt x="88" y="114"/>
                  </a:lnTo>
                  <a:lnTo>
                    <a:pt x="82" y="120"/>
                  </a:lnTo>
                  <a:lnTo>
                    <a:pt x="78" y="120"/>
                  </a:lnTo>
                  <a:lnTo>
                    <a:pt x="72" y="124"/>
                  </a:lnTo>
                  <a:lnTo>
                    <a:pt x="65" y="130"/>
                  </a:lnTo>
                  <a:lnTo>
                    <a:pt x="65" y="148"/>
                  </a:lnTo>
                  <a:close/>
                </a:path>
              </a:pathLst>
            </a:custGeom>
            <a:solidFill>
              <a:srgbClr val="435E13"/>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39" name="Freeform 436">
              <a:extLst>
                <a:ext uri="{FF2B5EF4-FFF2-40B4-BE49-F238E27FC236}">
                  <a16:creationId xmlns:a16="http://schemas.microsoft.com/office/drawing/2014/main" id="{BC27BE4B-013A-4CC8-9871-7DE1B723ED94}"/>
                </a:ext>
              </a:extLst>
            </p:cNvPr>
            <p:cNvSpPr>
              <a:spLocks/>
            </p:cNvSpPr>
            <p:nvPr/>
          </p:nvSpPr>
          <p:spPr bwMode="gray">
            <a:xfrm>
              <a:off x="2076693" y="1822656"/>
              <a:ext cx="839659" cy="955632"/>
            </a:xfrm>
            <a:custGeom>
              <a:avLst/>
              <a:gdLst/>
              <a:ahLst/>
              <a:cxnLst>
                <a:cxn ang="0">
                  <a:pos x="119" y="194"/>
                </a:cxn>
                <a:cxn ang="0">
                  <a:pos x="154" y="195"/>
                </a:cxn>
                <a:cxn ang="0">
                  <a:pos x="174" y="182"/>
                </a:cxn>
                <a:cxn ang="0">
                  <a:pos x="167" y="163"/>
                </a:cxn>
                <a:cxn ang="0">
                  <a:pos x="163" y="128"/>
                </a:cxn>
                <a:cxn ang="0">
                  <a:pos x="160" y="93"/>
                </a:cxn>
                <a:cxn ang="0">
                  <a:pos x="156" y="56"/>
                </a:cxn>
                <a:cxn ang="0">
                  <a:pos x="168" y="39"/>
                </a:cxn>
                <a:cxn ang="0">
                  <a:pos x="167" y="29"/>
                </a:cxn>
                <a:cxn ang="0">
                  <a:pos x="139" y="10"/>
                </a:cxn>
                <a:cxn ang="0">
                  <a:pos x="125" y="21"/>
                </a:cxn>
                <a:cxn ang="0">
                  <a:pos x="101" y="21"/>
                </a:cxn>
                <a:cxn ang="0">
                  <a:pos x="77" y="21"/>
                </a:cxn>
                <a:cxn ang="0">
                  <a:pos x="76" y="49"/>
                </a:cxn>
                <a:cxn ang="0">
                  <a:pos x="62" y="68"/>
                </a:cxn>
                <a:cxn ang="0">
                  <a:pos x="60" y="85"/>
                </a:cxn>
                <a:cxn ang="0">
                  <a:pos x="46" y="98"/>
                </a:cxn>
                <a:cxn ang="0">
                  <a:pos x="18" y="98"/>
                </a:cxn>
                <a:cxn ang="0">
                  <a:pos x="0" y="106"/>
                </a:cxn>
                <a:cxn ang="0">
                  <a:pos x="6" y="112"/>
                </a:cxn>
                <a:cxn ang="0">
                  <a:pos x="11" y="117"/>
                </a:cxn>
                <a:cxn ang="0">
                  <a:pos x="11" y="125"/>
                </a:cxn>
                <a:cxn ang="0">
                  <a:pos x="12" y="139"/>
                </a:cxn>
                <a:cxn ang="0">
                  <a:pos x="13" y="160"/>
                </a:cxn>
                <a:cxn ang="0">
                  <a:pos x="10" y="178"/>
                </a:cxn>
                <a:cxn ang="0">
                  <a:pos x="27" y="176"/>
                </a:cxn>
                <a:cxn ang="0">
                  <a:pos x="46" y="184"/>
                </a:cxn>
                <a:cxn ang="0">
                  <a:pos x="56" y="192"/>
                </a:cxn>
                <a:cxn ang="0">
                  <a:pos x="62" y="198"/>
                </a:cxn>
                <a:cxn ang="0">
                  <a:pos x="71" y="206"/>
                </a:cxn>
                <a:cxn ang="0">
                  <a:pos x="83" y="189"/>
                </a:cxn>
                <a:cxn ang="0">
                  <a:pos x="90" y="199"/>
                </a:cxn>
                <a:cxn ang="0">
                  <a:pos x="102" y="194"/>
                </a:cxn>
              </a:cxnLst>
              <a:rect l="0" t="0" r="r" b="b"/>
              <a:pathLst>
                <a:path w="181" h="206">
                  <a:moveTo>
                    <a:pt x="102" y="194"/>
                  </a:moveTo>
                  <a:lnTo>
                    <a:pt x="119" y="194"/>
                  </a:lnTo>
                  <a:lnTo>
                    <a:pt x="137" y="195"/>
                  </a:lnTo>
                  <a:lnTo>
                    <a:pt x="154" y="195"/>
                  </a:lnTo>
                  <a:lnTo>
                    <a:pt x="171" y="195"/>
                  </a:lnTo>
                  <a:lnTo>
                    <a:pt x="174" y="182"/>
                  </a:lnTo>
                  <a:lnTo>
                    <a:pt x="168" y="180"/>
                  </a:lnTo>
                  <a:lnTo>
                    <a:pt x="167" y="163"/>
                  </a:lnTo>
                  <a:lnTo>
                    <a:pt x="164" y="145"/>
                  </a:lnTo>
                  <a:lnTo>
                    <a:pt x="163" y="128"/>
                  </a:lnTo>
                  <a:lnTo>
                    <a:pt x="161" y="111"/>
                  </a:lnTo>
                  <a:lnTo>
                    <a:pt x="160" y="93"/>
                  </a:lnTo>
                  <a:lnTo>
                    <a:pt x="158" y="75"/>
                  </a:lnTo>
                  <a:lnTo>
                    <a:pt x="156" y="56"/>
                  </a:lnTo>
                  <a:lnTo>
                    <a:pt x="155" y="39"/>
                  </a:lnTo>
                  <a:lnTo>
                    <a:pt x="168" y="39"/>
                  </a:lnTo>
                  <a:lnTo>
                    <a:pt x="181" y="39"/>
                  </a:lnTo>
                  <a:lnTo>
                    <a:pt x="167" y="29"/>
                  </a:lnTo>
                  <a:lnTo>
                    <a:pt x="154" y="20"/>
                  </a:lnTo>
                  <a:lnTo>
                    <a:pt x="139" y="10"/>
                  </a:lnTo>
                  <a:lnTo>
                    <a:pt x="125" y="0"/>
                  </a:lnTo>
                  <a:lnTo>
                    <a:pt x="125" y="21"/>
                  </a:lnTo>
                  <a:lnTo>
                    <a:pt x="113" y="21"/>
                  </a:lnTo>
                  <a:lnTo>
                    <a:pt x="101" y="21"/>
                  </a:lnTo>
                  <a:lnTo>
                    <a:pt x="89" y="21"/>
                  </a:lnTo>
                  <a:lnTo>
                    <a:pt x="77" y="21"/>
                  </a:lnTo>
                  <a:lnTo>
                    <a:pt x="77" y="33"/>
                  </a:lnTo>
                  <a:lnTo>
                    <a:pt x="76" y="49"/>
                  </a:lnTo>
                  <a:lnTo>
                    <a:pt x="76" y="64"/>
                  </a:lnTo>
                  <a:lnTo>
                    <a:pt x="62" y="68"/>
                  </a:lnTo>
                  <a:lnTo>
                    <a:pt x="58" y="74"/>
                  </a:lnTo>
                  <a:lnTo>
                    <a:pt x="60" y="85"/>
                  </a:lnTo>
                  <a:lnTo>
                    <a:pt x="61" y="98"/>
                  </a:lnTo>
                  <a:lnTo>
                    <a:pt x="46" y="98"/>
                  </a:lnTo>
                  <a:lnTo>
                    <a:pt x="32" y="98"/>
                  </a:lnTo>
                  <a:lnTo>
                    <a:pt x="18" y="98"/>
                  </a:lnTo>
                  <a:lnTo>
                    <a:pt x="4" y="99"/>
                  </a:lnTo>
                  <a:lnTo>
                    <a:pt x="0" y="106"/>
                  </a:lnTo>
                  <a:lnTo>
                    <a:pt x="2" y="104"/>
                  </a:lnTo>
                  <a:lnTo>
                    <a:pt x="6" y="112"/>
                  </a:lnTo>
                  <a:lnTo>
                    <a:pt x="8" y="112"/>
                  </a:lnTo>
                  <a:lnTo>
                    <a:pt x="11" y="117"/>
                  </a:lnTo>
                  <a:lnTo>
                    <a:pt x="12" y="123"/>
                  </a:lnTo>
                  <a:lnTo>
                    <a:pt x="11" y="125"/>
                  </a:lnTo>
                  <a:lnTo>
                    <a:pt x="7" y="131"/>
                  </a:lnTo>
                  <a:lnTo>
                    <a:pt x="12" y="139"/>
                  </a:lnTo>
                  <a:lnTo>
                    <a:pt x="13" y="146"/>
                  </a:lnTo>
                  <a:lnTo>
                    <a:pt x="13" y="160"/>
                  </a:lnTo>
                  <a:lnTo>
                    <a:pt x="6" y="185"/>
                  </a:lnTo>
                  <a:lnTo>
                    <a:pt x="10" y="178"/>
                  </a:lnTo>
                  <a:lnTo>
                    <a:pt x="18" y="179"/>
                  </a:lnTo>
                  <a:lnTo>
                    <a:pt x="27" y="176"/>
                  </a:lnTo>
                  <a:lnTo>
                    <a:pt x="38" y="176"/>
                  </a:lnTo>
                  <a:lnTo>
                    <a:pt x="46" y="184"/>
                  </a:lnTo>
                  <a:lnTo>
                    <a:pt x="52" y="184"/>
                  </a:lnTo>
                  <a:lnTo>
                    <a:pt x="56" y="192"/>
                  </a:lnTo>
                  <a:lnTo>
                    <a:pt x="60" y="194"/>
                  </a:lnTo>
                  <a:lnTo>
                    <a:pt x="62" y="198"/>
                  </a:lnTo>
                  <a:lnTo>
                    <a:pt x="61" y="199"/>
                  </a:lnTo>
                  <a:lnTo>
                    <a:pt x="71" y="206"/>
                  </a:lnTo>
                  <a:lnTo>
                    <a:pt x="77" y="200"/>
                  </a:lnTo>
                  <a:lnTo>
                    <a:pt x="83" y="189"/>
                  </a:lnTo>
                  <a:lnTo>
                    <a:pt x="87" y="190"/>
                  </a:lnTo>
                  <a:lnTo>
                    <a:pt x="90" y="199"/>
                  </a:lnTo>
                  <a:lnTo>
                    <a:pt x="95" y="200"/>
                  </a:lnTo>
                  <a:lnTo>
                    <a:pt x="102" y="194"/>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40" name="Freeform 437">
              <a:extLst>
                <a:ext uri="{FF2B5EF4-FFF2-40B4-BE49-F238E27FC236}">
                  <a16:creationId xmlns:a16="http://schemas.microsoft.com/office/drawing/2014/main" id="{F12337F4-6FAD-41C9-998A-E182C7CD3939}"/>
                </a:ext>
              </a:extLst>
            </p:cNvPr>
            <p:cNvSpPr>
              <a:spLocks/>
            </p:cNvSpPr>
            <p:nvPr/>
          </p:nvSpPr>
          <p:spPr bwMode="gray">
            <a:xfrm>
              <a:off x="2076693" y="1780903"/>
              <a:ext cx="579876" cy="533486"/>
            </a:xfrm>
            <a:custGeom>
              <a:avLst/>
              <a:gdLst/>
              <a:ahLst/>
              <a:cxnLst>
                <a:cxn ang="0">
                  <a:pos x="125" y="30"/>
                </a:cxn>
                <a:cxn ang="0">
                  <a:pos x="113" y="30"/>
                </a:cxn>
                <a:cxn ang="0">
                  <a:pos x="101" y="30"/>
                </a:cxn>
                <a:cxn ang="0">
                  <a:pos x="89" y="30"/>
                </a:cxn>
                <a:cxn ang="0">
                  <a:pos x="77" y="30"/>
                </a:cxn>
                <a:cxn ang="0">
                  <a:pos x="77" y="42"/>
                </a:cxn>
                <a:cxn ang="0">
                  <a:pos x="76" y="58"/>
                </a:cxn>
                <a:cxn ang="0">
                  <a:pos x="76" y="73"/>
                </a:cxn>
                <a:cxn ang="0">
                  <a:pos x="62" y="77"/>
                </a:cxn>
                <a:cxn ang="0">
                  <a:pos x="58" y="83"/>
                </a:cxn>
                <a:cxn ang="0">
                  <a:pos x="60" y="94"/>
                </a:cxn>
                <a:cxn ang="0">
                  <a:pos x="61" y="107"/>
                </a:cxn>
                <a:cxn ang="0">
                  <a:pos x="46" y="107"/>
                </a:cxn>
                <a:cxn ang="0">
                  <a:pos x="32" y="107"/>
                </a:cxn>
                <a:cxn ang="0">
                  <a:pos x="18" y="107"/>
                </a:cxn>
                <a:cxn ang="0">
                  <a:pos x="4" y="108"/>
                </a:cxn>
                <a:cxn ang="0">
                  <a:pos x="0" y="115"/>
                </a:cxn>
                <a:cxn ang="0">
                  <a:pos x="1" y="101"/>
                </a:cxn>
                <a:cxn ang="0">
                  <a:pos x="4" y="94"/>
                </a:cxn>
                <a:cxn ang="0">
                  <a:pos x="7" y="93"/>
                </a:cxn>
                <a:cxn ang="0">
                  <a:pos x="13" y="81"/>
                </a:cxn>
                <a:cxn ang="0">
                  <a:pos x="12" y="79"/>
                </a:cxn>
                <a:cxn ang="0">
                  <a:pos x="19" y="65"/>
                </a:cxn>
                <a:cxn ang="0">
                  <a:pos x="32" y="47"/>
                </a:cxn>
                <a:cxn ang="0">
                  <a:pos x="37" y="29"/>
                </a:cxn>
                <a:cxn ang="0">
                  <a:pos x="42" y="24"/>
                </a:cxn>
                <a:cxn ang="0">
                  <a:pos x="52" y="16"/>
                </a:cxn>
                <a:cxn ang="0">
                  <a:pos x="55" y="10"/>
                </a:cxn>
                <a:cxn ang="0">
                  <a:pos x="60" y="2"/>
                </a:cxn>
                <a:cxn ang="0">
                  <a:pos x="76" y="0"/>
                </a:cxn>
                <a:cxn ang="0">
                  <a:pos x="93" y="0"/>
                </a:cxn>
                <a:cxn ang="0">
                  <a:pos x="108" y="0"/>
                </a:cxn>
                <a:cxn ang="0">
                  <a:pos x="125" y="0"/>
                </a:cxn>
                <a:cxn ang="0">
                  <a:pos x="125" y="9"/>
                </a:cxn>
                <a:cxn ang="0">
                  <a:pos x="125" y="30"/>
                </a:cxn>
              </a:cxnLst>
              <a:rect l="0" t="0" r="r" b="b"/>
              <a:pathLst>
                <a:path w="125" h="115">
                  <a:moveTo>
                    <a:pt x="125" y="30"/>
                  </a:moveTo>
                  <a:lnTo>
                    <a:pt x="113" y="30"/>
                  </a:lnTo>
                  <a:lnTo>
                    <a:pt x="101" y="30"/>
                  </a:lnTo>
                  <a:lnTo>
                    <a:pt x="89" y="30"/>
                  </a:lnTo>
                  <a:lnTo>
                    <a:pt x="77" y="30"/>
                  </a:lnTo>
                  <a:lnTo>
                    <a:pt x="77" y="42"/>
                  </a:lnTo>
                  <a:lnTo>
                    <a:pt x="76" y="58"/>
                  </a:lnTo>
                  <a:lnTo>
                    <a:pt x="76" y="73"/>
                  </a:lnTo>
                  <a:lnTo>
                    <a:pt x="62" y="77"/>
                  </a:lnTo>
                  <a:lnTo>
                    <a:pt x="58" y="83"/>
                  </a:lnTo>
                  <a:lnTo>
                    <a:pt x="60" y="94"/>
                  </a:lnTo>
                  <a:lnTo>
                    <a:pt x="61" y="107"/>
                  </a:lnTo>
                  <a:lnTo>
                    <a:pt x="46" y="107"/>
                  </a:lnTo>
                  <a:lnTo>
                    <a:pt x="32" y="107"/>
                  </a:lnTo>
                  <a:lnTo>
                    <a:pt x="18" y="107"/>
                  </a:lnTo>
                  <a:lnTo>
                    <a:pt x="4" y="108"/>
                  </a:lnTo>
                  <a:lnTo>
                    <a:pt x="0" y="115"/>
                  </a:lnTo>
                  <a:lnTo>
                    <a:pt x="1" y="101"/>
                  </a:lnTo>
                  <a:lnTo>
                    <a:pt x="4" y="94"/>
                  </a:lnTo>
                  <a:lnTo>
                    <a:pt x="7" y="93"/>
                  </a:lnTo>
                  <a:lnTo>
                    <a:pt x="13" y="81"/>
                  </a:lnTo>
                  <a:lnTo>
                    <a:pt x="12" y="79"/>
                  </a:lnTo>
                  <a:lnTo>
                    <a:pt x="19" y="65"/>
                  </a:lnTo>
                  <a:lnTo>
                    <a:pt x="32" y="47"/>
                  </a:lnTo>
                  <a:lnTo>
                    <a:pt x="37" y="29"/>
                  </a:lnTo>
                  <a:lnTo>
                    <a:pt x="42" y="24"/>
                  </a:lnTo>
                  <a:lnTo>
                    <a:pt x="52" y="16"/>
                  </a:lnTo>
                  <a:lnTo>
                    <a:pt x="55" y="10"/>
                  </a:lnTo>
                  <a:lnTo>
                    <a:pt x="60" y="2"/>
                  </a:lnTo>
                  <a:lnTo>
                    <a:pt x="76" y="0"/>
                  </a:lnTo>
                  <a:lnTo>
                    <a:pt x="93" y="0"/>
                  </a:lnTo>
                  <a:lnTo>
                    <a:pt x="108" y="0"/>
                  </a:lnTo>
                  <a:lnTo>
                    <a:pt x="125" y="0"/>
                  </a:lnTo>
                  <a:lnTo>
                    <a:pt x="125" y="9"/>
                  </a:lnTo>
                  <a:lnTo>
                    <a:pt x="125" y="30"/>
                  </a:lnTo>
                  <a:close/>
                </a:path>
              </a:pathLst>
            </a:custGeom>
            <a:solidFill>
              <a:srgbClr val="435E13"/>
            </a:solidFill>
            <a:ln w="3175" cap="flat" cmpd="sng">
              <a:noFill/>
              <a:prstDash val="solid"/>
              <a:round/>
              <a:headEnd type="none" w="med" len="med"/>
              <a:tailEnd type="none" w="med" len="med"/>
            </a:ln>
            <a:effectLst/>
          </p:spPr>
          <p:txBody>
            <a:bodyPr/>
            <a:lstStyle/>
            <a:p>
              <a:endParaRPr lang="fr-FR" sz="3200" dirty="0">
                <a:solidFill>
                  <a:srgbClr val="000000"/>
                </a:solidFill>
              </a:endParaRPr>
            </a:p>
          </p:txBody>
        </p:sp>
        <p:sp>
          <p:nvSpPr>
            <p:cNvPr id="241" name="Freeform 438">
              <a:extLst>
                <a:ext uri="{FF2B5EF4-FFF2-40B4-BE49-F238E27FC236}">
                  <a16:creationId xmlns:a16="http://schemas.microsoft.com/office/drawing/2014/main" id="{88C1A03D-B242-41EE-ACF0-6371679B48E8}"/>
                </a:ext>
              </a:extLst>
            </p:cNvPr>
            <p:cNvSpPr>
              <a:spLocks/>
            </p:cNvSpPr>
            <p:nvPr/>
          </p:nvSpPr>
          <p:spPr bwMode="gray">
            <a:xfrm>
              <a:off x="2406061" y="2003575"/>
              <a:ext cx="1141192" cy="1113359"/>
            </a:xfrm>
            <a:custGeom>
              <a:avLst/>
              <a:gdLst/>
              <a:ahLst/>
              <a:cxnLst>
                <a:cxn ang="0">
                  <a:pos x="48" y="155"/>
                </a:cxn>
                <a:cxn ang="0">
                  <a:pos x="83" y="156"/>
                </a:cxn>
                <a:cxn ang="0">
                  <a:pos x="103" y="143"/>
                </a:cxn>
                <a:cxn ang="0">
                  <a:pos x="96" y="124"/>
                </a:cxn>
                <a:cxn ang="0">
                  <a:pos x="92" y="89"/>
                </a:cxn>
                <a:cxn ang="0">
                  <a:pos x="89" y="54"/>
                </a:cxn>
                <a:cxn ang="0">
                  <a:pos x="85" y="17"/>
                </a:cxn>
                <a:cxn ang="0">
                  <a:pos x="96" y="0"/>
                </a:cxn>
                <a:cxn ang="0">
                  <a:pos x="121" y="8"/>
                </a:cxn>
                <a:cxn ang="0">
                  <a:pos x="143" y="24"/>
                </a:cxn>
                <a:cxn ang="0">
                  <a:pos x="166" y="40"/>
                </a:cxn>
                <a:cxn ang="0">
                  <a:pos x="187" y="56"/>
                </a:cxn>
                <a:cxn ang="0">
                  <a:pos x="200" y="69"/>
                </a:cxn>
                <a:cxn ang="0">
                  <a:pos x="210" y="78"/>
                </a:cxn>
                <a:cxn ang="0">
                  <a:pos x="219" y="81"/>
                </a:cxn>
                <a:cxn ang="0">
                  <a:pos x="231" y="91"/>
                </a:cxn>
                <a:cxn ang="0">
                  <a:pos x="233" y="100"/>
                </a:cxn>
                <a:cxn ang="0">
                  <a:pos x="244" y="110"/>
                </a:cxn>
                <a:cxn ang="0">
                  <a:pos x="246" y="135"/>
                </a:cxn>
                <a:cxn ang="0">
                  <a:pos x="241" y="149"/>
                </a:cxn>
                <a:cxn ang="0">
                  <a:pos x="219" y="159"/>
                </a:cxn>
                <a:cxn ang="0">
                  <a:pos x="196" y="164"/>
                </a:cxn>
                <a:cxn ang="0">
                  <a:pos x="171" y="166"/>
                </a:cxn>
                <a:cxn ang="0">
                  <a:pos x="125" y="193"/>
                </a:cxn>
                <a:cxn ang="0">
                  <a:pos x="108" y="219"/>
                </a:cxn>
                <a:cxn ang="0">
                  <a:pos x="105" y="237"/>
                </a:cxn>
                <a:cxn ang="0">
                  <a:pos x="99" y="236"/>
                </a:cxn>
                <a:cxn ang="0">
                  <a:pos x="92" y="238"/>
                </a:cxn>
                <a:cxn ang="0">
                  <a:pos x="90" y="231"/>
                </a:cxn>
                <a:cxn ang="0">
                  <a:pos x="86" y="234"/>
                </a:cxn>
                <a:cxn ang="0">
                  <a:pos x="83" y="237"/>
                </a:cxn>
                <a:cxn ang="0">
                  <a:pos x="78" y="240"/>
                </a:cxn>
                <a:cxn ang="0">
                  <a:pos x="72" y="238"/>
                </a:cxn>
                <a:cxn ang="0">
                  <a:pos x="64" y="240"/>
                </a:cxn>
                <a:cxn ang="0">
                  <a:pos x="58" y="226"/>
                </a:cxn>
                <a:cxn ang="0">
                  <a:pos x="53" y="227"/>
                </a:cxn>
                <a:cxn ang="0">
                  <a:pos x="58" y="222"/>
                </a:cxn>
                <a:cxn ang="0">
                  <a:pos x="54" y="219"/>
                </a:cxn>
                <a:cxn ang="0">
                  <a:pos x="50" y="216"/>
                </a:cxn>
                <a:cxn ang="0">
                  <a:pos x="49" y="208"/>
                </a:cxn>
                <a:cxn ang="0">
                  <a:pos x="47" y="203"/>
                </a:cxn>
                <a:cxn ang="0">
                  <a:pos x="42" y="205"/>
                </a:cxn>
                <a:cxn ang="0">
                  <a:pos x="37" y="210"/>
                </a:cxn>
                <a:cxn ang="0">
                  <a:pos x="23" y="211"/>
                </a:cxn>
                <a:cxn ang="0">
                  <a:pos x="15" y="210"/>
                </a:cxn>
                <a:cxn ang="0">
                  <a:pos x="11" y="209"/>
                </a:cxn>
                <a:cxn ang="0">
                  <a:pos x="14" y="195"/>
                </a:cxn>
                <a:cxn ang="0">
                  <a:pos x="6" y="189"/>
                </a:cxn>
                <a:cxn ang="0">
                  <a:pos x="4" y="181"/>
                </a:cxn>
                <a:cxn ang="0">
                  <a:pos x="0" y="173"/>
                </a:cxn>
                <a:cxn ang="0">
                  <a:pos x="6" y="161"/>
                </a:cxn>
                <a:cxn ang="0">
                  <a:pos x="16" y="151"/>
                </a:cxn>
                <a:cxn ang="0">
                  <a:pos x="24" y="161"/>
                </a:cxn>
              </a:cxnLst>
              <a:rect l="0" t="0" r="r" b="b"/>
              <a:pathLst>
                <a:path w="246" h="240">
                  <a:moveTo>
                    <a:pt x="31" y="155"/>
                  </a:moveTo>
                  <a:lnTo>
                    <a:pt x="48" y="155"/>
                  </a:lnTo>
                  <a:lnTo>
                    <a:pt x="66" y="156"/>
                  </a:lnTo>
                  <a:lnTo>
                    <a:pt x="83" y="156"/>
                  </a:lnTo>
                  <a:lnTo>
                    <a:pt x="100" y="156"/>
                  </a:lnTo>
                  <a:lnTo>
                    <a:pt x="103" y="143"/>
                  </a:lnTo>
                  <a:lnTo>
                    <a:pt x="97" y="141"/>
                  </a:lnTo>
                  <a:lnTo>
                    <a:pt x="96" y="124"/>
                  </a:lnTo>
                  <a:lnTo>
                    <a:pt x="93" y="106"/>
                  </a:lnTo>
                  <a:lnTo>
                    <a:pt x="92" y="89"/>
                  </a:lnTo>
                  <a:lnTo>
                    <a:pt x="90" y="72"/>
                  </a:lnTo>
                  <a:lnTo>
                    <a:pt x="89" y="54"/>
                  </a:lnTo>
                  <a:lnTo>
                    <a:pt x="87" y="36"/>
                  </a:lnTo>
                  <a:lnTo>
                    <a:pt x="85" y="17"/>
                  </a:lnTo>
                  <a:lnTo>
                    <a:pt x="84" y="0"/>
                  </a:lnTo>
                  <a:lnTo>
                    <a:pt x="96" y="0"/>
                  </a:lnTo>
                  <a:lnTo>
                    <a:pt x="110" y="0"/>
                  </a:lnTo>
                  <a:lnTo>
                    <a:pt x="121" y="8"/>
                  </a:lnTo>
                  <a:lnTo>
                    <a:pt x="133" y="16"/>
                  </a:lnTo>
                  <a:lnTo>
                    <a:pt x="143" y="24"/>
                  </a:lnTo>
                  <a:lnTo>
                    <a:pt x="154" y="32"/>
                  </a:lnTo>
                  <a:lnTo>
                    <a:pt x="166" y="40"/>
                  </a:lnTo>
                  <a:lnTo>
                    <a:pt x="177" y="48"/>
                  </a:lnTo>
                  <a:lnTo>
                    <a:pt x="187" y="56"/>
                  </a:lnTo>
                  <a:lnTo>
                    <a:pt x="199" y="63"/>
                  </a:lnTo>
                  <a:lnTo>
                    <a:pt x="200" y="69"/>
                  </a:lnTo>
                  <a:lnTo>
                    <a:pt x="206" y="73"/>
                  </a:lnTo>
                  <a:lnTo>
                    <a:pt x="210" y="78"/>
                  </a:lnTo>
                  <a:lnTo>
                    <a:pt x="217" y="79"/>
                  </a:lnTo>
                  <a:lnTo>
                    <a:pt x="219" y="81"/>
                  </a:lnTo>
                  <a:lnTo>
                    <a:pt x="230" y="85"/>
                  </a:lnTo>
                  <a:lnTo>
                    <a:pt x="231" y="91"/>
                  </a:lnTo>
                  <a:lnTo>
                    <a:pt x="230" y="97"/>
                  </a:lnTo>
                  <a:lnTo>
                    <a:pt x="233" y="100"/>
                  </a:lnTo>
                  <a:lnTo>
                    <a:pt x="244" y="97"/>
                  </a:lnTo>
                  <a:lnTo>
                    <a:pt x="244" y="110"/>
                  </a:lnTo>
                  <a:lnTo>
                    <a:pt x="246" y="122"/>
                  </a:lnTo>
                  <a:lnTo>
                    <a:pt x="246" y="135"/>
                  </a:lnTo>
                  <a:lnTo>
                    <a:pt x="246" y="148"/>
                  </a:lnTo>
                  <a:lnTo>
                    <a:pt x="241" y="149"/>
                  </a:lnTo>
                  <a:lnTo>
                    <a:pt x="235" y="159"/>
                  </a:lnTo>
                  <a:lnTo>
                    <a:pt x="219" y="159"/>
                  </a:lnTo>
                  <a:lnTo>
                    <a:pt x="203" y="159"/>
                  </a:lnTo>
                  <a:lnTo>
                    <a:pt x="196" y="164"/>
                  </a:lnTo>
                  <a:lnTo>
                    <a:pt x="185" y="164"/>
                  </a:lnTo>
                  <a:lnTo>
                    <a:pt x="171" y="166"/>
                  </a:lnTo>
                  <a:lnTo>
                    <a:pt x="146" y="186"/>
                  </a:lnTo>
                  <a:lnTo>
                    <a:pt x="125" y="193"/>
                  </a:lnTo>
                  <a:lnTo>
                    <a:pt x="119" y="207"/>
                  </a:lnTo>
                  <a:lnTo>
                    <a:pt x="108" y="219"/>
                  </a:lnTo>
                  <a:lnTo>
                    <a:pt x="105" y="227"/>
                  </a:lnTo>
                  <a:lnTo>
                    <a:pt x="105" y="237"/>
                  </a:lnTo>
                  <a:lnTo>
                    <a:pt x="102" y="238"/>
                  </a:lnTo>
                  <a:lnTo>
                    <a:pt x="99" y="236"/>
                  </a:lnTo>
                  <a:lnTo>
                    <a:pt x="97" y="236"/>
                  </a:lnTo>
                  <a:lnTo>
                    <a:pt x="92" y="238"/>
                  </a:lnTo>
                  <a:lnTo>
                    <a:pt x="90" y="238"/>
                  </a:lnTo>
                  <a:lnTo>
                    <a:pt x="90" y="231"/>
                  </a:lnTo>
                  <a:lnTo>
                    <a:pt x="87" y="231"/>
                  </a:lnTo>
                  <a:lnTo>
                    <a:pt x="86" y="234"/>
                  </a:lnTo>
                  <a:lnTo>
                    <a:pt x="84" y="232"/>
                  </a:lnTo>
                  <a:lnTo>
                    <a:pt x="83" y="237"/>
                  </a:lnTo>
                  <a:lnTo>
                    <a:pt x="78" y="237"/>
                  </a:lnTo>
                  <a:lnTo>
                    <a:pt x="78" y="240"/>
                  </a:lnTo>
                  <a:lnTo>
                    <a:pt x="74" y="238"/>
                  </a:lnTo>
                  <a:lnTo>
                    <a:pt x="72" y="238"/>
                  </a:lnTo>
                  <a:lnTo>
                    <a:pt x="69" y="235"/>
                  </a:lnTo>
                  <a:lnTo>
                    <a:pt x="64" y="240"/>
                  </a:lnTo>
                  <a:lnTo>
                    <a:pt x="59" y="234"/>
                  </a:lnTo>
                  <a:lnTo>
                    <a:pt x="58" y="226"/>
                  </a:lnTo>
                  <a:lnTo>
                    <a:pt x="55" y="226"/>
                  </a:lnTo>
                  <a:lnTo>
                    <a:pt x="53" y="227"/>
                  </a:lnTo>
                  <a:lnTo>
                    <a:pt x="53" y="226"/>
                  </a:lnTo>
                  <a:lnTo>
                    <a:pt x="58" y="222"/>
                  </a:lnTo>
                  <a:lnTo>
                    <a:pt x="58" y="221"/>
                  </a:lnTo>
                  <a:lnTo>
                    <a:pt x="54" y="219"/>
                  </a:lnTo>
                  <a:lnTo>
                    <a:pt x="53" y="216"/>
                  </a:lnTo>
                  <a:lnTo>
                    <a:pt x="50" y="216"/>
                  </a:lnTo>
                  <a:lnTo>
                    <a:pt x="50" y="211"/>
                  </a:lnTo>
                  <a:lnTo>
                    <a:pt x="49" y="208"/>
                  </a:lnTo>
                  <a:lnTo>
                    <a:pt x="48" y="208"/>
                  </a:lnTo>
                  <a:lnTo>
                    <a:pt x="47" y="203"/>
                  </a:lnTo>
                  <a:lnTo>
                    <a:pt x="43" y="203"/>
                  </a:lnTo>
                  <a:lnTo>
                    <a:pt x="42" y="205"/>
                  </a:lnTo>
                  <a:lnTo>
                    <a:pt x="39" y="208"/>
                  </a:lnTo>
                  <a:lnTo>
                    <a:pt x="37" y="210"/>
                  </a:lnTo>
                  <a:lnTo>
                    <a:pt x="29" y="208"/>
                  </a:lnTo>
                  <a:lnTo>
                    <a:pt x="23" y="211"/>
                  </a:lnTo>
                  <a:lnTo>
                    <a:pt x="19" y="208"/>
                  </a:lnTo>
                  <a:lnTo>
                    <a:pt x="15" y="210"/>
                  </a:lnTo>
                  <a:lnTo>
                    <a:pt x="12" y="210"/>
                  </a:lnTo>
                  <a:lnTo>
                    <a:pt x="11" y="209"/>
                  </a:lnTo>
                  <a:lnTo>
                    <a:pt x="14" y="204"/>
                  </a:lnTo>
                  <a:lnTo>
                    <a:pt x="14" y="195"/>
                  </a:lnTo>
                  <a:lnTo>
                    <a:pt x="9" y="189"/>
                  </a:lnTo>
                  <a:lnTo>
                    <a:pt x="6" y="189"/>
                  </a:lnTo>
                  <a:lnTo>
                    <a:pt x="3" y="184"/>
                  </a:lnTo>
                  <a:lnTo>
                    <a:pt x="4" y="181"/>
                  </a:lnTo>
                  <a:lnTo>
                    <a:pt x="3" y="175"/>
                  </a:lnTo>
                  <a:lnTo>
                    <a:pt x="0" y="173"/>
                  </a:lnTo>
                  <a:lnTo>
                    <a:pt x="0" y="167"/>
                  </a:lnTo>
                  <a:lnTo>
                    <a:pt x="6" y="161"/>
                  </a:lnTo>
                  <a:lnTo>
                    <a:pt x="12" y="150"/>
                  </a:lnTo>
                  <a:lnTo>
                    <a:pt x="16" y="151"/>
                  </a:lnTo>
                  <a:lnTo>
                    <a:pt x="19" y="160"/>
                  </a:lnTo>
                  <a:lnTo>
                    <a:pt x="24" y="161"/>
                  </a:lnTo>
                  <a:lnTo>
                    <a:pt x="31" y="155"/>
                  </a:lnTo>
                  <a:close/>
                </a:path>
              </a:pathLst>
            </a:custGeom>
            <a:solidFill>
              <a:srgbClr val="648D1C"/>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42" name="Freeform 439">
              <a:extLst>
                <a:ext uri="{FF2B5EF4-FFF2-40B4-BE49-F238E27FC236}">
                  <a16:creationId xmlns:a16="http://schemas.microsoft.com/office/drawing/2014/main" id="{D1368C85-6C5E-40EF-AD38-C1FA483E88E7}"/>
                </a:ext>
              </a:extLst>
            </p:cNvPr>
            <p:cNvSpPr>
              <a:spLocks/>
            </p:cNvSpPr>
            <p:nvPr/>
          </p:nvSpPr>
          <p:spPr bwMode="gray">
            <a:xfrm>
              <a:off x="2893156" y="2764370"/>
              <a:ext cx="524207" cy="403594"/>
            </a:xfrm>
            <a:custGeom>
              <a:avLst/>
              <a:gdLst/>
              <a:ahLst/>
              <a:cxnLst>
                <a:cxn ang="0">
                  <a:pos x="38" y="87"/>
                </a:cxn>
                <a:cxn ang="0">
                  <a:pos x="37" y="73"/>
                </a:cxn>
                <a:cxn ang="0">
                  <a:pos x="35" y="67"/>
                </a:cxn>
                <a:cxn ang="0">
                  <a:pos x="36" y="63"/>
                </a:cxn>
                <a:cxn ang="0">
                  <a:pos x="66" y="65"/>
                </a:cxn>
                <a:cxn ang="0">
                  <a:pos x="76" y="63"/>
                </a:cxn>
                <a:cxn ang="0">
                  <a:pos x="81" y="63"/>
                </a:cxn>
                <a:cxn ang="0">
                  <a:pos x="86" y="65"/>
                </a:cxn>
                <a:cxn ang="0">
                  <a:pos x="92" y="63"/>
                </a:cxn>
                <a:cxn ang="0">
                  <a:pos x="99" y="55"/>
                </a:cxn>
                <a:cxn ang="0">
                  <a:pos x="108" y="56"/>
                </a:cxn>
                <a:cxn ang="0">
                  <a:pos x="113" y="49"/>
                </a:cxn>
                <a:cxn ang="0">
                  <a:pos x="108" y="44"/>
                </a:cxn>
                <a:cxn ang="0">
                  <a:pos x="110" y="41"/>
                </a:cxn>
                <a:cxn ang="0">
                  <a:pos x="112" y="40"/>
                </a:cxn>
                <a:cxn ang="0">
                  <a:pos x="110" y="36"/>
                </a:cxn>
                <a:cxn ang="0">
                  <a:pos x="107" y="36"/>
                </a:cxn>
                <a:cxn ang="0">
                  <a:pos x="103" y="38"/>
                </a:cxn>
                <a:cxn ang="0">
                  <a:pos x="98" y="36"/>
                </a:cxn>
                <a:cxn ang="0">
                  <a:pos x="91" y="24"/>
                </a:cxn>
                <a:cxn ang="0">
                  <a:pos x="83" y="16"/>
                </a:cxn>
                <a:cxn ang="0">
                  <a:pos x="82" y="11"/>
                </a:cxn>
                <a:cxn ang="0">
                  <a:pos x="79" y="7"/>
                </a:cxn>
                <a:cxn ang="0">
                  <a:pos x="80" y="0"/>
                </a:cxn>
                <a:cxn ang="0">
                  <a:pos x="66" y="2"/>
                </a:cxn>
                <a:cxn ang="0">
                  <a:pos x="41" y="22"/>
                </a:cxn>
                <a:cxn ang="0">
                  <a:pos x="20" y="29"/>
                </a:cxn>
                <a:cxn ang="0">
                  <a:pos x="14" y="43"/>
                </a:cxn>
                <a:cxn ang="0">
                  <a:pos x="3" y="55"/>
                </a:cxn>
                <a:cxn ang="0">
                  <a:pos x="0" y="63"/>
                </a:cxn>
                <a:cxn ang="0">
                  <a:pos x="0" y="73"/>
                </a:cxn>
                <a:cxn ang="0">
                  <a:pos x="4" y="81"/>
                </a:cxn>
                <a:cxn ang="0">
                  <a:pos x="7" y="83"/>
                </a:cxn>
                <a:cxn ang="0">
                  <a:pos x="10" y="82"/>
                </a:cxn>
                <a:cxn ang="0">
                  <a:pos x="12" y="84"/>
                </a:cxn>
                <a:cxn ang="0">
                  <a:pos x="14" y="82"/>
                </a:cxn>
                <a:cxn ang="0">
                  <a:pos x="24" y="79"/>
                </a:cxn>
                <a:cxn ang="0">
                  <a:pos x="29" y="81"/>
                </a:cxn>
                <a:cxn ang="0">
                  <a:pos x="31" y="79"/>
                </a:cxn>
                <a:cxn ang="0">
                  <a:pos x="35" y="87"/>
                </a:cxn>
                <a:cxn ang="0">
                  <a:pos x="38" y="87"/>
                </a:cxn>
              </a:cxnLst>
              <a:rect l="0" t="0" r="r" b="b"/>
              <a:pathLst>
                <a:path w="113" h="87">
                  <a:moveTo>
                    <a:pt x="38" y="87"/>
                  </a:moveTo>
                  <a:lnTo>
                    <a:pt x="37" y="73"/>
                  </a:lnTo>
                  <a:lnTo>
                    <a:pt x="35" y="67"/>
                  </a:lnTo>
                  <a:lnTo>
                    <a:pt x="36" y="63"/>
                  </a:lnTo>
                  <a:lnTo>
                    <a:pt x="66" y="65"/>
                  </a:lnTo>
                  <a:lnTo>
                    <a:pt x="76" y="63"/>
                  </a:lnTo>
                  <a:lnTo>
                    <a:pt x="81" y="63"/>
                  </a:lnTo>
                  <a:lnTo>
                    <a:pt x="86" y="65"/>
                  </a:lnTo>
                  <a:lnTo>
                    <a:pt x="92" y="63"/>
                  </a:lnTo>
                  <a:lnTo>
                    <a:pt x="99" y="55"/>
                  </a:lnTo>
                  <a:lnTo>
                    <a:pt x="108" y="56"/>
                  </a:lnTo>
                  <a:lnTo>
                    <a:pt x="113" y="49"/>
                  </a:lnTo>
                  <a:lnTo>
                    <a:pt x="108" y="44"/>
                  </a:lnTo>
                  <a:lnTo>
                    <a:pt x="110" y="41"/>
                  </a:lnTo>
                  <a:lnTo>
                    <a:pt x="112" y="40"/>
                  </a:lnTo>
                  <a:lnTo>
                    <a:pt x="110" y="36"/>
                  </a:lnTo>
                  <a:lnTo>
                    <a:pt x="107" y="36"/>
                  </a:lnTo>
                  <a:lnTo>
                    <a:pt x="103" y="38"/>
                  </a:lnTo>
                  <a:lnTo>
                    <a:pt x="98" y="36"/>
                  </a:lnTo>
                  <a:lnTo>
                    <a:pt x="91" y="24"/>
                  </a:lnTo>
                  <a:lnTo>
                    <a:pt x="83" y="16"/>
                  </a:lnTo>
                  <a:lnTo>
                    <a:pt x="82" y="11"/>
                  </a:lnTo>
                  <a:lnTo>
                    <a:pt x="79" y="7"/>
                  </a:lnTo>
                  <a:lnTo>
                    <a:pt x="80" y="0"/>
                  </a:lnTo>
                  <a:lnTo>
                    <a:pt x="66" y="2"/>
                  </a:lnTo>
                  <a:lnTo>
                    <a:pt x="41" y="22"/>
                  </a:lnTo>
                  <a:lnTo>
                    <a:pt x="20" y="29"/>
                  </a:lnTo>
                  <a:lnTo>
                    <a:pt x="14" y="43"/>
                  </a:lnTo>
                  <a:lnTo>
                    <a:pt x="3" y="55"/>
                  </a:lnTo>
                  <a:lnTo>
                    <a:pt x="0" y="63"/>
                  </a:lnTo>
                  <a:lnTo>
                    <a:pt x="0" y="73"/>
                  </a:lnTo>
                  <a:lnTo>
                    <a:pt x="4" y="81"/>
                  </a:lnTo>
                  <a:lnTo>
                    <a:pt x="7" y="83"/>
                  </a:lnTo>
                  <a:lnTo>
                    <a:pt x="10" y="82"/>
                  </a:lnTo>
                  <a:lnTo>
                    <a:pt x="12" y="84"/>
                  </a:lnTo>
                  <a:lnTo>
                    <a:pt x="14" y="82"/>
                  </a:lnTo>
                  <a:lnTo>
                    <a:pt x="24" y="79"/>
                  </a:lnTo>
                  <a:lnTo>
                    <a:pt x="29" y="81"/>
                  </a:lnTo>
                  <a:lnTo>
                    <a:pt x="31" y="79"/>
                  </a:lnTo>
                  <a:lnTo>
                    <a:pt x="35" y="87"/>
                  </a:lnTo>
                  <a:lnTo>
                    <a:pt x="38" y="87"/>
                  </a:lnTo>
                  <a:close/>
                </a:path>
              </a:pathLst>
            </a:custGeom>
            <a:solidFill>
              <a:srgbClr val="E8F6CF"/>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43" name="Freeform 440">
              <a:extLst>
                <a:ext uri="{FF2B5EF4-FFF2-40B4-BE49-F238E27FC236}">
                  <a16:creationId xmlns:a16="http://schemas.microsoft.com/office/drawing/2014/main" id="{C13EFF7E-48FA-42CA-A401-689955BF0903}"/>
                </a:ext>
              </a:extLst>
            </p:cNvPr>
            <p:cNvSpPr>
              <a:spLocks/>
            </p:cNvSpPr>
            <p:nvPr/>
          </p:nvSpPr>
          <p:spPr bwMode="gray">
            <a:xfrm>
              <a:off x="5328625" y="3557639"/>
              <a:ext cx="366482" cy="389676"/>
            </a:xfrm>
            <a:custGeom>
              <a:avLst/>
              <a:gdLst/>
              <a:ahLst/>
              <a:cxnLst>
                <a:cxn ang="0">
                  <a:pos x="12" y="43"/>
                </a:cxn>
                <a:cxn ang="0">
                  <a:pos x="12" y="46"/>
                </a:cxn>
                <a:cxn ang="0">
                  <a:pos x="14" y="46"/>
                </a:cxn>
                <a:cxn ang="0">
                  <a:pos x="19" y="40"/>
                </a:cxn>
                <a:cxn ang="0">
                  <a:pos x="24" y="37"/>
                </a:cxn>
                <a:cxn ang="0">
                  <a:pos x="25" y="34"/>
                </a:cxn>
                <a:cxn ang="0">
                  <a:pos x="25" y="29"/>
                </a:cxn>
                <a:cxn ang="0">
                  <a:pos x="24" y="29"/>
                </a:cxn>
                <a:cxn ang="0">
                  <a:pos x="18" y="25"/>
                </a:cxn>
                <a:cxn ang="0">
                  <a:pos x="17" y="21"/>
                </a:cxn>
                <a:cxn ang="0">
                  <a:pos x="18" y="7"/>
                </a:cxn>
                <a:cxn ang="0">
                  <a:pos x="20" y="5"/>
                </a:cxn>
                <a:cxn ang="0">
                  <a:pos x="33" y="5"/>
                </a:cxn>
                <a:cxn ang="0">
                  <a:pos x="35" y="8"/>
                </a:cxn>
                <a:cxn ang="0">
                  <a:pos x="46" y="4"/>
                </a:cxn>
                <a:cxn ang="0">
                  <a:pos x="56" y="4"/>
                </a:cxn>
                <a:cxn ang="0">
                  <a:pos x="63" y="0"/>
                </a:cxn>
                <a:cxn ang="0">
                  <a:pos x="69" y="2"/>
                </a:cxn>
                <a:cxn ang="0">
                  <a:pos x="71" y="15"/>
                </a:cxn>
                <a:cxn ang="0">
                  <a:pos x="79" y="20"/>
                </a:cxn>
                <a:cxn ang="0">
                  <a:pos x="79" y="30"/>
                </a:cxn>
                <a:cxn ang="0">
                  <a:pos x="79" y="40"/>
                </a:cxn>
                <a:cxn ang="0">
                  <a:pos x="64" y="59"/>
                </a:cxn>
                <a:cxn ang="0">
                  <a:pos x="64" y="59"/>
                </a:cxn>
                <a:cxn ang="0">
                  <a:pos x="63" y="59"/>
                </a:cxn>
                <a:cxn ang="0">
                  <a:pos x="61" y="59"/>
                </a:cxn>
                <a:cxn ang="0">
                  <a:pos x="58" y="59"/>
                </a:cxn>
                <a:cxn ang="0">
                  <a:pos x="55" y="58"/>
                </a:cxn>
                <a:cxn ang="0">
                  <a:pos x="54" y="57"/>
                </a:cxn>
                <a:cxn ang="0">
                  <a:pos x="50" y="62"/>
                </a:cxn>
                <a:cxn ang="0">
                  <a:pos x="48" y="61"/>
                </a:cxn>
                <a:cxn ang="0">
                  <a:pos x="45" y="61"/>
                </a:cxn>
                <a:cxn ang="0">
                  <a:pos x="43" y="59"/>
                </a:cxn>
                <a:cxn ang="0">
                  <a:pos x="43" y="62"/>
                </a:cxn>
                <a:cxn ang="0">
                  <a:pos x="42" y="62"/>
                </a:cxn>
                <a:cxn ang="0">
                  <a:pos x="39" y="62"/>
                </a:cxn>
                <a:cxn ang="0">
                  <a:pos x="38" y="63"/>
                </a:cxn>
                <a:cxn ang="0">
                  <a:pos x="36" y="64"/>
                </a:cxn>
                <a:cxn ang="0">
                  <a:pos x="33" y="65"/>
                </a:cxn>
                <a:cxn ang="0">
                  <a:pos x="32" y="67"/>
                </a:cxn>
                <a:cxn ang="0">
                  <a:pos x="33" y="68"/>
                </a:cxn>
                <a:cxn ang="0">
                  <a:pos x="30" y="77"/>
                </a:cxn>
                <a:cxn ang="0">
                  <a:pos x="31" y="78"/>
                </a:cxn>
                <a:cxn ang="0">
                  <a:pos x="11" y="78"/>
                </a:cxn>
                <a:cxn ang="0">
                  <a:pos x="7" y="79"/>
                </a:cxn>
                <a:cxn ang="0">
                  <a:pos x="5" y="84"/>
                </a:cxn>
                <a:cxn ang="0">
                  <a:pos x="0" y="83"/>
                </a:cxn>
                <a:cxn ang="0">
                  <a:pos x="0" y="68"/>
                </a:cxn>
                <a:cxn ang="0">
                  <a:pos x="1" y="64"/>
                </a:cxn>
                <a:cxn ang="0">
                  <a:pos x="2" y="56"/>
                </a:cxn>
                <a:cxn ang="0">
                  <a:pos x="12" y="43"/>
                </a:cxn>
              </a:cxnLst>
              <a:rect l="0" t="0" r="r" b="b"/>
              <a:pathLst>
                <a:path w="79" h="84">
                  <a:moveTo>
                    <a:pt x="12" y="43"/>
                  </a:moveTo>
                  <a:lnTo>
                    <a:pt x="12" y="46"/>
                  </a:lnTo>
                  <a:lnTo>
                    <a:pt x="14" y="46"/>
                  </a:lnTo>
                  <a:lnTo>
                    <a:pt x="19" y="40"/>
                  </a:lnTo>
                  <a:lnTo>
                    <a:pt x="24" y="37"/>
                  </a:lnTo>
                  <a:lnTo>
                    <a:pt x="25" y="34"/>
                  </a:lnTo>
                  <a:lnTo>
                    <a:pt x="25" y="29"/>
                  </a:lnTo>
                  <a:lnTo>
                    <a:pt x="24" y="29"/>
                  </a:lnTo>
                  <a:lnTo>
                    <a:pt x="18" y="25"/>
                  </a:lnTo>
                  <a:lnTo>
                    <a:pt x="17" y="21"/>
                  </a:lnTo>
                  <a:lnTo>
                    <a:pt x="18" y="7"/>
                  </a:lnTo>
                  <a:lnTo>
                    <a:pt x="20" y="5"/>
                  </a:lnTo>
                  <a:lnTo>
                    <a:pt x="33" y="5"/>
                  </a:lnTo>
                  <a:lnTo>
                    <a:pt x="35" y="8"/>
                  </a:lnTo>
                  <a:lnTo>
                    <a:pt x="46" y="4"/>
                  </a:lnTo>
                  <a:lnTo>
                    <a:pt x="56" y="4"/>
                  </a:lnTo>
                  <a:lnTo>
                    <a:pt x="63" y="0"/>
                  </a:lnTo>
                  <a:lnTo>
                    <a:pt x="69" y="2"/>
                  </a:lnTo>
                  <a:lnTo>
                    <a:pt x="71" y="15"/>
                  </a:lnTo>
                  <a:lnTo>
                    <a:pt x="79" y="20"/>
                  </a:lnTo>
                  <a:lnTo>
                    <a:pt x="79" y="30"/>
                  </a:lnTo>
                  <a:lnTo>
                    <a:pt x="79" y="40"/>
                  </a:lnTo>
                  <a:lnTo>
                    <a:pt x="64" y="59"/>
                  </a:lnTo>
                  <a:lnTo>
                    <a:pt x="64" y="59"/>
                  </a:lnTo>
                  <a:lnTo>
                    <a:pt x="63" y="59"/>
                  </a:lnTo>
                  <a:lnTo>
                    <a:pt x="61" y="59"/>
                  </a:lnTo>
                  <a:lnTo>
                    <a:pt x="58" y="59"/>
                  </a:lnTo>
                  <a:lnTo>
                    <a:pt x="55" y="58"/>
                  </a:lnTo>
                  <a:lnTo>
                    <a:pt x="54" y="57"/>
                  </a:lnTo>
                  <a:lnTo>
                    <a:pt x="50" y="62"/>
                  </a:lnTo>
                  <a:lnTo>
                    <a:pt x="48" y="61"/>
                  </a:lnTo>
                  <a:lnTo>
                    <a:pt x="45" y="61"/>
                  </a:lnTo>
                  <a:lnTo>
                    <a:pt x="43" y="59"/>
                  </a:lnTo>
                  <a:lnTo>
                    <a:pt x="43" y="62"/>
                  </a:lnTo>
                  <a:lnTo>
                    <a:pt x="42" y="62"/>
                  </a:lnTo>
                  <a:lnTo>
                    <a:pt x="39" y="62"/>
                  </a:lnTo>
                  <a:lnTo>
                    <a:pt x="38" y="63"/>
                  </a:lnTo>
                  <a:lnTo>
                    <a:pt x="36" y="64"/>
                  </a:lnTo>
                  <a:lnTo>
                    <a:pt x="33" y="65"/>
                  </a:lnTo>
                  <a:lnTo>
                    <a:pt x="32" y="67"/>
                  </a:lnTo>
                  <a:lnTo>
                    <a:pt x="33" y="68"/>
                  </a:lnTo>
                  <a:lnTo>
                    <a:pt x="30" y="77"/>
                  </a:lnTo>
                  <a:lnTo>
                    <a:pt x="31" y="78"/>
                  </a:lnTo>
                  <a:lnTo>
                    <a:pt x="11" y="78"/>
                  </a:lnTo>
                  <a:lnTo>
                    <a:pt x="7" y="79"/>
                  </a:lnTo>
                  <a:lnTo>
                    <a:pt x="5" y="84"/>
                  </a:lnTo>
                  <a:lnTo>
                    <a:pt x="0" y="83"/>
                  </a:lnTo>
                  <a:lnTo>
                    <a:pt x="0" y="68"/>
                  </a:lnTo>
                  <a:lnTo>
                    <a:pt x="1" y="64"/>
                  </a:lnTo>
                  <a:lnTo>
                    <a:pt x="2" y="56"/>
                  </a:lnTo>
                  <a:lnTo>
                    <a:pt x="12" y="43"/>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44" name="Freeform 442">
              <a:extLst>
                <a:ext uri="{FF2B5EF4-FFF2-40B4-BE49-F238E27FC236}">
                  <a16:creationId xmlns:a16="http://schemas.microsoft.com/office/drawing/2014/main" id="{179B82BF-F438-4BE9-9B4E-CF457AE1DDF4}"/>
                </a:ext>
              </a:extLst>
            </p:cNvPr>
            <p:cNvSpPr>
              <a:spLocks/>
            </p:cNvSpPr>
            <p:nvPr/>
          </p:nvSpPr>
          <p:spPr bwMode="gray">
            <a:xfrm>
              <a:off x="6112616" y="2996319"/>
              <a:ext cx="719046" cy="969551"/>
            </a:xfrm>
            <a:custGeom>
              <a:avLst/>
              <a:gdLst/>
              <a:ahLst/>
              <a:cxnLst>
                <a:cxn ang="0">
                  <a:pos x="92" y="75"/>
                </a:cxn>
                <a:cxn ang="0">
                  <a:pos x="71" y="96"/>
                </a:cxn>
                <a:cxn ang="0">
                  <a:pos x="43" y="107"/>
                </a:cxn>
                <a:cxn ang="0">
                  <a:pos x="29" y="117"/>
                </a:cxn>
                <a:cxn ang="0">
                  <a:pos x="18" y="120"/>
                </a:cxn>
                <a:cxn ang="0">
                  <a:pos x="7" y="134"/>
                </a:cxn>
                <a:cxn ang="0">
                  <a:pos x="0" y="155"/>
                </a:cxn>
                <a:cxn ang="0">
                  <a:pos x="0" y="183"/>
                </a:cxn>
                <a:cxn ang="0">
                  <a:pos x="8" y="209"/>
                </a:cxn>
                <a:cxn ang="0">
                  <a:pos x="24" y="186"/>
                </a:cxn>
                <a:cxn ang="0">
                  <a:pos x="38" y="175"/>
                </a:cxn>
                <a:cxn ang="0">
                  <a:pos x="73" y="150"/>
                </a:cxn>
                <a:cxn ang="0">
                  <a:pos x="100" y="121"/>
                </a:cxn>
                <a:cxn ang="0">
                  <a:pos x="118" y="97"/>
                </a:cxn>
                <a:cxn ang="0">
                  <a:pos x="132" y="66"/>
                </a:cxn>
                <a:cxn ang="0">
                  <a:pos x="137" y="58"/>
                </a:cxn>
                <a:cxn ang="0">
                  <a:pos x="148" y="26"/>
                </a:cxn>
                <a:cxn ang="0">
                  <a:pos x="152" y="23"/>
                </a:cxn>
                <a:cxn ang="0">
                  <a:pos x="151" y="21"/>
                </a:cxn>
                <a:cxn ang="0">
                  <a:pos x="150" y="8"/>
                </a:cxn>
                <a:cxn ang="0">
                  <a:pos x="144" y="0"/>
                </a:cxn>
                <a:cxn ang="0">
                  <a:pos x="123" y="8"/>
                </a:cxn>
                <a:cxn ang="0">
                  <a:pos x="113" y="10"/>
                </a:cxn>
                <a:cxn ang="0">
                  <a:pos x="94" y="12"/>
                </a:cxn>
                <a:cxn ang="0">
                  <a:pos x="71" y="16"/>
                </a:cxn>
                <a:cxn ang="0">
                  <a:pos x="51" y="23"/>
                </a:cxn>
                <a:cxn ang="0">
                  <a:pos x="33" y="6"/>
                </a:cxn>
                <a:cxn ang="0">
                  <a:pos x="27" y="18"/>
                </a:cxn>
                <a:cxn ang="0">
                  <a:pos x="38" y="37"/>
                </a:cxn>
                <a:cxn ang="0">
                  <a:pos x="57" y="48"/>
                </a:cxn>
                <a:cxn ang="0">
                  <a:pos x="80" y="56"/>
                </a:cxn>
                <a:cxn ang="0">
                  <a:pos x="106" y="60"/>
                </a:cxn>
              </a:cxnLst>
              <a:rect l="0" t="0" r="r" b="b"/>
              <a:pathLst>
                <a:path w="155" h="209">
                  <a:moveTo>
                    <a:pt x="102" y="64"/>
                  </a:moveTo>
                  <a:lnTo>
                    <a:pt x="92" y="75"/>
                  </a:lnTo>
                  <a:lnTo>
                    <a:pt x="82" y="86"/>
                  </a:lnTo>
                  <a:lnTo>
                    <a:pt x="71" y="96"/>
                  </a:lnTo>
                  <a:lnTo>
                    <a:pt x="61" y="107"/>
                  </a:lnTo>
                  <a:lnTo>
                    <a:pt x="43" y="107"/>
                  </a:lnTo>
                  <a:lnTo>
                    <a:pt x="35" y="110"/>
                  </a:lnTo>
                  <a:lnTo>
                    <a:pt x="29" y="117"/>
                  </a:lnTo>
                  <a:lnTo>
                    <a:pt x="19" y="119"/>
                  </a:lnTo>
                  <a:lnTo>
                    <a:pt x="18" y="120"/>
                  </a:lnTo>
                  <a:lnTo>
                    <a:pt x="13" y="124"/>
                  </a:lnTo>
                  <a:lnTo>
                    <a:pt x="7" y="134"/>
                  </a:lnTo>
                  <a:lnTo>
                    <a:pt x="0" y="141"/>
                  </a:lnTo>
                  <a:lnTo>
                    <a:pt x="0" y="155"/>
                  </a:lnTo>
                  <a:lnTo>
                    <a:pt x="0" y="169"/>
                  </a:lnTo>
                  <a:lnTo>
                    <a:pt x="0" y="183"/>
                  </a:lnTo>
                  <a:lnTo>
                    <a:pt x="0" y="198"/>
                  </a:lnTo>
                  <a:lnTo>
                    <a:pt x="8" y="209"/>
                  </a:lnTo>
                  <a:lnTo>
                    <a:pt x="23" y="193"/>
                  </a:lnTo>
                  <a:lnTo>
                    <a:pt x="24" y="186"/>
                  </a:lnTo>
                  <a:lnTo>
                    <a:pt x="29" y="186"/>
                  </a:lnTo>
                  <a:lnTo>
                    <a:pt x="38" y="175"/>
                  </a:lnTo>
                  <a:lnTo>
                    <a:pt x="60" y="156"/>
                  </a:lnTo>
                  <a:lnTo>
                    <a:pt x="73" y="150"/>
                  </a:lnTo>
                  <a:lnTo>
                    <a:pt x="82" y="139"/>
                  </a:lnTo>
                  <a:lnTo>
                    <a:pt x="100" y="121"/>
                  </a:lnTo>
                  <a:lnTo>
                    <a:pt x="108" y="107"/>
                  </a:lnTo>
                  <a:lnTo>
                    <a:pt x="118" y="97"/>
                  </a:lnTo>
                  <a:lnTo>
                    <a:pt x="123" y="83"/>
                  </a:lnTo>
                  <a:lnTo>
                    <a:pt x="132" y="66"/>
                  </a:lnTo>
                  <a:lnTo>
                    <a:pt x="132" y="61"/>
                  </a:lnTo>
                  <a:lnTo>
                    <a:pt x="137" y="58"/>
                  </a:lnTo>
                  <a:lnTo>
                    <a:pt x="145" y="44"/>
                  </a:lnTo>
                  <a:lnTo>
                    <a:pt x="148" y="26"/>
                  </a:lnTo>
                  <a:lnTo>
                    <a:pt x="155" y="24"/>
                  </a:lnTo>
                  <a:lnTo>
                    <a:pt x="152" y="23"/>
                  </a:lnTo>
                  <a:lnTo>
                    <a:pt x="150" y="23"/>
                  </a:lnTo>
                  <a:lnTo>
                    <a:pt x="151" y="21"/>
                  </a:lnTo>
                  <a:lnTo>
                    <a:pt x="152" y="13"/>
                  </a:lnTo>
                  <a:lnTo>
                    <a:pt x="150" y="8"/>
                  </a:lnTo>
                  <a:lnTo>
                    <a:pt x="152" y="2"/>
                  </a:lnTo>
                  <a:lnTo>
                    <a:pt x="144" y="0"/>
                  </a:lnTo>
                  <a:lnTo>
                    <a:pt x="136" y="5"/>
                  </a:lnTo>
                  <a:lnTo>
                    <a:pt x="123" y="8"/>
                  </a:lnTo>
                  <a:lnTo>
                    <a:pt x="118" y="10"/>
                  </a:lnTo>
                  <a:lnTo>
                    <a:pt x="113" y="10"/>
                  </a:lnTo>
                  <a:lnTo>
                    <a:pt x="108" y="12"/>
                  </a:lnTo>
                  <a:lnTo>
                    <a:pt x="94" y="12"/>
                  </a:lnTo>
                  <a:lnTo>
                    <a:pt x="83" y="18"/>
                  </a:lnTo>
                  <a:lnTo>
                    <a:pt x="71" y="16"/>
                  </a:lnTo>
                  <a:lnTo>
                    <a:pt x="60" y="23"/>
                  </a:lnTo>
                  <a:lnTo>
                    <a:pt x="51" y="23"/>
                  </a:lnTo>
                  <a:lnTo>
                    <a:pt x="46" y="21"/>
                  </a:lnTo>
                  <a:lnTo>
                    <a:pt x="33" y="6"/>
                  </a:lnTo>
                  <a:lnTo>
                    <a:pt x="29" y="15"/>
                  </a:lnTo>
                  <a:lnTo>
                    <a:pt x="27" y="18"/>
                  </a:lnTo>
                  <a:lnTo>
                    <a:pt x="29" y="24"/>
                  </a:lnTo>
                  <a:lnTo>
                    <a:pt x="38" y="37"/>
                  </a:lnTo>
                  <a:lnTo>
                    <a:pt x="45" y="43"/>
                  </a:lnTo>
                  <a:lnTo>
                    <a:pt x="57" y="48"/>
                  </a:lnTo>
                  <a:lnTo>
                    <a:pt x="68" y="51"/>
                  </a:lnTo>
                  <a:lnTo>
                    <a:pt x="80" y="56"/>
                  </a:lnTo>
                  <a:lnTo>
                    <a:pt x="92" y="60"/>
                  </a:lnTo>
                  <a:lnTo>
                    <a:pt x="106" y="60"/>
                  </a:lnTo>
                  <a:lnTo>
                    <a:pt x="102" y="64"/>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45" name="Freeform 443">
              <a:extLst>
                <a:ext uri="{FF2B5EF4-FFF2-40B4-BE49-F238E27FC236}">
                  <a16:creationId xmlns:a16="http://schemas.microsoft.com/office/drawing/2014/main" id="{DB6359A1-35E3-4C04-BC01-D69BC8775277}"/>
                </a:ext>
              </a:extLst>
            </p:cNvPr>
            <p:cNvSpPr>
              <a:spLocks/>
            </p:cNvSpPr>
            <p:nvPr/>
          </p:nvSpPr>
          <p:spPr bwMode="gray">
            <a:xfrm>
              <a:off x="5555938" y="2778288"/>
              <a:ext cx="1048412" cy="821103"/>
            </a:xfrm>
            <a:custGeom>
              <a:avLst/>
              <a:gdLst/>
              <a:ahLst/>
              <a:cxnLst>
                <a:cxn ang="0">
                  <a:pos x="212" y="122"/>
                </a:cxn>
                <a:cxn ang="0">
                  <a:pos x="191" y="143"/>
                </a:cxn>
                <a:cxn ang="0">
                  <a:pos x="163" y="154"/>
                </a:cxn>
                <a:cxn ang="0">
                  <a:pos x="149" y="164"/>
                </a:cxn>
                <a:cxn ang="0">
                  <a:pos x="138" y="167"/>
                </a:cxn>
                <a:cxn ang="0">
                  <a:pos x="126" y="171"/>
                </a:cxn>
                <a:cxn ang="0">
                  <a:pos x="106" y="168"/>
                </a:cxn>
                <a:cxn ang="0">
                  <a:pos x="95" y="177"/>
                </a:cxn>
                <a:cxn ang="0">
                  <a:pos x="72" y="173"/>
                </a:cxn>
                <a:cxn ang="0">
                  <a:pos x="43" y="160"/>
                </a:cxn>
                <a:cxn ang="0">
                  <a:pos x="32" y="144"/>
                </a:cxn>
                <a:cxn ang="0">
                  <a:pos x="18" y="122"/>
                </a:cxn>
                <a:cxn ang="0">
                  <a:pos x="0" y="108"/>
                </a:cxn>
                <a:cxn ang="0">
                  <a:pos x="3" y="101"/>
                </a:cxn>
                <a:cxn ang="0">
                  <a:pos x="17" y="97"/>
                </a:cxn>
                <a:cxn ang="0">
                  <a:pos x="19" y="69"/>
                </a:cxn>
                <a:cxn ang="0">
                  <a:pos x="28" y="60"/>
                </a:cxn>
                <a:cxn ang="0">
                  <a:pos x="40" y="36"/>
                </a:cxn>
                <a:cxn ang="0">
                  <a:pos x="52" y="13"/>
                </a:cxn>
                <a:cxn ang="0">
                  <a:pos x="59" y="10"/>
                </a:cxn>
                <a:cxn ang="0">
                  <a:pos x="63" y="6"/>
                </a:cxn>
                <a:cxn ang="0">
                  <a:pos x="72" y="0"/>
                </a:cxn>
                <a:cxn ang="0">
                  <a:pos x="80" y="6"/>
                </a:cxn>
                <a:cxn ang="0">
                  <a:pos x="88" y="4"/>
                </a:cxn>
                <a:cxn ang="0">
                  <a:pos x="96" y="5"/>
                </a:cxn>
                <a:cxn ang="0">
                  <a:pos x="107" y="6"/>
                </a:cxn>
                <a:cxn ang="0">
                  <a:pos x="121" y="20"/>
                </a:cxn>
                <a:cxn ang="0">
                  <a:pos x="133" y="32"/>
                </a:cxn>
                <a:cxn ang="0">
                  <a:pos x="139" y="41"/>
                </a:cxn>
                <a:cxn ang="0">
                  <a:pos x="132" y="57"/>
                </a:cxn>
                <a:cxn ang="0">
                  <a:pos x="140" y="62"/>
                </a:cxn>
                <a:cxn ang="0">
                  <a:pos x="149" y="62"/>
                </a:cxn>
                <a:cxn ang="0">
                  <a:pos x="149" y="71"/>
                </a:cxn>
                <a:cxn ang="0">
                  <a:pos x="165" y="90"/>
                </a:cxn>
                <a:cxn ang="0">
                  <a:pos x="188" y="98"/>
                </a:cxn>
                <a:cxn ang="0">
                  <a:pos x="212" y="107"/>
                </a:cxn>
                <a:cxn ang="0">
                  <a:pos x="222" y="111"/>
                </a:cxn>
              </a:cxnLst>
              <a:rect l="0" t="0" r="r" b="b"/>
              <a:pathLst>
                <a:path w="226" h="177">
                  <a:moveTo>
                    <a:pt x="222" y="111"/>
                  </a:moveTo>
                  <a:lnTo>
                    <a:pt x="212" y="122"/>
                  </a:lnTo>
                  <a:lnTo>
                    <a:pt x="202" y="133"/>
                  </a:lnTo>
                  <a:lnTo>
                    <a:pt x="191" y="143"/>
                  </a:lnTo>
                  <a:lnTo>
                    <a:pt x="181" y="154"/>
                  </a:lnTo>
                  <a:lnTo>
                    <a:pt x="163" y="154"/>
                  </a:lnTo>
                  <a:lnTo>
                    <a:pt x="155" y="157"/>
                  </a:lnTo>
                  <a:lnTo>
                    <a:pt x="149" y="164"/>
                  </a:lnTo>
                  <a:lnTo>
                    <a:pt x="139" y="166"/>
                  </a:lnTo>
                  <a:lnTo>
                    <a:pt x="138" y="167"/>
                  </a:lnTo>
                  <a:lnTo>
                    <a:pt x="133" y="171"/>
                  </a:lnTo>
                  <a:lnTo>
                    <a:pt x="126" y="171"/>
                  </a:lnTo>
                  <a:lnTo>
                    <a:pt x="116" y="166"/>
                  </a:lnTo>
                  <a:lnTo>
                    <a:pt x="106" y="168"/>
                  </a:lnTo>
                  <a:lnTo>
                    <a:pt x="102" y="173"/>
                  </a:lnTo>
                  <a:lnTo>
                    <a:pt x="95" y="177"/>
                  </a:lnTo>
                  <a:lnTo>
                    <a:pt x="89" y="177"/>
                  </a:lnTo>
                  <a:lnTo>
                    <a:pt x="72" y="173"/>
                  </a:lnTo>
                  <a:lnTo>
                    <a:pt x="55" y="161"/>
                  </a:lnTo>
                  <a:lnTo>
                    <a:pt x="43" y="160"/>
                  </a:lnTo>
                  <a:lnTo>
                    <a:pt x="43" y="149"/>
                  </a:lnTo>
                  <a:lnTo>
                    <a:pt x="32" y="144"/>
                  </a:lnTo>
                  <a:lnTo>
                    <a:pt x="26" y="128"/>
                  </a:lnTo>
                  <a:lnTo>
                    <a:pt x="18" y="122"/>
                  </a:lnTo>
                  <a:lnTo>
                    <a:pt x="13" y="114"/>
                  </a:lnTo>
                  <a:lnTo>
                    <a:pt x="0" y="108"/>
                  </a:lnTo>
                  <a:lnTo>
                    <a:pt x="3" y="106"/>
                  </a:lnTo>
                  <a:lnTo>
                    <a:pt x="3" y="101"/>
                  </a:lnTo>
                  <a:lnTo>
                    <a:pt x="12" y="101"/>
                  </a:lnTo>
                  <a:lnTo>
                    <a:pt x="17" y="97"/>
                  </a:lnTo>
                  <a:lnTo>
                    <a:pt x="18" y="68"/>
                  </a:lnTo>
                  <a:lnTo>
                    <a:pt x="19" y="69"/>
                  </a:lnTo>
                  <a:lnTo>
                    <a:pt x="22" y="63"/>
                  </a:lnTo>
                  <a:lnTo>
                    <a:pt x="28" y="60"/>
                  </a:lnTo>
                  <a:lnTo>
                    <a:pt x="31" y="49"/>
                  </a:lnTo>
                  <a:lnTo>
                    <a:pt x="40" y="36"/>
                  </a:lnTo>
                  <a:lnTo>
                    <a:pt x="47" y="30"/>
                  </a:lnTo>
                  <a:lnTo>
                    <a:pt x="52" y="13"/>
                  </a:lnTo>
                  <a:lnTo>
                    <a:pt x="52" y="9"/>
                  </a:lnTo>
                  <a:lnTo>
                    <a:pt x="59" y="10"/>
                  </a:lnTo>
                  <a:lnTo>
                    <a:pt x="61" y="6"/>
                  </a:lnTo>
                  <a:lnTo>
                    <a:pt x="63" y="6"/>
                  </a:lnTo>
                  <a:lnTo>
                    <a:pt x="66" y="13"/>
                  </a:lnTo>
                  <a:lnTo>
                    <a:pt x="72" y="0"/>
                  </a:lnTo>
                  <a:lnTo>
                    <a:pt x="77" y="3"/>
                  </a:lnTo>
                  <a:lnTo>
                    <a:pt x="80" y="6"/>
                  </a:lnTo>
                  <a:lnTo>
                    <a:pt x="87" y="6"/>
                  </a:lnTo>
                  <a:lnTo>
                    <a:pt x="88" y="4"/>
                  </a:lnTo>
                  <a:lnTo>
                    <a:pt x="91" y="6"/>
                  </a:lnTo>
                  <a:lnTo>
                    <a:pt x="96" y="5"/>
                  </a:lnTo>
                  <a:lnTo>
                    <a:pt x="102" y="6"/>
                  </a:lnTo>
                  <a:lnTo>
                    <a:pt x="107" y="6"/>
                  </a:lnTo>
                  <a:lnTo>
                    <a:pt x="115" y="11"/>
                  </a:lnTo>
                  <a:lnTo>
                    <a:pt x="121" y="20"/>
                  </a:lnTo>
                  <a:lnTo>
                    <a:pt x="130" y="26"/>
                  </a:lnTo>
                  <a:lnTo>
                    <a:pt x="133" y="32"/>
                  </a:lnTo>
                  <a:lnTo>
                    <a:pt x="140" y="40"/>
                  </a:lnTo>
                  <a:lnTo>
                    <a:pt x="139" y="41"/>
                  </a:lnTo>
                  <a:lnTo>
                    <a:pt x="137" y="49"/>
                  </a:lnTo>
                  <a:lnTo>
                    <a:pt x="132" y="57"/>
                  </a:lnTo>
                  <a:lnTo>
                    <a:pt x="134" y="62"/>
                  </a:lnTo>
                  <a:lnTo>
                    <a:pt x="140" y="62"/>
                  </a:lnTo>
                  <a:lnTo>
                    <a:pt x="145" y="59"/>
                  </a:lnTo>
                  <a:lnTo>
                    <a:pt x="149" y="62"/>
                  </a:lnTo>
                  <a:lnTo>
                    <a:pt x="147" y="65"/>
                  </a:lnTo>
                  <a:lnTo>
                    <a:pt x="149" y="71"/>
                  </a:lnTo>
                  <a:lnTo>
                    <a:pt x="158" y="84"/>
                  </a:lnTo>
                  <a:lnTo>
                    <a:pt x="165" y="90"/>
                  </a:lnTo>
                  <a:lnTo>
                    <a:pt x="177" y="95"/>
                  </a:lnTo>
                  <a:lnTo>
                    <a:pt x="188" y="98"/>
                  </a:lnTo>
                  <a:lnTo>
                    <a:pt x="200" y="103"/>
                  </a:lnTo>
                  <a:lnTo>
                    <a:pt x="212" y="107"/>
                  </a:lnTo>
                  <a:lnTo>
                    <a:pt x="226" y="107"/>
                  </a:lnTo>
                  <a:lnTo>
                    <a:pt x="222" y="111"/>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46" name="Freeform 678">
              <a:extLst>
                <a:ext uri="{FF2B5EF4-FFF2-40B4-BE49-F238E27FC236}">
                  <a16:creationId xmlns:a16="http://schemas.microsoft.com/office/drawing/2014/main" id="{3E5B2A78-6D2A-423B-BB22-606A41E25ACE}"/>
                </a:ext>
              </a:extLst>
            </p:cNvPr>
            <p:cNvSpPr>
              <a:spLocks/>
            </p:cNvSpPr>
            <p:nvPr/>
          </p:nvSpPr>
          <p:spPr bwMode="gray">
            <a:xfrm>
              <a:off x="6228590" y="2866427"/>
              <a:ext cx="4641" cy="4641"/>
            </a:xfrm>
            <a:custGeom>
              <a:avLst/>
              <a:gdLst/>
              <a:ahLst/>
              <a:cxnLst>
                <a:cxn ang="0">
                  <a:pos x="0" y="0"/>
                </a:cxn>
                <a:cxn ang="0">
                  <a:pos x="0" y="1"/>
                </a:cxn>
                <a:cxn ang="0">
                  <a:pos x="0" y="0"/>
                </a:cxn>
              </a:cxnLst>
              <a:rect l="0" t="0" r="r" b="b"/>
              <a:pathLst>
                <a:path h="1">
                  <a:moveTo>
                    <a:pt x="0" y="0"/>
                  </a:moveTo>
                  <a:lnTo>
                    <a:pt x="0" y="1"/>
                  </a:lnTo>
                  <a:lnTo>
                    <a:pt x="0" y="0"/>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47" name="Freeform 679">
              <a:extLst>
                <a:ext uri="{FF2B5EF4-FFF2-40B4-BE49-F238E27FC236}">
                  <a16:creationId xmlns:a16="http://schemas.microsoft.com/office/drawing/2014/main" id="{60BE49BB-C1CA-47FA-806C-4E6DCE5B3383}"/>
                </a:ext>
              </a:extLst>
            </p:cNvPr>
            <p:cNvSpPr>
              <a:spLocks/>
            </p:cNvSpPr>
            <p:nvPr/>
          </p:nvSpPr>
          <p:spPr bwMode="gray">
            <a:xfrm>
              <a:off x="6228590" y="2843234"/>
              <a:ext cx="4641" cy="4641"/>
            </a:xfrm>
            <a:custGeom>
              <a:avLst/>
              <a:gdLst/>
              <a:ahLst/>
              <a:cxnLst>
                <a:cxn ang="0">
                  <a:pos x="0" y="1"/>
                </a:cxn>
                <a:cxn ang="0">
                  <a:pos x="1" y="1"/>
                </a:cxn>
                <a:cxn ang="0">
                  <a:pos x="1" y="0"/>
                </a:cxn>
                <a:cxn ang="0">
                  <a:pos x="0" y="1"/>
                </a:cxn>
              </a:cxnLst>
              <a:rect l="0" t="0" r="r" b="b"/>
              <a:pathLst>
                <a:path w="1" h="1">
                  <a:moveTo>
                    <a:pt x="0" y="1"/>
                  </a:moveTo>
                  <a:lnTo>
                    <a:pt x="1" y="1"/>
                  </a:lnTo>
                  <a:lnTo>
                    <a:pt x="1" y="0"/>
                  </a:lnTo>
                  <a:lnTo>
                    <a:pt x="0" y="1"/>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48" name="Freeform 680">
              <a:extLst>
                <a:ext uri="{FF2B5EF4-FFF2-40B4-BE49-F238E27FC236}">
                  <a16:creationId xmlns:a16="http://schemas.microsoft.com/office/drawing/2014/main" id="{57F7B128-B243-4329-A6DF-344901DCEF34}"/>
                </a:ext>
              </a:extLst>
            </p:cNvPr>
            <p:cNvSpPr>
              <a:spLocks/>
            </p:cNvSpPr>
            <p:nvPr/>
          </p:nvSpPr>
          <p:spPr bwMode="gray">
            <a:xfrm>
              <a:off x="6896605" y="2973126"/>
              <a:ext cx="18556" cy="4641"/>
            </a:xfrm>
            <a:custGeom>
              <a:avLst/>
              <a:gdLst/>
              <a:ahLst/>
              <a:cxnLst>
                <a:cxn ang="0">
                  <a:pos x="0" y="0"/>
                </a:cxn>
                <a:cxn ang="0">
                  <a:pos x="4" y="0"/>
                </a:cxn>
                <a:cxn ang="0">
                  <a:pos x="0" y="0"/>
                </a:cxn>
              </a:cxnLst>
              <a:rect l="0" t="0" r="r" b="b"/>
              <a:pathLst>
                <a:path w="4">
                  <a:moveTo>
                    <a:pt x="0" y="0"/>
                  </a:moveTo>
                  <a:lnTo>
                    <a:pt x="4" y="0"/>
                  </a:lnTo>
                  <a:lnTo>
                    <a:pt x="0" y="0"/>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49" name="Freeform 681">
              <a:extLst>
                <a:ext uri="{FF2B5EF4-FFF2-40B4-BE49-F238E27FC236}">
                  <a16:creationId xmlns:a16="http://schemas.microsoft.com/office/drawing/2014/main" id="{A4E8E008-3663-4FB7-B02C-BC70282AACB5}"/>
                </a:ext>
              </a:extLst>
            </p:cNvPr>
            <p:cNvSpPr>
              <a:spLocks/>
            </p:cNvSpPr>
            <p:nvPr/>
          </p:nvSpPr>
          <p:spPr bwMode="gray">
            <a:xfrm>
              <a:off x="6975469" y="2931374"/>
              <a:ext cx="74224" cy="37112"/>
            </a:xfrm>
            <a:custGeom>
              <a:avLst/>
              <a:gdLst/>
              <a:ahLst/>
              <a:cxnLst>
                <a:cxn ang="0">
                  <a:pos x="15" y="3"/>
                </a:cxn>
                <a:cxn ang="0">
                  <a:pos x="16" y="3"/>
                </a:cxn>
                <a:cxn ang="0">
                  <a:pos x="14" y="5"/>
                </a:cxn>
                <a:cxn ang="0">
                  <a:pos x="9" y="8"/>
                </a:cxn>
                <a:cxn ang="0">
                  <a:pos x="0" y="4"/>
                </a:cxn>
                <a:cxn ang="0">
                  <a:pos x="3" y="0"/>
                </a:cxn>
                <a:cxn ang="0">
                  <a:pos x="6" y="3"/>
                </a:cxn>
                <a:cxn ang="0">
                  <a:pos x="15" y="3"/>
                </a:cxn>
              </a:cxnLst>
              <a:rect l="0" t="0" r="r" b="b"/>
              <a:pathLst>
                <a:path w="16" h="8">
                  <a:moveTo>
                    <a:pt x="15" y="3"/>
                  </a:moveTo>
                  <a:lnTo>
                    <a:pt x="16" y="3"/>
                  </a:lnTo>
                  <a:lnTo>
                    <a:pt x="14" y="5"/>
                  </a:lnTo>
                  <a:lnTo>
                    <a:pt x="9" y="8"/>
                  </a:lnTo>
                  <a:lnTo>
                    <a:pt x="0" y="4"/>
                  </a:lnTo>
                  <a:lnTo>
                    <a:pt x="3" y="0"/>
                  </a:lnTo>
                  <a:lnTo>
                    <a:pt x="6" y="3"/>
                  </a:lnTo>
                  <a:lnTo>
                    <a:pt x="15" y="3"/>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50" name="Freeform 682">
              <a:extLst>
                <a:ext uri="{FF2B5EF4-FFF2-40B4-BE49-F238E27FC236}">
                  <a16:creationId xmlns:a16="http://schemas.microsoft.com/office/drawing/2014/main" id="{107D8EF7-FE08-4E5D-8B78-CA45CB5D5F3D}"/>
                </a:ext>
              </a:extLst>
            </p:cNvPr>
            <p:cNvSpPr>
              <a:spLocks/>
            </p:cNvSpPr>
            <p:nvPr/>
          </p:nvSpPr>
          <p:spPr bwMode="gray">
            <a:xfrm>
              <a:off x="6163645" y="2625200"/>
              <a:ext cx="9278" cy="18556"/>
            </a:xfrm>
            <a:custGeom>
              <a:avLst/>
              <a:gdLst/>
              <a:ahLst/>
              <a:cxnLst>
                <a:cxn ang="0">
                  <a:pos x="2" y="4"/>
                </a:cxn>
                <a:cxn ang="0">
                  <a:pos x="0" y="0"/>
                </a:cxn>
                <a:cxn ang="0">
                  <a:pos x="2" y="4"/>
                </a:cxn>
              </a:cxnLst>
              <a:rect l="0" t="0" r="r" b="b"/>
              <a:pathLst>
                <a:path w="2" h="4">
                  <a:moveTo>
                    <a:pt x="2" y="4"/>
                  </a:moveTo>
                  <a:lnTo>
                    <a:pt x="0" y="0"/>
                  </a:lnTo>
                  <a:lnTo>
                    <a:pt x="2" y="4"/>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51" name="Freeform 683">
              <a:extLst>
                <a:ext uri="{FF2B5EF4-FFF2-40B4-BE49-F238E27FC236}">
                  <a16:creationId xmlns:a16="http://schemas.microsoft.com/office/drawing/2014/main" id="{1E9883DA-CEF4-42A3-AEB1-587EEBA181D6}"/>
                </a:ext>
              </a:extLst>
            </p:cNvPr>
            <p:cNvSpPr>
              <a:spLocks/>
            </p:cNvSpPr>
            <p:nvPr/>
          </p:nvSpPr>
          <p:spPr bwMode="gray">
            <a:xfrm>
              <a:off x="6168284" y="2620562"/>
              <a:ext cx="4641" cy="9278"/>
            </a:xfrm>
            <a:custGeom>
              <a:avLst/>
              <a:gdLst/>
              <a:ahLst/>
              <a:cxnLst>
                <a:cxn ang="0">
                  <a:pos x="0" y="0"/>
                </a:cxn>
                <a:cxn ang="0">
                  <a:pos x="1" y="2"/>
                </a:cxn>
                <a:cxn ang="0">
                  <a:pos x="0" y="0"/>
                </a:cxn>
              </a:cxnLst>
              <a:rect l="0" t="0" r="r" b="b"/>
              <a:pathLst>
                <a:path w="1" h="2">
                  <a:moveTo>
                    <a:pt x="0" y="0"/>
                  </a:moveTo>
                  <a:lnTo>
                    <a:pt x="1" y="2"/>
                  </a:lnTo>
                  <a:lnTo>
                    <a:pt x="0" y="0"/>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52" name="Freeform 684">
              <a:extLst>
                <a:ext uri="{FF2B5EF4-FFF2-40B4-BE49-F238E27FC236}">
                  <a16:creationId xmlns:a16="http://schemas.microsoft.com/office/drawing/2014/main" id="{50E52A5C-804B-4252-8A02-FFC9E4113A03}"/>
                </a:ext>
              </a:extLst>
            </p:cNvPr>
            <p:cNvSpPr>
              <a:spLocks/>
            </p:cNvSpPr>
            <p:nvPr/>
          </p:nvSpPr>
          <p:spPr bwMode="gray">
            <a:xfrm>
              <a:off x="6177563" y="2629841"/>
              <a:ext cx="9278" cy="13918"/>
            </a:xfrm>
            <a:custGeom>
              <a:avLst/>
              <a:gdLst/>
              <a:ahLst/>
              <a:cxnLst>
                <a:cxn ang="0">
                  <a:pos x="2" y="3"/>
                </a:cxn>
                <a:cxn ang="0">
                  <a:pos x="0" y="0"/>
                </a:cxn>
                <a:cxn ang="0">
                  <a:pos x="2" y="3"/>
                </a:cxn>
              </a:cxnLst>
              <a:rect l="0" t="0" r="r" b="b"/>
              <a:pathLst>
                <a:path w="2" h="3">
                  <a:moveTo>
                    <a:pt x="2" y="3"/>
                  </a:moveTo>
                  <a:lnTo>
                    <a:pt x="0" y="0"/>
                  </a:lnTo>
                  <a:lnTo>
                    <a:pt x="2" y="3"/>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53" name="Freeform 734">
              <a:extLst>
                <a:ext uri="{FF2B5EF4-FFF2-40B4-BE49-F238E27FC236}">
                  <a16:creationId xmlns:a16="http://schemas.microsoft.com/office/drawing/2014/main" id="{B12F1CF1-3F58-4BE2-86F3-5B66877C186C}"/>
                </a:ext>
              </a:extLst>
            </p:cNvPr>
            <p:cNvSpPr>
              <a:spLocks/>
            </p:cNvSpPr>
            <p:nvPr/>
          </p:nvSpPr>
          <p:spPr bwMode="gray">
            <a:xfrm>
              <a:off x="2081331" y="1720598"/>
              <a:ext cx="51031" cy="46390"/>
            </a:xfrm>
            <a:custGeom>
              <a:avLst/>
              <a:gdLst/>
              <a:ahLst/>
              <a:cxnLst>
                <a:cxn ang="0">
                  <a:pos x="10" y="0"/>
                </a:cxn>
                <a:cxn ang="0">
                  <a:pos x="0" y="4"/>
                </a:cxn>
                <a:cxn ang="0">
                  <a:pos x="1" y="7"/>
                </a:cxn>
                <a:cxn ang="0">
                  <a:pos x="4" y="10"/>
                </a:cxn>
                <a:cxn ang="0">
                  <a:pos x="6" y="9"/>
                </a:cxn>
                <a:cxn ang="0">
                  <a:pos x="7" y="4"/>
                </a:cxn>
                <a:cxn ang="0">
                  <a:pos x="11" y="1"/>
                </a:cxn>
                <a:cxn ang="0">
                  <a:pos x="10" y="0"/>
                </a:cxn>
              </a:cxnLst>
              <a:rect l="0" t="0" r="r" b="b"/>
              <a:pathLst>
                <a:path w="11" h="10">
                  <a:moveTo>
                    <a:pt x="10" y="0"/>
                  </a:moveTo>
                  <a:lnTo>
                    <a:pt x="0" y="4"/>
                  </a:lnTo>
                  <a:lnTo>
                    <a:pt x="1" y="7"/>
                  </a:lnTo>
                  <a:lnTo>
                    <a:pt x="4" y="10"/>
                  </a:lnTo>
                  <a:lnTo>
                    <a:pt x="6" y="9"/>
                  </a:lnTo>
                  <a:lnTo>
                    <a:pt x="7" y="4"/>
                  </a:lnTo>
                  <a:lnTo>
                    <a:pt x="11" y="1"/>
                  </a:lnTo>
                  <a:lnTo>
                    <a:pt x="10" y="0"/>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54" name="Freeform 735">
              <a:extLst>
                <a:ext uri="{FF2B5EF4-FFF2-40B4-BE49-F238E27FC236}">
                  <a16:creationId xmlns:a16="http://schemas.microsoft.com/office/drawing/2014/main" id="{F6AAB628-D37D-4D54-8CE7-FA0821A17B42}"/>
                </a:ext>
              </a:extLst>
            </p:cNvPr>
            <p:cNvSpPr>
              <a:spLocks/>
            </p:cNvSpPr>
            <p:nvPr/>
          </p:nvSpPr>
          <p:spPr bwMode="gray">
            <a:xfrm>
              <a:off x="2160195" y="1753070"/>
              <a:ext cx="27834" cy="37112"/>
            </a:xfrm>
            <a:custGeom>
              <a:avLst/>
              <a:gdLst/>
              <a:ahLst/>
              <a:cxnLst>
                <a:cxn ang="0">
                  <a:pos x="1" y="0"/>
                </a:cxn>
                <a:cxn ang="0">
                  <a:pos x="0" y="6"/>
                </a:cxn>
                <a:cxn ang="0">
                  <a:pos x="3" y="8"/>
                </a:cxn>
                <a:cxn ang="0">
                  <a:pos x="6" y="5"/>
                </a:cxn>
                <a:cxn ang="0">
                  <a:pos x="6" y="2"/>
                </a:cxn>
                <a:cxn ang="0">
                  <a:pos x="1" y="0"/>
                </a:cxn>
              </a:cxnLst>
              <a:rect l="0" t="0" r="r" b="b"/>
              <a:pathLst>
                <a:path w="6" h="8">
                  <a:moveTo>
                    <a:pt x="1" y="0"/>
                  </a:moveTo>
                  <a:lnTo>
                    <a:pt x="0" y="6"/>
                  </a:lnTo>
                  <a:lnTo>
                    <a:pt x="3" y="8"/>
                  </a:lnTo>
                  <a:lnTo>
                    <a:pt x="6" y="5"/>
                  </a:lnTo>
                  <a:lnTo>
                    <a:pt x="6" y="2"/>
                  </a:lnTo>
                  <a:lnTo>
                    <a:pt x="1" y="0"/>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55" name="Freeform 736">
              <a:extLst>
                <a:ext uri="{FF2B5EF4-FFF2-40B4-BE49-F238E27FC236}">
                  <a16:creationId xmlns:a16="http://schemas.microsoft.com/office/drawing/2014/main" id="{8E20D41B-62F4-4741-9F42-015CCE0E563F}"/>
                </a:ext>
              </a:extLst>
            </p:cNvPr>
            <p:cNvSpPr>
              <a:spLocks/>
            </p:cNvSpPr>
            <p:nvPr/>
          </p:nvSpPr>
          <p:spPr bwMode="gray">
            <a:xfrm>
              <a:off x="2257613" y="1706680"/>
              <a:ext cx="32474" cy="55668"/>
            </a:xfrm>
            <a:custGeom>
              <a:avLst/>
              <a:gdLst/>
              <a:ahLst/>
              <a:cxnLst>
                <a:cxn ang="0">
                  <a:pos x="7" y="0"/>
                </a:cxn>
                <a:cxn ang="0">
                  <a:pos x="6" y="0"/>
                </a:cxn>
                <a:cxn ang="0">
                  <a:pos x="2" y="10"/>
                </a:cxn>
                <a:cxn ang="0">
                  <a:pos x="0" y="12"/>
                </a:cxn>
                <a:cxn ang="0">
                  <a:pos x="6" y="7"/>
                </a:cxn>
                <a:cxn ang="0">
                  <a:pos x="7" y="0"/>
                </a:cxn>
              </a:cxnLst>
              <a:rect l="0" t="0" r="r" b="b"/>
              <a:pathLst>
                <a:path w="7" h="12">
                  <a:moveTo>
                    <a:pt x="7" y="0"/>
                  </a:moveTo>
                  <a:lnTo>
                    <a:pt x="6" y="0"/>
                  </a:lnTo>
                  <a:lnTo>
                    <a:pt x="2" y="10"/>
                  </a:lnTo>
                  <a:lnTo>
                    <a:pt x="0" y="12"/>
                  </a:lnTo>
                  <a:lnTo>
                    <a:pt x="6" y="7"/>
                  </a:lnTo>
                  <a:lnTo>
                    <a:pt x="7" y="0"/>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56" name="Freeform 737">
              <a:extLst>
                <a:ext uri="{FF2B5EF4-FFF2-40B4-BE49-F238E27FC236}">
                  <a16:creationId xmlns:a16="http://schemas.microsoft.com/office/drawing/2014/main" id="{BA2238BA-7193-4BE1-B654-C5FE58276A56}"/>
                </a:ext>
              </a:extLst>
            </p:cNvPr>
            <p:cNvSpPr>
              <a:spLocks/>
            </p:cNvSpPr>
            <p:nvPr/>
          </p:nvSpPr>
          <p:spPr bwMode="gray">
            <a:xfrm>
              <a:off x="2290087" y="1669568"/>
              <a:ext cx="27834" cy="23196"/>
            </a:xfrm>
            <a:custGeom>
              <a:avLst/>
              <a:gdLst/>
              <a:ahLst/>
              <a:cxnLst>
                <a:cxn ang="0">
                  <a:pos x="6" y="0"/>
                </a:cxn>
                <a:cxn ang="0">
                  <a:pos x="3" y="2"/>
                </a:cxn>
                <a:cxn ang="0">
                  <a:pos x="0" y="5"/>
                </a:cxn>
                <a:cxn ang="0">
                  <a:pos x="5" y="4"/>
                </a:cxn>
                <a:cxn ang="0">
                  <a:pos x="6" y="0"/>
                </a:cxn>
              </a:cxnLst>
              <a:rect l="0" t="0" r="r" b="b"/>
              <a:pathLst>
                <a:path w="6" h="5">
                  <a:moveTo>
                    <a:pt x="6" y="0"/>
                  </a:moveTo>
                  <a:lnTo>
                    <a:pt x="3" y="2"/>
                  </a:lnTo>
                  <a:lnTo>
                    <a:pt x="0" y="5"/>
                  </a:lnTo>
                  <a:lnTo>
                    <a:pt x="5" y="4"/>
                  </a:lnTo>
                  <a:lnTo>
                    <a:pt x="6" y="0"/>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57" name="Freeform 738">
              <a:extLst>
                <a:ext uri="{FF2B5EF4-FFF2-40B4-BE49-F238E27FC236}">
                  <a16:creationId xmlns:a16="http://schemas.microsoft.com/office/drawing/2014/main" id="{4FCC88A6-584C-405D-837D-92CC0B8A262E}"/>
                </a:ext>
              </a:extLst>
            </p:cNvPr>
            <p:cNvSpPr>
              <a:spLocks/>
            </p:cNvSpPr>
            <p:nvPr/>
          </p:nvSpPr>
          <p:spPr bwMode="gray">
            <a:xfrm>
              <a:off x="3992596" y="1275255"/>
              <a:ext cx="18556" cy="13918"/>
            </a:xfrm>
            <a:custGeom>
              <a:avLst/>
              <a:gdLst/>
              <a:ahLst/>
              <a:cxnLst>
                <a:cxn ang="0">
                  <a:pos x="2" y="0"/>
                </a:cxn>
                <a:cxn ang="0">
                  <a:pos x="4" y="3"/>
                </a:cxn>
                <a:cxn ang="0">
                  <a:pos x="0" y="3"/>
                </a:cxn>
                <a:cxn ang="0">
                  <a:pos x="0" y="0"/>
                </a:cxn>
                <a:cxn ang="0">
                  <a:pos x="2" y="0"/>
                </a:cxn>
              </a:cxnLst>
              <a:rect l="0" t="0" r="r" b="b"/>
              <a:pathLst>
                <a:path w="4" h="3">
                  <a:moveTo>
                    <a:pt x="2" y="0"/>
                  </a:moveTo>
                  <a:lnTo>
                    <a:pt x="4" y="3"/>
                  </a:lnTo>
                  <a:lnTo>
                    <a:pt x="0" y="3"/>
                  </a:lnTo>
                  <a:lnTo>
                    <a:pt x="0" y="0"/>
                  </a:lnTo>
                  <a:lnTo>
                    <a:pt x="2" y="0"/>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58" name="Freeform 739">
              <a:extLst>
                <a:ext uri="{FF2B5EF4-FFF2-40B4-BE49-F238E27FC236}">
                  <a16:creationId xmlns:a16="http://schemas.microsoft.com/office/drawing/2014/main" id="{9E1D967C-1272-42C8-B9C9-5C712AFB41EB}"/>
                </a:ext>
              </a:extLst>
            </p:cNvPr>
            <p:cNvSpPr>
              <a:spLocks/>
            </p:cNvSpPr>
            <p:nvPr/>
          </p:nvSpPr>
          <p:spPr bwMode="gray">
            <a:xfrm>
              <a:off x="6033753" y="2690146"/>
              <a:ext cx="13918" cy="4641"/>
            </a:xfrm>
            <a:custGeom>
              <a:avLst/>
              <a:gdLst/>
              <a:ahLst/>
              <a:cxnLst>
                <a:cxn ang="0">
                  <a:pos x="2" y="0"/>
                </a:cxn>
                <a:cxn ang="0">
                  <a:pos x="0" y="0"/>
                </a:cxn>
                <a:cxn ang="0">
                  <a:pos x="3" y="1"/>
                </a:cxn>
                <a:cxn ang="0">
                  <a:pos x="2" y="0"/>
                </a:cxn>
              </a:cxnLst>
              <a:rect l="0" t="0" r="r" b="b"/>
              <a:pathLst>
                <a:path w="3" h="1">
                  <a:moveTo>
                    <a:pt x="2" y="0"/>
                  </a:moveTo>
                  <a:lnTo>
                    <a:pt x="0" y="0"/>
                  </a:lnTo>
                  <a:lnTo>
                    <a:pt x="3" y="1"/>
                  </a:lnTo>
                  <a:lnTo>
                    <a:pt x="2" y="0"/>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59" name="Freeform 740">
              <a:extLst>
                <a:ext uri="{FF2B5EF4-FFF2-40B4-BE49-F238E27FC236}">
                  <a16:creationId xmlns:a16="http://schemas.microsoft.com/office/drawing/2014/main" id="{1CDC7261-404D-4208-8C7E-D053FE033DFA}"/>
                </a:ext>
              </a:extLst>
            </p:cNvPr>
            <p:cNvSpPr>
              <a:spLocks/>
            </p:cNvSpPr>
            <p:nvPr/>
          </p:nvSpPr>
          <p:spPr bwMode="gray">
            <a:xfrm>
              <a:off x="6029114" y="2699423"/>
              <a:ext cx="41753" cy="23196"/>
            </a:xfrm>
            <a:custGeom>
              <a:avLst/>
              <a:gdLst/>
              <a:ahLst/>
              <a:cxnLst>
                <a:cxn ang="0">
                  <a:pos x="5" y="4"/>
                </a:cxn>
                <a:cxn ang="0">
                  <a:pos x="3" y="0"/>
                </a:cxn>
                <a:cxn ang="0">
                  <a:pos x="0" y="1"/>
                </a:cxn>
                <a:cxn ang="0">
                  <a:pos x="3" y="3"/>
                </a:cxn>
                <a:cxn ang="0">
                  <a:pos x="3" y="4"/>
                </a:cxn>
                <a:cxn ang="0">
                  <a:pos x="1" y="4"/>
                </a:cxn>
                <a:cxn ang="0">
                  <a:pos x="3" y="5"/>
                </a:cxn>
                <a:cxn ang="0">
                  <a:pos x="9" y="5"/>
                </a:cxn>
                <a:cxn ang="0">
                  <a:pos x="5" y="4"/>
                </a:cxn>
              </a:cxnLst>
              <a:rect l="0" t="0" r="r" b="b"/>
              <a:pathLst>
                <a:path w="9" h="5">
                  <a:moveTo>
                    <a:pt x="5" y="4"/>
                  </a:moveTo>
                  <a:lnTo>
                    <a:pt x="3" y="0"/>
                  </a:lnTo>
                  <a:lnTo>
                    <a:pt x="0" y="1"/>
                  </a:lnTo>
                  <a:lnTo>
                    <a:pt x="3" y="3"/>
                  </a:lnTo>
                  <a:lnTo>
                    <a:pt x="3" y="4"/>
                  </a:lnTo>
                  <a:lnTo>
                    <a:pt x="1" y="4"/>
                  </a:lnTo>
                  <a:lnTo>
                    <a:pt x="3" y="5"/>
                  </a:lnTo>
                  <a:lnTo>
                    <a:pt x="9" y="5"/>
                  </a:lnTo>
                  <a:lnTo>
                    <a:pt x="5" y="4"/>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60" name="Freeform 741">
              <a:extLst>
                <a:ext uri="{FF2B5EF4-FFF2-40B4-BE49-F238E27FC236}">
                  <a16:creationId xmlns:a16="http://schemas.microsoft.com/office/drawing/2014/main" id="{5584B8B5-F436-45EF-B90F-7AFD7CD3534E}"/>
                </a:ext>
              </a:extLst>
            </p:cNvPr>
            <p:cNvSpPr>
              <a:spLocks/>
            </p:cNvSpPr>
            <p:nvPr/>
          </p:nvSpPr>
          <p:spPr bwMode="gray">
            <a:xfrm>
              <a:off x="6024475" y="4197820"/>
              <a:ext cx="9278" cy="37112"/>
            </a:xfrm>
            <a:custGeom>
              <a:avLst/>
              <a:gdLst/>
              <a:ahLst/>
              <a:cxnLst>
                <a:cxn ang="0">
                  <a:pos x="2" y="4"/>
                </a:cxn>
                <a:cxn ang="0">
                  <a:pos x="2" y="8"/>
                </a:cxn>
                <a:cxn ang="0">
                  <a:pos x="0" y="7"/>
                </a:cxn>
                <a:cxn ang="0">
                  <a:pos x="0" y="0"/>
                </a:cxn>
                <a:cxn ang="0">
                  <a:pos x="2" y="0"/>
                </a:cxn>
                <a:cxn ang="0">
                  <a:pos x="2" y="4"/>
                </a:cxn>
              </a:cxnLst>
              <a:rect l="0" t="0" r="r" b="b"/>
              <a:pathLst>
                <a:path w="2" h="8">
                  <a:moveTo>
                    <a:pt x="2" y="4"/>
                  </a:moveTo>
                  <a:lnTo>
                    <a:pt x="2" y="8"/>
                  </a:lnTo>
                  <a:lnTo>
                    <a:pt x="0" y="7"/>
                  </a:lnTo>
                  <a:lnTo>
                    <a:pt x="0" y="0"/>
                  </a:lnTo>
                  <a:lnTo>
                    <a:pt x="2" y="0"/>
                  </a:lnTo>
                  <a:lnTo>
                    <a:pt x="2" y="4"/>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61" name="Freeform 742">
              <a:extLst>
                <a:ext uri="{FF2B5EF4-FFF2-40B4-BE49-F238E27FC236}">
                  <a16:creationId xmlns:a16="http://schemas.microsoft.com/office/drawing/2014/main" id="{67506E90-F46A-4E62-913E-CB94CB57FB9B}"/>
                </a:ext>
              </a:extLst>
            </p:cNvPr>
            <p:cNvSpPr>
              <a:spLocks/>
            </p:cNvSpPr>
            <p:nvPr/>
          </p:nvSpPr>
          <p:spPr bwMode="gray">
            <a:xfrm>
              <a:off x="5996640" y="4258125"/>
              <a:ext cx="23196" cy="51031"/>
            </a:xfrm>
            <a:custGeom>
              <a:avLst/>
              <a:gdLst/>
              <a:ahLst/>
              <a:cxnLst>
                <a:cxn ang="0">
                  <a:pos x="0" y="0"/>
                </a:cxn>
                <a:cxn ang="0">
                  <a:pos x="5" y="11"/>
                </a:cxn>
                <a:cxn ang="0">
                  <a:pos x="0" y="8"/>
                </a:cxn>
                <a:cxn ang="0">
                  <a:pos x="0" y="0"/>
                </a:cxn>
              </a:cxnLst>
              <a:rect l="0" t="0" r="r" b="b"/>
              <a:pathLst>
                <a:path w="5" h="11">
                  <a:moveTo>
                    <a:pt x="0" y="0"/>
                  </a:moveTo>
                  <a:lnTo>
                    <a:pt x="5" y="11"/>
                  </a:lnTo>
                  <a:lnTo>
                    <a:pt x="0" y="8"/>
                  </a:lnTo>
                  <a:lnTo>
                    <a:pt x="0" y="0"/>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62" name="Freeform 744">
              <a:extLst>
                <a:ext uri="{FF2B5EF4-FFF2-40B4-BE49-F238E27FC236}">
                  <a16:creationId xmlns:a16="http://schemas.microsoft.com/office/drawing/2014/main" id="{8F86ED11-B943-4ED5-9421-AB66D6DD3F72}"/>
                </a:ext>
              </a:extLst>
            </p:cNvPr>
            <p:cNvSpPr>
              <a:spLocks/>
            </p:cNvSpPr>
            <p:nvPr/>
          </p:nvSpPr>
          <p:spPr bwMode="gray">
            <a:xfrm>
              <a:off x="6265702" y="4666357"/>
              <a:ext cx="18556" cy="37112"/>
            </a:xfrm>
            <a:custGeom>
              <a:avLst/>
              <a:gdLst/>
              <a:ahLst/>
              <a:cxnLst>
                <a:cxn ang="0">
                  <a:pos x="2" y="0"/>
                </a:cxn>
                <a:cxn ang="0">
                  <a:pos x="4" y="8"/>
                </a:cxn>
                <a:cxn ang="0">
                  <a:pos x="0" y="4"/>
                </a:cxn>
                <a:cxn ang="0">
                  <a:pos x="0" y="1"/>
                </a:cxn>
                <a:cxn ang="0">
                  <a:pos x="2" y="0"/>
                </a:cxn>
              </a:cxnLst>
              <a:rect l="0" t="0" r="r" b="b"/>
              <a:pathLst>
                <a:path w="4" h="8">
                  <a:moveTo>
                    <a:pt x="2" y="0"/>
                  </a:moveTo>
                  <a:lnTo>
                    <a:pt x="4" y="8"/>
                  </a:lnTo>
                  <a:lnTo>
                    <a:pt x="0" y="4"/>
                  </a:lnTo>
                  <a:lnTo>
                    <a:pt x="0" y="1"/>
                  </a:lnTo>
                  <a:lnTo>
                    <a:pt x="2" y="0"/>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63" name="Freeform 745">
              <a:extLst>
                <a:ext uri="{FF2B5EF4-FFF2-40B4-BE49-F238E27FC236}">
                  <a16:creationId xmlns:a16="http://schemas.microsoft.com/office/drawing/2014/main" id="{6AE2C8C4-B3EF-4B6C-90B6-4E0A758D9183}"/>
                </a:ext>
              </a:extLst>
            </p:cNvPr>
            <p:cNvSpPr>
              <a:spLocks/>
            </p:cNvSpPr>
            <p:nvPr/>
          </p:nvSpPr>
          <p:spPr bwMode="gray">
            <a:xfrm>
              <a:off x="6293535" y="4731302"/>
              <a:ext cx="18556" cy="9278"/>
            </a:xfrm>
            <a:custGeom>
              <a:avLst/>
              <a:gdLst/>
              <a:ahLst/>
              <a:cxnLst>
                <a:cxn ang="0">
                  <a:pos x="4" y="2"/>
                </a:cxn>
                <a:cxn ang="0">
                  <a:pos x="0" y="0"/>
                </a:cxn>
                <a:cxn ang="0">
                  <a:pos x="4" y="2"/>
                </a:cxn>
              </a:cxnLst>
              <a:rect l="0" t="0" r="r" b="b"/>
              <a:pathLst>
                <a:path w="4" h="2">
                  <a:moveTo>
                    <a:pt x="4" y="2"/>
                  </a:moveTo>
                  <a:lnTo>
                    <a:pt x="0" y="0"/>
                  </a:lnTo>
                  <a:lnTo>
                    <a:pt x="4" y="2"/>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64" name="Freeform 746">
              <a:extLst>
                <a:ext uri="{FF2B5EF4-FFF2-40B4-BE49-F238E27FC236}">
                  <a16:creationId xmlns:a16="http://schemas.microsoft.com/office/drawing/2014/main" id="{40D3EBD0-AAD3-4632-94E6-C5898F2059C3}"/>
                </a:ext>
              </a:extLst>
            </p:cNvPr>
            <p:cNvSpPr>
              <a:spLocks/>
            </p:cNvSpPr>
            <p:nvPr/>
          </p:nvSpPr>
          <p:spPr bwMode="gray">
            <a:xfrm>
              <a:off x="6339925" y="4722024"/>
              <a:ext cx="13918" cy="23196"/>
            </a:xfrm>
            <a:custGeom>
              <a:avLst/>
              <a:gdLst/>
              <a:ahLst/>
              <a:cxnLst>
                <a:cxn ang="0">
                  <a:pos x="3" y="0"/>
                </a:cxn>
                <a:cxn ang="0">
                  <a:pos x="3" y="5"/>
                </a:cxn>
                <a:cxn ang="0">
                  <a:pos x="0" y="1"/>
                </a:cxn>
                <a:cxn ang="0">
                  <a:pos x="3" y="0"/>
                </a:cxn>
              </a:cxnLst>
              <a:rect l="0" t="0" r="r" b="b"/>
              <a:pathLst>
                <a:path w="3" h="5">
                  <a:moveTo>
                    <a:pt x="3" y="0"/>
                  </a:moveTo>
                  <a:lnTo>
                    <a:pt x="3" y="5"/>
                  </a:lnTo>
                  <a:lnTo>
                    <a:pt x="0" y="1"/>
                  </a:lnTo>
                  <a:lnTo>
                    <a:pt x="3" y="0"/>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65" name="Freeform 747">
              <a:extLst>
                <a:ext uri="{FF2B5EF4-FFF2-40B4-BE49-F238E27FC236}">
                  <a16:creationId xmlns:a16="http://schemas.microsoft.com/office/drawing/2014/main" id="{CE6C42D4-FAAD-40A1-9835-E5D5FF3EF563}"/>
                </a:ext>
              </a:extLst>
            </p:cNvPr>
            <p:cNvSpPr>
              <a:spLocks/>
            </p:cNvSpPr>
            <p:nvPr/>
          </p:nvSpPr>
          <p:spPr bwMode="gray">
            <a:xfrm>
              <a:off x="6395594" y="4768414"/>
              <a:ext cx="9278" cy="13918"/>
            </a:xfrm>
            <a:custGeom>
              <a:avLst/>
              <a:gdLst/>
              <a:ahLst/>
              <a:cxnLst>
                <a:cxn ang="0">
                  <a:pos x="2" y="1"/>
                </a:cxn>
                <a:cxn ang="0">
                  <a:pos x="2" y="3"/>
                </a:cxn>
                <a:cxn ang="0">
                  <a:pos x="1" y="3"/>
                </a:cxn>
                <a:cxn ang="0">
                  <a:pos x="0" y="0"/>
                </a:cxn>
                <a:cxn ang="0">
                  <a:pos x="2" y="1"/>
                </a:cxn>
              </a:cxnLst>
              <a:rect l="0" t="0" r="r" b="b"/>
              <a:pathLst>
                <a:path w="2" h="3">
                  <a:moveTo>
                    <a:pt x="2" y="1"/>
                  </a:moveTo>
                  <a:lnTo>
                    <a:pt x="2" y="3"/>
                  </a:lnTo>
                  <a:lnTo>
                    <a:pt x="1" y="3"/>
                  </a:lnTo>
                  <a:lnTo>
                    <a:pt x="0" y="0"/>
                  </a:lnTo>
                  <a:lnTo>
                    <a:pt x="2" y="1"/>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66" name="Freeform 748">
              <a:extLst>
                <a:ext uri="{FF2B5EF4-FFF2-40B4-BE49-F238E27FC236}">
                  <a16:creationId xmlns:a16="http://schemas.microsoft.com/office/drawing/2014/main" id="{B89D14BA-197E-4EA2-AFBA-1E23F47CE654}"/>
                </a:ext>
              </a:extLst>
            </p:cNvPr>
            <p:cNvSpPr>
              <a:spLocks/>
            </p:cNvSpPr>
            <p:nvPr/>
          </p:nvSpPr>
          <p:spPr bwMode="gray">
            <a:xfrm>
              <a:off x="6483736" y="4522549"/>
              <a:ext cx="13918" cy="4641"/>
            </a:xfrm>
            <a:custGeom>
              <a:avLst/>
              <a:gdLst/>
              <a:ahLst/>
              <a:cxnLst>
                <a:cxn ang="0">
                  <a:pos x="2" y="0"/>
                </a:cxn>
                <a:cxn ang="0">
                  <a:pos x="0" y="1"/>
                </a:cxn>
                <a:cxn ang="0">
                  <a:pos x="2" y="1"/>
                </a:cxn>
                <a:cxn ang="0">
                  <a:pos x="3" y="0"/>
                </a:cxn>
                <a:cxn ang="0">
                  <a:pos x="2" y="0"/>
                </a:cxn>
              </a:cxnLst>
              <a:rect l="0" t="0" r="r" b="b"/>
              <a:pathLst>
                <a:path w="3" h="1">
                  <a:moveTo>
                    <a:pt x="2" y="0"/>
                  </a:moveTo>
                  <a:lnTo>
                    <a:pt x="0" y="1"/>
                  </a:lnTo>
                  <a:lnTo>
                    <a:pt x="2" y="1"/>
                  </a:lnTo>
                  <a:lnTo>
                    <a:pt x="3" y="0"/>
                  </a:lnTo>
                  <a:lnTo>
                    <a:pt x="2" y="0"/>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67" name="Freeform 749">
              <a:extLst>
                <a:ext uri="{FF2B5EF4-FFF2-40B4-BE49-F238E27FC236}">
                  <a16:creationId xmlns:a16="http://schemas.microsoft.com/office/drawing/2014/main" id="{89AB022A-F62E-4BB4-9F12-35A8FB2ECA20}"/>
                </a:ext>
              </a:extLst>
            </p:cNvPr>
            <p:cNvSpPr>
              <a:spLocks/>
            </p:cNvSpPr>
            <p:nvPr/>
          </p:nvSpPr>
          <p:spPr bwMode="gray">
            <a:xfrm>
              <a:off x="6261064" y="4726665"/>
              <a:ext cx="496374" cy="1015941"/>
            </a:xfrm>
            <a:custGeom>
              <a:avLst/>
              <a:gdLst/>
              <a:ahLst/>
              <a:cxnLst>
                <a:cxn ang="0">
                  <a:pos x="19" y="63"/>
                </a:cxn>
                <a:cxn ang="0">
                  <a:pos x="29" y="60"/>
                </a:cxn>
                <a:cxn ang="0">
                  <a:pos x="32" y="60"/>
                </a:cxn>
                <a:cxn ang="0">
                  <a:pos x="36" y="58"/>
                </a:cxn>
                <a:cxn ang="0">
                  <a:pos x="42" y="57"/>
                </a:cxn>
                <a:cxn ang="0">
                  <a:pos x="50" y="61"/>
                </a:cxn>
                <a:cxn ang="0">
                  <a:pos x="48" y="54"/>
                </a:cxn>
                <a:cxn ang="0">
                  <a:pos x="55" y="49"/>
                </a:cxn>
                <a:cxn ang="0">
                  <a:pos x="60" y="52"/>
                </a:cxn>
                <a:cxn ang="0">
                  <a:pos x="61" y="42"/>
                </a:cxn>
                <a:cxn ang="0">
                  <a:pos x="62" y="44"/>
                </a:cxn>
                <a:cxn ang="0">
                  <a:pos x="70" y="39"/>
                </a:cxn>
                <a:cxn ang="0">
                  <a:pos x="69" y="30"/>
                </a:cxn>
                <a:cxn ang="0">
                  <a:pos x="69" y="22"/>
                </a:cxn>
                <a:cxn ang="0">
                  <a:pos x="73" y="22"/>
                </a:cxn>
                <a:cxn ang="0">
                  <a:pos x="78" y="17"/>
                </a:cxn>
                <a:cxn ang="0">
                  <a:pos x="82" y="17"/>
                </a:cxn>
                <a:cxn ang="0">
                  <a:pos x="82" y="4"/>
                </a:cxn>
                <a:cxn ang="0">
                  <a:pos x="88" y="0"/>
                </a:cxn>
                <a:cxn ang="0">
                  <a:pos x="107" y="52"/>
                </a:cxn>
                <a:cxn ang="0">
                  <a:pos x="103" y="59"/>
                </a:cxn>
                <a:cxn ang="0">
                  <a:pos x="98" y="52"/>
                </a:cxn>
                <a:cxn ang="0">
                  <a:pos x="99" y="70"/>
                </a:cxn>
                <a:cxn ang="0">
                  <a:pos x="91" y="103"/>
                </a:cxn>
                <a:cxn ang="0">
                  <a:pos x="64" y="193"/>
                </a:cxn>
                <a:cxn ang="0">
                  <a:pos x="57" y="208"/>
                </a:cxn>
                <a:cxn ang="0">
                  <a:pos x="42" y="212"/>
                </a:cxn>
                <a:cxn ang="0">
                  <a:pos x="13" y="208"/>
                </a:cxn>
                <a:cxn ang="0">
                  <a:pos x="6" y="192"/>
                </a:cxn>
                <a:cxn ang="0">
                  <a:pos x="5" y="176"/>
                </a:cxn>
                <a:cxn ang="0">
                  <a:pos x="0" y="156"/>
                </a:cxn>
                <a:cxn ang="0">
                  <a:pos x="6" y="146"/>
                </a:cxn>
                <a:cxn ang="0">
                  <a:pos x="11" y="138"/>
                </a:cxn>
                <a:cxn ang="0">
                  <a:pos x="19" y="118"/>
                </a:cxn>
                <a:cxn ang="0">
                  <a:pos x="13" y="90"/>
                </a:cxn>
                <a:cxn ang="0">
                  <a:pos x="18" y="69"/>
                </a:cxn>
              </a:cxnLst>
              <a:rect l="0" t="0" r="r" b="b"/>
              <a:pathLst>
                <a:path w="107" h="219">
                  <a:moveTo>
                    <a:pt x="18" y="65"/>
                  </a:moveTo>
                  <a:lnTo>
                    <a:pt x="19" y="63"/>
                  </a:lnTo>
                  <a:lnTo>
                    <a:pt x="25" y="63"/>
                  </a:lnTo>
                  <a:lnTo>
                    <a:pt x="29" y="60"/>
                  </a:lnTo>
                  <a:lnTo>
                    <a:pt x="31" y="63"/>
                  </a:lnTo>
                  <a:lnTo>
                    <a:pt x="32" y="60"/>
                  </a:lnTo>
                  <a:lnTo>
                    <a:pt x="34" y="61"/>
                  </a:lnTo>
                  <a:lnTo>
                    <a:pt x="36" y="58"/>
                  </a:lnTo>
                  <a:lnTo>
                    <a:pt x="39" y="58"/>
                  </a:lnTo>
                  <a:lnTo>
                    <a:pt x="42" y="57"/>
                  </a:lnTo>
                  <a:lnTo>
                    <a:pt x="47" y="61"/>
                  </a:lnTo>
                  <a:lnTo>
                    <a:pt x="50" y="61"/>
                  </a:lnTo>
                  <a:lnTo>
                    <a:pt x="47" y="57"/>
                  </a:lnTo>
                  <a:lnTo>
                    <a:pt x="48" y="54"/>
                  </a:lnTo>
                  <a:lnTo>
                    <a:pt x="54" y="48"/>
                  </a:lnTo>
                  <a:lnTo>
                    <a:pt x="55" y="49"/>
                  </a:lnTo>
                  <a:lnTo>
                    <a:pt x="56" y="53"/>
                  </a:lnTo>
                  <a:lnTo>
                    <a:pt x="60" y="52"/>
                  </a:lnTo>
                  <a:lnTo>
                    <a:pt x="57" y="47"/>
                  </a:lnTo>
                  <a:lnTo>
                    <a:pt x="61" y="42"/>
                  </a:lnTo>
                  <a:lnTo>
                    <a:pt x="62" y="39"/>
                  </a:lnTo>
                  <a:lnTo>
                    <a:pt x="62" y="44"/>
                  </a:lnTo>
                  <a:lnTo>
                    <a:pt x="67" y="39"/>
                  </a:lnTo>
                  <a:lnTo>
                    <a:pt x="70" y="39"/>
                  </a:lnTo>
                  <a:lnTo>
                    <a:pt x="66" y="34"/>
                  </a:lnTo>
                  <a:lnTo>
                    <a:pt x="69" y="30"/>
                  </a:lnTo>
                  <a:lnTo>
                    <a:pt x="70" y="32"/>
                  </a:lnTo>
                  <a:lnTo>
                    <a:pt x="69" y="22"/>
                  </a:lnTo>
                  <a:lnTo>
                    <a:pt x="70" y="21"/>
                  </a:lnTo>
                  <a:lnTo>
                    <a:pt x="73" y="22"/>
                  </a:lnTo>
                  <a:lnTo>
                    <a:pt x="74" y="26"/>
                  </a:lnTo>
                  <a:lnTo>
                    <a:pt x="78" y="17"/>
                  </a:lnTo>
                  <a:lnTo>
                    <a:pt x="80" y="18"/>
                  </a:lnTo>
                  <a:lnTo>
                    <a:pt x="82" y="17"/>
                  </a:lnTo>
                  <a:lnTo>
                    <a:pt x="84" y="6"/>
                  </a:lnTo>
                  <a:lnTo>
                    <a:pt x="82" y="4"/>
                  </a:lnTo>
                  <a:lnTo>
                    <a:pt x="84" y="5"/>
                  </a:lnTo>
                  <a:lnTo>
                    <a:pt x="88" y="0"/>
                  </a:lnTo>
                  <a:lnTo>
                    <a:pt x="99" y="12"/>
                  </a:lnTo>
                  <a:lnTo>
                    <a:pt x="107" y="52"/>
                  </a:lnTo>
                  <a:lnTo>
                    <a:pt x="105" y="59"/>
                  </a:lnTo>
                  <a:lnTo>
                    <a:pt x="103" y="59"/>
                  </a:lnTo>
                  <a:lnTo>
                    <a:pt x="100" y="52"/>
                  </a:lnTo>
                  <a:lnTo>
                    <a:pt x="98" y="52"/>
                  </a:lnTo>
                  <a:lnTo>
                    <a:pt x="97" y="63"/>
                  </a:lnTo>
                  <a:lnTo>
                    <a:pt x="99" y="70"/>
                  </a:lnTo>
                  <a:lnTo>
                    <a:pt x="93" y="80"/>
                  </a:lnTo>
                  <a:lnTo>
                    <a:pt x="91" y="103"/>
                  </a:lnTo>
                  <a:lnTo>
                    <a:pt x="79" y="138"/>
                  </a:lnTo>
                  <a:lnTo>
                    <a:pt x="64" y="193"/>
                  </a:lnTo>
                  <a:lnTo>
                    <a:pt x="61" y="201"/>
                  </a:lnTo>
                  <a:lnTo>
                    <a:pt x="57" y="208"/>
                  </a:lnTo>
                  <a:lnTo>
                    <a:pt x="53" y="211"/>
                  </a:lnTo>
                  <a:lnTo>
                    <a:pt x="42" y="212"/>
                  </a:lnTo>
                  <a:lnTo>
                    <a:pt x="29" y="219"/>
                  </a:lnTo>
                  <a:lnTo>
                    <a:pt x="13" y="208"/>
                  </a:lnTo>
                  <a:lnTo>
                    <a:pt x="9" y="201"/>
                  </a:lnTo>
                  <a:lnTo>
                    <a:pt x="6" y="192"/>
                  </a:lnTo>
                  <a:lnTo>
                    <a:pt x="7" y="184"/>
                  </a:lnTo>
                  <a:lnTo>
                    <a:pt x="5" y="176"/>
                  </a:lnTo>
                  <a:lnTo>
                    <a:pt x="0" y="169"/>
                  </a:lnTo>
                  <a:lnTo>
                    <a:pt x="0" y="156"/>
                  </a:lnTo>
                  <a:lnTo>
                    <a:pt x="4" y="149"/>
                  </a:lnTo>
                  <a:lnTo>
                    <a:pt x="6" y="146"/>
                  </a:lnTo>
                  <a:lnTo>
                    <a:pt x="7" y="145"/>
                  </a:lnTo>
                  <a:lnTo>
                    <a:pt x="11" y="138"/>
                  </a:lnTo>
                  <a:lnTo>
                    <a:pt x="19" y="123"/>
                  </a:lnTo>
                  <a:lnTo>
                    <a:pt x="19" y="118"/>
                  </a:lnTo>
                  <a:lnTo>
                    <a:pt x="14" y="106"/>
                  </a:lnTo>
                  <a:lnTo>
                    <a:pt x="13" y="90"/>
                  </a:lnTo>
                  <a:lnTo>
                    <a:pt x="10" y="85"/>
                  </a:lnTo>
                  <a:lnTo>
                    <a:pt x="18" y="69"/>
                  </a:lnTo>
                  <a:lnTo>
                    <a:pt x="18" y="65"/>
                  </a:lnTo>
                  <a:close/>
                </a:path>
              </a:pathLst>
            </a:custGeom>
            <a:solidFill>
              <a:srgbClr val="BAE370"/>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68" name="Freeform 752">
              <a:extLst>
                <a:ext uri="{FF2B5EF4-FFF2-40B4-BE49-F238E27FC236}">
                  <a16:creationId xmlns:a16="http://schemas.microsoft.com/office/drawing/2014/main" id="{3319C271-B5F7-41D7-88F3-AA3B919E8E11}"/>
                </a:ext>
              </a:extLst>
            </p:cNvPr>
            <p:cNvSpPr>
              <a:spLocks/>
            </p:cNvSpPr>
            <p:nvPr/>
          </p:nvSpPr>
          <p:spPr bwMode="gray">
            <a:xfrm>
              <a:off x="3904457" y="3692168"/>
              <a:ext cx="134533" cy="88143"/>
            </a:xfrm>
            <a:custGeom>
              <a:avLst/>
              <a:gdLst/>
              <a:ahLst/>
              <a:cxnLst>
                <a:cxn ang="0">
                  <a:pos x="29" y="0"/>
                </a:cxn>
                <a:cxn ang="0">
                  <a:pos x="5" y="1"/>
                </a:cxn>
                <a:cxn ang="0">
                  <a:pos x="2" y="9"/>
                </a:cxn>
                <a:cxn ang="0">
                  <a:pos x="0" y="16"/>
                </a:cxn>
                <a:cxn ang="0">
                  <a:pos x="4" y="17"/>
                </a:cxn>
                <a:cxn ang="0">
                  <a:pos x="2" y="19"/>
                </a:cxn>
                <a:cxn ang="0">
                  <a:pos x="10" y="17"/>
                </a:cxn>
                <a:cxn ang="0">
                  <a:pos x="29" y="17"/>
                </a:cxn>
                <a:cxn ang="0">
                  <a:pos x="27" y="3"/>
                </a:cxn>
                <a:cxn ang="0">
                  <a:pos x="29" y="0"/>
                </a:cxn>
              </a:cxnLst>
              <a:rect l="0" t="0" r="r" b="b"/>
              <a:pathLst>
                <a:path w="29" h="19">
                  <a:moveTo>
                    <a:pt x="29" y="0"/>
                  </a:moveTo>
                  <a:lnTo>
                    <a:pt x="5" y="1"/>
                  </a:lnTo>
                  <a:lnTo>
                    <a:pt x="2" y="9"/>
                  </a:lnTo>
                  <a:lnTo>
                    <a:pt x="0" y="16"/>
                  </a:lnTo>
                  <a:lnTo>
                    <a:pt x="4" y="17"/>
                  </a:lnTo>
                  <a:lnTo>
                    <a:pt x="2" y="19"/>
                  </a:lnTo>
                  <a:lnTo>
                    <a:pt x="10" y="17"/>
                  </a:lnTo>
                  <a:lnTo>
                    <a:pt x="29" y="17"/>
                  </a:lnTo>
                  <a:lnTo>
                    <a:pt x="27" y="3"/>
                  </a:lnTo>
                  <a:lnTo>
                    <a:pt x="29" y="0"/>
                  </a:lnTo>
                  <a:close/>
                </a:path>
              </a:pathLst>
            </a:custGeom>
            <a:solidFill>
              <a:srgbClr val="648D1C"/>
            </a:solid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69" name="Freeform 753">
              <a:extLst>
                <a:ext uri="{FF2B5EF4-FFF2-40B4-BE49-F238E27FC236}">
                  <a16:creationId xmlns:a16="http://schemas.microsoft.com/office/drawing/2014/main" id="{52F078EC-0AC5-45F1-B46D-C32B0C6FD110}"/>
                </a:ext>
              </a:extLst>
            </p:cNvPr>
            <p:cNvSpPr>
              <a:spLocks/>
            </p:cNvSpPr>
            <p:nvPr/>
          </p:nvSpPr>
          <p:spPr bwMode="gray">
            <a:xfrm>
              <a:off x="3844149" y="3576194"/>
              <a:ext cx="32474" cy="32474"/>
            </a:xfrm>
            <a:custGeom>
              <a:avLst/>
              <a:gdLst/>
              <a:ahLst/>
              <a:cxnLst>
                <a:cxn ang="0">
                  <a:pos x="7" y="3"/>
                </a:cxn>
                <a:cxn ang="0">
                  <a:pos x="5" y="7"/>
                </a:cxn>
                <a:cxn ang="0">
                  <a:pos x="0" y="7"/>
                </a:cxn>
                <a:cxn ang="0">
                  <a:pos x="2" y="0"/>
                </a:cxn>
                <a:cxn ang="0">
                  <a:pos x="7" y="3"/>
                </a:cxn>
              </a:cxnLst>
              <a:rect l="0" t="0" r="r" b="b"/>
              <a:pathLst>
                <a:path w="7" h="7">
                  <a:moveTo>
                    <a:pt x="7" y="3"/>
                  </a:moveTo>
                  <a:lnTo>
                    <a:pt x="5" y="7"/>
                  </a:lnTo>
                  <a:lnTo>
                    <a:pt x="0" y="7"/>
                  </a:lnTo>
                  <a:lnTo>
                    <a:pt x="2" y="0"/>
                  </a:lnTo>
                  <a:lnTo>
                    <a:pt x="7" y="3"/>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70" name="Freeform 755">
              <a:extLst>
                <a:ext uri="{FF2B5EF4-FFF2-40B4-BE49-F238E27FC236}">
                  <a16:creationId xmlns:a16="http://schemas.microsoft.com/office/drawing/2014/main" id="{1E11F7F4-798F-43CB-9EFC-D68FF53472E3}"/>
                </a:ext>
              </a:extLst>
            </p:cNvPr>
            <p:cNvSpPr>
              <a:spLocks/>
            </p:cNvSpPr>
            <p:nvPr/>
          </p:nvSpPr>
          <p:spPr bwMode="gray">
            <a:xfrm>
              <a:off x="3760647" y="3724643"/>
              <a:ext cx="4641" cy="9278"/>
            </a:xfrm>
            <a:custGeom>
              <a:avLst/>
              <a:gdLst/>
              <a:ahLst/>
              <a:cxnLst>
                <a:cxn ang="0">
                  <a:pos x="1" y="0"/>
                </a:cxn>
                <a:cxn ang="0">
                  <a:pos x="1" y="1"/>
                </a:cxn>
                <a:cxn ang="0">
                  <a:pos x="0" y="2"/>
                </a:cxn>
                <a:cxn ang="0">
                  <a:pos x="1" y="0"/>
                </a:cxn>
              </a:cxnLst>
              <a:rect l="0" t="0" r="r" b="b"/>
              <a:pathLst>
                <a:path w="1" h="2">
                  <a:moveTo>
                    <a:pt x="1" y="0"/>
                  </a:moveTo>
                  <a:lnTo>
                    <a:pt x="1" y="1"/>
                  </a:lnTo>
                  <a:lnTo>
                    <a:pt x="0" y="2"/>
                  </a:lnTo>
                  <a:lnTo>
                    <a:pt x="1" y="0"/>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71" name="Freeform 756">
              <a:extLst>
                <a:ext uri="{FF2B5EF4-FFF2-40B4-BE49-F238E27FC236}">
                  <a16:creationId xmlns:a16="http://schemas.microsoft.com/office/drawing/2014/main" id="{85096D93-95F2-4D6F-BDC7-EFC889333F0C}"/>
                </a:ext>
              </a:extLst>
            </p:cNvPr>
            <p:cNvSpPr>
              <a:spLocks/>
            </p:cNvSpPr>
            <p:nvPr/>
          </p:nvSpPr>
          <p:spPr bwMode="gray">
            <a:xfrm>
              <a:off x="3700341" y="3817423"/>
              <a:ext cx="23196" cy="23196"/>
            </a:xfrm>
            <a:custGeom>
              <a:avLst/>
              <a:gdLst/>
              <a:ahLst/>
              <a:cxnLst>
                <a:cxn ang="0">
                  <a:pos x="4" y="0"/>
                </a:cxn>
                <a:cxn ang="0">
                  <a:pos x="5" y="2"/>
                </a:cxn>
                <a:cxn ang="0">
                  <a:pos x="2" y="5"/>
                </a:cxn>
                <a:cxn ang="0">
                  <a:pos x="0" y="2"/>
                </a:cxn>
                <a:cxn ang="0">
                  <a:pos x="4" y="0"/>
                </a:cxn>
              </a:cxnLst>
              <a:rect l="0" t="0" r="r" b="b"/>
              <a:pathLst>
                <a:path w="5" h="5">
                  <a:moveTo>
                    <a:pt x="4" y="0"/>
                  </a:moveTo>
                  <a:lnTo>
                    <a:pt x="5" y="2"/>
                  </a:lnTo>
                  <a:lnTo>
                    <a:pt x="2" y="5"/>
                  </a:lnTo>
                  <a:lnTo>
                    <a:pt x="0" y="2"/>
                  </a:lnTo>
                  <a:lnTo>
                    <a:pt x="4" y="0"/>
                  </a:lnTo>
                  <a:close/>
                </a:path>
              </a:pathLst>
            </a:custGeom>
            <a:grpFill/>
            <a:ln w="3175" cap="flat" cmpd="sng">
              <a:solidFill>
                <a:schemeClr val="bg1"/>
              </a:solidFill>
              <a:prstDash val="solid"/>
              <a:round/>
              <a:headEnd type="none" w="med" len="med"/>
              <a:tailEnd type="none" w="med" len="med"/>
            </a:ln>
            <a:effectLst/>
          </p:spPr>
          <p:txBody>
            <a:bodyPr/>
            <a:lstStyle/>
            <a:p>
              <a:endParaRPr lang="fr-FR" sz="3200" dirty="0">
                <a:solidFill>
                  <a:srgbClr val="000000"/>
                </a:solidFill>
              </a:endParaRPr>
            </a:p>
          </p:txBody>
        </p:sp>
        <p:sp>
          <p:nvSpPr>
            <p:cNvPr id="272" name="Freeform 978">
              <a:extLst>
                <a:ext uri="{FF2B5EF4-FFF2-40B4-BE49-F238E27FC236}">
                  <a16:creationId xmlns:a16="http://schemas.microsoft.com/office/drawing/2014/main" id="{3268B082-BC72-474F-8A6D-9A8D8A12451F}"/>
                </a:ext>
              </a:extLst>
            </p:cNvPr>
            <p:cNvSpPr>
              <a:spLocks/>
            </p:cNvSpPr>
            <p:nvPr/>
          </p:nvSpPr>
          <p:spPr bwMode="gray">
            <a:xfrm>
              <a:off x="5384293" y="3692168"/>
              <a:ext cx="60308" cy="78865"/>
            </a:xfrm>
            <a:custGeom>
              <a:avLst/>
              <a:gdLst/>
              <a:ahLst/>
              <a:cxnLst>
                <a:cxn ang="0">
                  <a:pos x="12" y="0"/>
                </a:cxn>
                <a:cxn ang="0">
                  <a:pos x="0" y="11"/>
                </a:cxn>
                <a:cxn ang="0">
                  <a:pos x="0" y="14"/>
                </a:cxn>
                <a:cxn ang="0">
                  <a:pos x="0" y="17"/>
                </a:cxn>
                <a:cxn ang="0">
                  <a:pos x="2" y="17"/>
                </a:cxn>
                <a:cxn ang="0">
                  <a:pos x="7" y="11"/>
                </a:cxn>
                <a:cxn ang="0">
                  <a:pos x="12" y="8"/>
                </a:cxn>
                <a:cxn ang="0">
                  <a:pos x="13" y="5"/>
                </a:cxn>
                <a:cxn ang="0">
                  <a:pos x="13" y="0"/>
                </a:cxn>
                <a:cxn ang="0">
                  <a:pos x="12" y="0"/>
                </a:cxn>
              </a:cxnLst>
              <a:rect l="0" t="0" r="r" b="b"/>
              <a:pathLst>
                <a:path w="13" h="17">
                  <a:moveTo>
                    <a:pt x="12" y="0"/>
                  </a:moveTo>
                  <a:lnTo>
                    <a:pt x="0" y="11"/>
                  </a:lnTo>
                  <a:lnTo>
                    <a:pt x="0" y="14"/>
                  </a:lnTo>
                  <a:lnTo>
                    <a:pt x="0" y="17"/>
                  </a:lnTo>
                  <a:lnTo>
                    <a:pt x="2" y="17"/>
                  </a:lnTo>
                  <a:lnTo>
                    <a:pt x="7" y="11"/>
                  </a:lnTo>
                  <a:lnTo>
                    <a:pt x="12" y="8"/>
                  </a:lnTo>
                  <a:lnTo>
                    <a:pt x="13" y="5"/>
                  </a:lnTo>
                  <a:lnTo>
                    <a:pt x="13" y="0"/>
                  </a:lnTo>
                  <a:lnTo>
                    <a:pt x="12" y="0"/>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73" name="Freeform 979">
              <a:extLst>
                <a:ext uri="{FF2B5EF4-FFF2-40B4-BE49-F238E27FC236}">
                  <a16:creationId xmlns:a16="http://schemas.microsoft.com/office/drawing/2014/main" id="{DCCC71DB-A080-42D3-8526-083BE03CB375}"/>
                </a:ext>
              </a:extLst>
            </p:cNvPr>
            <p:cNvSpPr>
              <a:spLocks/>
            </p:cNvSpPr>
            <p:nvPr/>
          </p:nvSpPr>
          <p:spPr bwMode="gray">
            <a:xfrm>
              <a:off x="3148299" y="3195797"/>
              <a:ext cx="129892" cy="208756"/>
            </a:xfrm>
            <a:custGeom>
              <a:avLst/>
              <a:gdLst/>
              <a:ahLst/>
              <a:cxnLst>
                <a:cxn ang="0">
                  <a:pos x="18" y="13"/>
                </a:cxn>
                <a:cxn ang="0">
                  <a:pos x="15" y="13"/>
                </a:cxn>
                <a:cxn ang="0">
                  <a:pos x="13" y="7"/>
                </a:cxn>
                <a:cxn ang="0">
                  <a:pos x="12" y="8"/>
                </a:cxn>
                <a:cxn ang="0">
                  <a:pos x="6" y="0"/>
                </a:cxn>
                <a:cxn ang="0">
                  <a:pos x="8" y="7"/>
                </a:cxn>
                <a:cxn ang="0">
                  <a:pos x="0" y="7"/>
                </a:cxn>
                <a:cxn ang="0">
                  <a:pos x="5" y="7"/>
                </a:cxn>
                <a:cxn ang="0">
                  <a:pos x="6" y="8"/>
                </a:cxn>
                <a:cxn ang="0">
                  <a:pos x="8" y="7"/>
                </a:cxn>
                <a:cxn ang="0">
                  <a:pos x="12" y="12"/>
                </a:cxn>
                <a:cxn ang="0">
                  <a:pos x="14" y="15"/>
                </a:cxn>
                <a:cxn ang="0">
                  <a:pos x="11" y="18"/>
                </a:cxn>
                <a:cxn ang="0">
                  <a:pos x="18" y="17"/>
                </a:cxn>
                <a:cxn ang="0">
                  <a:pos x="19" y="17"/>
                </a:cxn>
                <a:cxn ang="0">
                  <a:pos x="21" y="22"/>
                </a:cxn>
                <a:cxn ang="0">
                  <a:pos x="17" y="26"/>
                </a:cxn>
                <a:cxn ang="0">
                  <a:pos x="24" y="26"/>
                </a:cxn>
                <a:cxn ang="0">
                  <a:pos x="24" y="26"/>
                </a:cxn>
                <a:cxn ang="0">
                  <a:pos x="20" y="31"/>
                </a:cxn>
                <a:cxn ang="0">
                  <a:pos x="25" y="35"/>
                </a:cxn>
                <a:cxn ang="0">
                  <a:pos x="26" y="38"/>
                </a:cxn>
                <a:cxn ang="0">
                  <a:pos x="20" y="38"/>
                </a:cxn>
                <a:cxn ang="0">
                  <a:pos x="11" y="34"/>
                </a:cxn>
                <a:cxn ang="0">
                  <a:pos x="21" y="42"/>
                </a:cxn>
                <a:cxn ang="0">
                  <a:pos x="25" y="42"/>
                </a:cxn>
                <a:cxn ang="0">
                  <a:pos x="26" y="44"/>
                </a:cxn>
                <a:cxn ang="0">
                  <a:pos x="28" y="38"/>
                </a:cxn>
                <a:cxn ang="0">
                  <a:pos x="28" y="27"/>
                </a:cxn>
                <a:cxn ang="0">
                  <a:pos x="26" y="18"/>
                </a:cxn>
                <a:cxn ang="0">
                  <a:pos x="28" y="16"/>
                </a:cxn>
                <a:cxn ang="0">
                  <a:pos x="28" y="12"/>
                </a:cxn>
                <a:cxn ang="0">
                  <a:pos x="26" y="7"/>
                </a:cxn>
                <a:cxn ang="0">
                  <a:pos x="25" y="11"/>
                </a:cxn>
                <a:cxn ang="0">
                  <a:pos x="25" y="13"/>
                </a:cxn>
                <a:cxn ang="0">
                  <a:pos x="25" y="17"/>
                </a:cxn>
                <a:cxn ang="0">
                  <a:pos x="19" y="16"/>
                </a:cxn>
              </a:cxnLst>
              <a:rect l="0" t="0" r="r" b="b"/>
              <a:pathLst>
                <a:path w="28" h="45">
                  <a:moveTo>
                    <a:pt x="21" y="13"/>
                  </a:moveTo>
                  <a:lnTo>
                    <a:pt x="18" y="13"/>
                  </a:lnTo>
                  <a:lnTo>
                    <a:pt x="18" y="15"/>
                  </a:lnTo>
                  <a:lnTo>
                    <a:pt x="15" y="13"/>
                  </a:lnTo>
                  <a:lnTo>
                    <a:pt x="12" y="11"/>
                  </a:lnTo>
                  <a:lnTo>
                    <a:pt x="13" y="7"/>
                  </a:lnTo>
                  <a:lnTo>
                    <a:pt x="12" y="5"/>
                  </a:lnTo>
                  <a:lnTo>
                    <a:pt x="12" y="8"/>
                  </a:lnTo>
                  <a:lnTo>
                    <a:pt x="11" y="8"/>
                  </a:lnTo>
                  <a:lnTo>
                    <a:pt x="6" y="0"/>
                  </a:lnTo>
                  <a:lnTo>
                    <a:pt x="6" y="4"/>
                  </a:lnTo>
                  <a:lnTo>
                    <a:pt x="8" y="7"/>
                  </a:lnTo>
                  <a:lnTo>
                    <a:pt x="4" y="5"/>
                  </a:lnTo>
                  <a:lnTo>
                    <a:pt x="0" y="7"/>
                  </a:lnTo>
                  <a:lnTo>
                    <a:pt x="4" y="8"/>
                  </a:lnTo>
                  <a:lnTo>
                    <a:pt x="5" y="7"/>
                  </a:lnTo>
                  <a:lnTo>
                    <a:pt x="5" y="8"/>
                  </a:lnTo>
                  <a:lnTo>
                    <a:pt x="6" y="8"/>
                  </a:lnTo>
                  <a:lnTo>
                    <a:pt x="6" y="10"/>
                  </a:lnTo>
                  <a:lnTo>
                    <a:pt x="8" y="7"/>
                  </a:lnTo>
                  <a:lnTo>
                    <a:pt x="11" y="10"/>
                  </a:lnTo>
                  <a:lnTo>
                    <a:pt x="12" y="12"/>
                  </a:lnTo>
                  <a:lnTo>
                    <a:pt x="11" y="13"/>
                  </a:lnTo>
                  <a:lnTo>
                    <a:pt x="14" y="15"/>
                  </a:lnTo>
                  <a:lnTo>
                    <a:pt x="12" y="16"/>
                  </a:lnTo>
                  <a:lnTo>
                    <a:pt x="11" y="18"/>
                  </a:lnTo>
                  <a:lnTo>
                    <a:pt x="14" y="16"/>
                  </a:lnTo>
                  <a:lnTo>
                    <a:pt x="18" y="17"/>
                  </a:lnTo>
                  <a:lnTo>
                    <a:pt x="17" y="18"/>
                  </a:lnTo>
                  <a:lnTo>
                    <a:pt x="19" y="17"/>
                  </a:lnTo>
                  <a:lnTo>
                    <a:pt x="20" y="18"/>
                  </a:lnTo>
                  <a:lnTo>
                    <a:pt x="21" y="22"/>
                  </a:lnTo>
                  <a:lnTo>
                    <a:pt x="14" y="26"/>
                  </a:lnTo>
                  <a:lnTo>
                    <a:pt x="17" y="26"/>
                  </a:lnTo>
                  <a:lnTo>
                    <a:pt x="21" y="23"/>
                  </a:lnTo>
                  <a:lnTo>
                    <a:pt x="24" y="26"/>
                  </a:lnTo>
                  <a:lnTo>
                    <a:pt x="21" y="26"/>
                  </a:lnTo>
                  <a:lnTo>
                    <a:pt x="24" y="26"/>
                  </a:lnTo>
                  <a:lnTo>
                    <a:pt x="26" y="29"/>
                  </a:lnTo>
                  <a:lnTo>
                    <a:pt x="20" y="31"/>
                  </a:lnTo>
                  <a:lnTo>
                    <a:pt x="25" y="32"/>
                  </a:lnTo>
                  <a:lnTo>
                    <a:pt x="25" y="35"/>
                  </a:lnTo>
                  <a:lnTo>
                    <a:pt x="23" y="37"/>
                  </a:lnTo>
                  <a:lnTo>
                    <a:pt x="26" y="38"/>
                  </a:lnTo>
                  <a:lnTo>
                    <a:pt x="21" y="39"/>
                  </a:lnTo>
                  <a:lnTo>
                    <a:pt x="20" y="38"/>
                  </a:lnTo>
                  <a:lnTo>
                    <a:pt x="14" y="37"/>
                  </a:lnTo>
                  <a:lnTo>
                    <a:pt x="11" y="34"/>
                  </a:lnTo>
                  <a:lnTo>
                    <a:pt x="13" y="37"/>
                  </a:lnTo>
                  <a:lnTo>
                    <a:pt x="21" y="42"/>
                  </a:lnTo>
                  <a:lnTo>
                    <a:pt x="23" y="45"/>
                  </a:lnTo>
                  <a:lnTo>
                    <a:pt x="25" y="42"/>
                  </a:lnTo>
                  <a:lnTo>
                    <a:pt x="25" y="44"/>
                  </a:lnTo>
                  <a:lnTo>
                    <a:pt x="26" y="44"/>
                  </a:lnTo>
                  <a:lnTo>
                    <a:pt x="26" y="39"/>
                  </a:lnTo>
                  <a:lnTo>
                    <a:pt x="28" y="38"/>
                  </a:lnTo>
                  <a:lnTo>
                    <a:pt x="27" y="35"/>
                  </a:lnTo>
                  <a:lnTo>
                    <a:pt x="28" y="27"/>
                  </a:lnTo>
                  <a:lnTo>
                    <a:pt x="27" y="20"/>
                  </a:lnTo>
                  <a:lnTo>
                    <a:pt x="26" y="18"/>
                  </a:lnTo>
                  <a:lnTo>
                    <a:pt x="26" y="16"/>
                  </a:lnTo>
                  <a:lnTo>
                    <a:pt x="28" y="16"/>
                  </a:lnTo>
                  <a:lnTo>
                    <a:pt x="27" y="13"/>
                  </a:lnTo>
                  <a:lnTo>
                    <a:pt x="28" y="12"/>
                  </a:lnTo>
                  <a:lnTo>
                    <a:pt x="26" y="11"/>
                  </a:lnTo>
                  <a:lnTo>
                    <a:pt x="26" y="7"/>
                  </a:lnTo>
                  <a:lnTo>
                    <a:pt x="25" y="10"/>
                  </a:lnTo>
                  <a:lnTo>
                    <a:pt x="25" y="11"/>
                  </a:lnTo>
                  <a:lnTo>
                    <a:pt x="26" y="12"/>
                  </a:lnTo>
                  <a:lnTo>
                    <a:pt x="25" y="13"/>
                  </a:lnTo>
                  <a:lnTo>
                    <a:pt x="26" y="15"/>
                  </a:lnTo>
                  <a:lnTo>
                    <a:pt x="25" y="17"/>
                  </a:lnTo>
                  <a:lnTo>
                    <a:pt x="24" y="21"/>
                  </a:lnTo>
                  <a:lnTo>
                    <a:pt x="19" y="16"/>
                  </a:lnTo>
                  <a:lnTo>
                    <a:pt x="21" y="13"/>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74" name="Freeform 980">
              <a:extLst>
                <a:ext uri="{FF2B5EF4-FFF2-40B4-BE49-F238E27FC236}">
                  <a16:creationId xmlns:a16="http://schemas.microsoft.com/office/drawing/2014/main" id="{1944A09D-8CF8-4228-B4CF-06A29613D009}"/>
                </a:ext>
              </a:extLst>
            </p:cNvPr>
            <p:cNvSpPr>
              <a:spLocks/>
            </p:cNvSpPr>
            <p:nvPr/>
          </p:nvSpPr>
          <p:spPr bwMode="gray">
            <a:xfrm>
              <a:off x="4164240" y="2815400"/>
              <a:ext cx="143810" cy="134533"/>
            </a:xfrm>
            <a:custGeom>
              <a:avLst/>
              <a:gdLst/>
              <a:ahLst/>
              <a:cxnLst>
                <a:cxn ang="0">
                  <a:pos x="24" y="24"/>
                </a:cxn>
                <a:cxn ang="0">
                  <a:pos x="19" y="25"/>
                </a:cxn>
                <a:cxn ang="0">
                  <a:pos x="17" y="29"/>
                </a:cxn>
                <a:cxn ang="0">
                  <a:pos x="13" y="27"/>
                </a:cxn>
                <a:cxn ang="0">
                  <a:pos x="11" y="20"/>
                </a:cxn>
                <a:cxn ang="0">
                  <a:pos x="6" y="17"/>
                </a:cxn>
                <a:cxn ang="0">
                  <a:pos x="0" y="5"/>
                </a:cxn>
                <a:cxn ang="0">
                  <a:pos x="1" y="1"/>
                </a:cxn>
                <a:cxn ang="0">
                  <a:pos x="5" y="0"/>
                </a:cxn>
                <a:cxn ang="0">
                  <a:pos x="9" y="1"/>
                </a:cxn>
                <a:cxn ang="0">
                  <a:pos x="14" y="6"/>
                </a:cxn>
                <a:cxn ang="0">
                  <a:pos x="15" y="12"/>
                </a:cxn>
                <a:cxn ang="0">
                  <a:pos x="30" y="13"/>
                </a:cxn>
                <a:cxn ang="0">
                  <a:pos x="31" y="17"/>
                </a:cxn>
                <a:cxn ang="0">
                  <a:pos x="30" y="20"/>
                </a:cxn>
                <a:cxn ang="0">
                  <a:pos x="24" y="24"/>
                </a:cxn>
              </a:cxnLst>
              <a:rect l="0" t="0" r="r" b="b"/>
              <a:pathLst>
                <a:path w="31" h="29">
                  <a:moveTo>
                    <a:pt x="24" y="24"/>
                  </a:moveTo>
                  <a:lnTo>
                    <a:pt x="19" y="25"/>
                  </a:lnTo>
                  <a:lnTo>
                    <a:pt x="17" y="29"/>
                  </a:lnTo>
                  <a:lnTo>
                    <a:pt x="13" y="27"/>
                  </a:lnTo>
                  <a:lnTo>
                    <a:pt x="11" y="20"/>
                  </a:lnTo>
                  <a:lnTo>
                    <a:pt x="6" y="17"/>
                  </a:lnTo>
                  <a:lnTo>
                    <a:pt x="0" y="5"/>
                  </a:lnTo>
                  <a:lnTo>
                    <a:pt x="1" y="1"/>
                  </a:lnTo>
                  <a:lnTo>
                    <a:pt x="5" y="0"/>
                  </a:lnTo>
                  <a:lnTo>
                    <a:pt x="9" y="1"/>
                  </a:lnTo>
                  <a:lnTo>
                    <a:pt x="14" y="6"/>
                  </a:lnTo>
                  <a:lnTo>
                    <a:pt x="15" y="12"/>
                  </a:lnTo>
                  <a:lnTo>
                    <a:pt x="30" y="13"/>
                  </a:lnTo>
                  <a:lnTo>
                    <a:pt x="31" y="17"/>
                  </a:lnTo>
                  <a:lnTo>
                    <a:pt x="30" y="20"/>
                  </a:lnTo>
                  <a:lnTo>
                    <a:pt x="24" y="24"/>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75" name="Freeform 981">
              <a:extLst>
                <a:ext uri="{FF2B5EF4-FFF2-40B4-BE49-F238E27FC236}">
                  <a16:creationId xmlns:a16="http://schemas.microsoft.com/office/drawing/2014/main" id="{5AA3EC5C-5CAD-4A4F-AD0D-A227260B1E0F}"/>
                </a:ext>
              </a:extLst>
            </p:cNvPr>
            <p:cNvSpPr>
              <a:spLocks/>
            </p:cNvSpPr>
            <p:nvPr/>
          </p:nvSpPr>
          <p:spPr bwMode="gray">
            <a:xfrm>
              <a:off x="5760053" y="3525165"/>
              <a:ext cx="55668" cy="153088"/>
            </a:xfrm>
            <a:custGeom>
              <a:avLst/>
              <a:gdLst/>
              <a:ahLst/>
              <a:cxnLst>
                <a:cxn ang="0">
                  <a:pos x="2" y="0"/>
                </a:cxn>
                <a:cxn ang="0">
                  <a:pos x="6" y="6"/>
                </a:cxn>
                <a:cxn ang="0">
                  <a:pos x="7" y="22"/>
                </a:cxn>
                <a:cxn ang="0">
                  <a:pos x="12" y="28"/>
                </a:cxn>
                <a:cxn ang="0">
                  <a:pos x="12" y="33"/>
                </a:cxn>
                <a:cxn ang="0">
                  <a:pos x="11" y="33"/>
                </a:cxn>
                <a:cxn ang="0">
                  <a:pos x="9" y="28"/>
                </a:cxn>
                <a:cxn ang="0">
                  <a:pos x="2" y="22"/>
                </a:cxn>
                <a:cxn ang="0">
                  <a:pos x="0" y="10"/>
                </a:cxn>
                <a:cxn ang="0">
                  <a:pos x="0" y="3"/>
                </a:cxn>
                <a:cxn ang="0">
                  <a:pos x="2" y="0"/>
                </a:cxn>
              </a:cxnLst>
              <a:rect l="0" t="0" r="r" b="b"/>
              <a:pathLst>
                <a:path w="12" h="33">
                  <a:moveTo>
                    <a:pt x="2" y="0"/>
                  </a:moveTo>
                  <a:lnTo>
                    <a:pt x="6" y="6"/>
                  </a:lnTo>
                  <a:lnTo>
                    <a:pt x="7" y="22"/>
                  </a:lnTo>
                  <a:lnTo>
                    <a:pt x="12" y="28"/>
                  </a:lnTo>
                  <a:lnTo>
                    <a:pt x="12" y="33"/>
                  </a:lnTo>
                  <a:lnTo>
                    <a:pt x="11" y="33"/>
                  </a:lnTo>
                  <a:lnTo>
                    <a:pt x="9" y="28"/>
                  </a:lnTo>
                  <a:lnTo>
                    <a:pt x="2" y="22"/>
                  </a:lnTo>
                  <a:lnTo>
                    <a:pt x="0" y="10"/>
                  </a:lnTo>
                  <a:lnTo>
                    <a:pt x="0" y="3"/>
                  </a:lnTo>
                  <a:lnTo>
                    <a:pt x="2" y="0"/>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76" name="Freeform 984">
              <a:extLst>
                <a:ext uri="{FF2B5EF4-FFF2-40B4-BE49-F238E27FC236}">
                  <a16:creationId xmlns:a16="http://schemas.microsoft.com/office/drawing/2014/main" id="{98F62635-C861-49C5-8B78-AE958CB0F27D}"/>
                </a:ext>
              </a:extLst>
            </p:cNvPr>
            <p:cNvSpPr>
              <a:spLocks/>
            </p:cNvSpPr>
            <p:nvPr/>
          </p:nvSpPr>
          <p:spPr bwMode="gray">
            <a:xfrm>
              <a:off x="5129151" y="5046754"/>
              <a:ext cx="134533" cy="97420"/>
            </a:xfrm>
            <a:custGeom>
              <a:avLst/>
              <a:gdLst/>
              <a:ahLst/>
              <a:cxnLst>
                <a:cxn ang="0">
                  <a:pos x="12" y="5"/>
                </a:cxn>
                <a:cxn ang="0">
                  <a:pos x="16" y="5"/>
                </a:cxn>
                <a:cxn ang="0">
                  <a:pos x="20" y="0"/>
                </a:cxn>
                <a:cxn ang="0">
                  <a:pos x="26" y="0"/>
                </a:cxn>
                <a:cxn ang="0">
                  <a:pos x="29" y="2"/>
                </a:cxn>
                <a:cxn ang="0">
                  <a:pos x="28" y="5"/>
                </a:cxn>
                <a:cxn ang="0">
                  <a:pos x="23" y="3"/>
                </a:cxn>
                <a:cxn ang="0">
                  <a:pos x="17" y="6"/>
                </a:cxn>
                <a:cxn ang="0">
                  <a:pos x="17" y="8"/>
                </a:cxn>
                <a:cxn ang="0">
                  <a:pos x="11" y="12"/>
                </a:cxn>
                <a:cxn ang="0">
                  <a:pos x="4" y="19"/>
                </a:cxn>
                <a:cxn ang="0">
                  <a:pos x="0" y="21"/>
                </a:cxn>
                <a:cxn ang="0">
                  <a:pos x="12" y="5"/>
                </a:cxn>
              </a:cxnLst>
              <a:rect l="0" t="0" r="r" b="b"/>
              <a:pathLst>
                <a:path w="29" h="21">
                  <a:moveTo>
                    <a:pt x="12" y="5"/>
                  </a:moveTo>
                  <a:lnTo>
                    <a:pt x="16" y="5"/>
                  </a:lnTo>
                  <a:lnTo>
                    <a:pt x="20" y="0"/>
                  </a:lnTo>
                  <a:lnTo>
                    <a:pt x="26" y="0"/>
                  </a:lnTo>
                  <a:lnTo>
                    <a:pt x="29" y="2"/>
                  </a:lnTo>
                  <a:lnTo>
                    <a:pt x="28" y="5"/>
                  </a:lnTo>
                  <a:lnTo>
                    <a:pt x="23" y="3"/>
                  </a:lnTo>
                  <a:lnTo>
                    <a:pt x="17" y="6"/>
                  </a:lnTo>
                  <a:lnTo>
                    <a:pt x="17" y="8"/>
                  </a:lnTo>
                  <a:lnTo>
                    <a:pt x="11" y="12"/>
                  </a:lnTo>
                  <a:lnTo>
                    <a:pt x="4" y="19"/>
                  </a:lnTo>
                  <a:lnTo>
                    <a:pt x="0" y="21"/>
                  </a:lnTo>
                  <a:lnTo>
                    <a:pt x="12" y="5"/>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77" name="Freeform 991">
              <a:extLst>
                <a:ext uri="{FF2B5EF4-FFF2-40B4-BE49-F238E27FC236}">
                  <a16:creationId xmlns:a16="http://schemas.microsoft.com/office/drawing/2014/main" id="{C2A1BAC5-F454-43A5-8921-06563FEABC98}"/>
                </a:ext>
              </a:extLst>
            </p:cNvPr>
            <p:cNvSpPr>
              <a:spLocks/>
            </p:cNvSpPr>
            <p:nvPr/>
          </p:nvSpPr>
          <p:spPr bwMode="gray">
            <a:xfrm>
              <a:off x="5402850" y="4977170"/>
              <a:ext cx="102058" cy="18556"/>
            </a:xfrm>
            <a:custGeom>
              <a:avLst/>
              <a:gdLst/>
              <a:ahLst/>
              <a:cxnLst>
                <a:cxn ang="0">
                  <a:pos x="5" y="4"/>
                </a:cxn>
                <a:cxn ang="0">
                  <a:pos x="19" y="3"/>
                </a:cxn>
                <a:cxn ang="0">
                  <a:pos x="22" y="1"/>
                </a:cxn>
                <a:cxn ang="0">
                  <a:pos x="16" y="0"/>
                </a:cxn>
                <a:cxn ang="0">
                  <a:pos x="8" y="1"/>
                </a:cxn>
                <a:cxn ang="0">
                  <a:pos x="1" y="0"/>
                </a:cxn>
                <a:cxn ang="0">
                  <a:pos x="0" y="0"/>
                </a:cxn>
                <a:cxn ang="0">
                  <a:pos x="0" y="3"/>
                </a:cxn>
                <a:cxn ang="0">
                  <a:pos x="5" y="4"/>
                </a:cxn>
              </a:cxnLst>
              <a:rect l="0" t="0" r="r" b="b"/>
              <a:pathLst>
                <a:path w="22" h="4">
                  <a:moveTo>
                    <a:pt x="5" y="4"/>
                  </a:moveTo>
                  <a:lnTo>
                    <a:pt x="19" y="3"/>
                  </a:lnTo>
                  <a:lnTo>
                    <a:pt x="22" y="1"/>
                  </a:lnTo>
                  <a:lnTo>
                    <a:pt x="16" y="0"/>
                  </a:lnTo>
                  <a:lnTo>
                    <a:pt x="8" y="1"/>
                  </a:lnTo>
                  <a:lnTo>
                    <a:pt x="1" y="0"/>
                  </a:lnTo>
                  <a:lnTo>
                    <a:pt x="0" y="0"/>
                  </a:lnTo>
                  <a:lnTo>
                    <a:pt x="0" y="3"/>
                  </a:lnTo>
                  <a:lnTo>
                    <a:pt x="5" y="4"/>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78" name="Freeform 999">
              <a:extLst>
                <a:ext uri="{FF2B5EF4-FFF2-40B4-BE49-F238E27FC236}">
                  <a16:creationId xmlns:a16="http://schemas.microsoft.com/office/drawing/2014/main" id="{CC157F82-86B8-4D42-8425-61A0F597FE27}"/>
                </a:ext>
              </a:extLst>
            </p:cNvPr>
            <p:cNvSpPr>
              <a:spLocks/>
            </p:cNvSpPr>
            <p:nvPr/>
          </p:nvSpPr>
          <p:spPr bwMode="gray">
            <a:xfrm>
              <a:off x="5416768" y="2077799"/>
              <a:ext cx="143810" cy="194837"/>
            </a:xfrm>
            <a:custGeom>
              <a:avLst/>
              <a:gdLst/>
              <a:ahLst/>
              <a:cxnLst>
                <a:cxn ang="0">
                  <a:pos x="26" y="0"/>
                </a:cxn>
                <a:cxn ang="0">
                  <a:pos x="27" y="0"/>
                </a:cxn>
                <a:cxn ang="0">
                  <a:pos x="30" y="1"/>
                </a:cxn>
                <a:cxn ang="0">
                  <a:pos x="31" y="11"/>
                </a:cxn>
                <a:cxn ang="0">
                  <a:pos x="29" y="14"/>
                </a:cxn>
                <a:cxn ang="0">
                  <a:pos x="31" y="19"/>
                </a:cxn>
                <a:cxn ang="0">
                  <a:pos x="26" y="16"/>
                </a:cxn>
                <a:cxn ang="0">
                  <a:pos x="22" y="22"/>
                </a:cxn>
                <a:cxn ang="0">
                  <a:pos x="19" y="22"/>
                </a:cxn>
                <a:cxn ang="0">
                  <a:pos x="17" y="20"/>
                </a:cxn>
                <a:cxn ang="0">
                  <a:pos x="12" y="27"/>
                </a:cxn>
                <a:cxn ang="0">
                  <a:pos x="8" y="30"/>
                </a:cxn>
                <a:cxn ang="0">
                  <a:pos x="7" y="31"/>
                </a:cxn>
                <a:cxn ang="0">
                  <a:pos x="6" y="35"/>
                </a:cxn>
                <a:cxn ang="0">
                  <a:pos x="0" y="42"/>
                </a:cxn>
                <a:cxn ang="0">
                  <a:pos x="0" y="38"/>
                </a:cxn>
                <a:cxn ang="0">
                  <a:pos x="4" y="35"/>
                </a:cxn>
                <a:cxn ang="0">
                  <a:pos x="5" y="31"/>
                </a:cxn>
                <a:cxn ang="0">
                  <a:pos x="7" y="26"/>
                </a:cxn>
                <a:cxn ang="0">
                  <a:pos x="8" y="26"/>
                </a:cxn>
                <a:cxn ang="0">
                  <a:pos x="12" y="22"/>
                </a:cxn>
                <a:cxn ang="0">
                  <a:pos x="12" y="19"/>
                </a:cxn>
                <a:cxn ang="0">
                  <a:pos x="13" y="20"/>
                </a:cxn>
                <a:cxn ang="0">
                  <a:pos x="18" y="17"/>
                </a:cxn>
                <a:cxn ang="0">
                  <a:pos x="24" y="17"/>
                </a:cxn>
                <a:cxn ang="0">
                  <a:pos x="27" y="10"/>
                </a:cxn>
                <a:cxn ang="0">
                  <a:pos x="23" y="9"/>
                </a:cxn>
                <a:cxn ang="0">
                  <a:pos x="29" y="5"/>
                </a:cxn>
                <a:cxn ang="0">
                  <a:pos x="26" y="0"/>
                </a:cxn>
              </a:cxnLst>
              <a:rect l="0" t="0" r="r" b="b"/>
              <a:pathLst>
                <a:path w="31" h="42">
                  <a:moveTo>
                    <a:pt x="26" y="0"/>
                  </a:moveTo>
                  <a:lnTo>
                    <a:pt x="27" y="0"/>
                  </a:lnTo>
                  <a:lnTo>
                    <a:pt x="30" y="1"/>
                  </a:lnTo>
                  <a:lnTo>
                    <a:pt x="31" y="11"/>
                  </a:lnTo>
                  <a:lnTo>
                    <a:pt x="29" y="14"/>
                  </a:lnTo>
                  <a:lnTo>
                    <a:pt x="31" y="19"/>
                  </a:lnTo>
                  <a:lnTo>
                    <a:pt x="26" y="16"/>
                  </a:lnTo>
                  <a:lnTo>
                    <a:pt x="22" y="22"/>
                  </a:lnTo>
                  <a:lnTo>
                    <a:pt x="19" y="22"/>
                  </a:lnTo>
                  <a:lnTo>
                    <a:pt x="17" y="20"/>
                  </a:lnTo>
                  <a:lnTo>
                    <a:pt x="12" y="27"/>
                  </a:lnTo>
                  <a:lnTo>
                    <a:pt x="8" y="30"/>
                  </a:lnTo>
                  <a:lnTo>
                    <a:pt x="7" y="31"/>
                  </a:lnTo>
                  <a:lnTo>
                    <a:pt x="6" y="35"/>
                  </a:lnTo>
                  <a:lnTo>
                    <a:pt x="0" y="42"/>
                  </a:lnTo>
                  <a:lnTo>
                    <a:pt x="0" y="38"/>
                  </a:lnTo>
                  <a:lnTo>
                    <a:pt x="4" y="35"/>
                  </a:lnTo>
                  <a:lnTo>
                    <a:pt x="5" y="31"/>
                  </a:lnTo>
                  <a:lnTo>
                    <a:pt x="7" y="26"/>
                  </a:lnTo>
                  <a:lnTo>
                    <a:pt x="8" y="26"/>
                  </a:lnTo>
                  <a:lnTo>
                    <a:pt x="12" y="22"/>
                  </a:lnTo>
                  <a:lnTo>
                    <a:pt x="12" y="19"/>
                  </a:lnTo>
                  <a:lnTo>
                    <a:pt x="13" y="20"/>
                  </a:lnTo>
                  <a:lnTo>
                    <a:pt x="18" y="17"/>
                  </a:lnTo>
                  <a:lnTo>
                    <a:pt x="24" y="17"/>
                  </a:lnTo>
                  <a:lnTo>
                    <a:pt x="27" y="10"/>
                  </a:lnTo>
                  <a:lnTo>
                    <a:pt x="23" y="9"/>
                  </a:lnTo>
                  <a:lnTo>
                    <a:pt x="29" y="5"/>
                  </a:lnTo>
                  <a:lnTo>
                    <a:pt x="26" y="0"/>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79" name="Freeform 1000">
              <a:extLst>
                <a:ext uri="{FF2B5EF4-FFF2-40B4-BE49-F238E27FC236}">
                  <a16:creationId xmlns:a16="http://schemas.microsoft.com/office/drawing/2014/main" id="{472AB083-6813-42A5-AE44-F195C7CDD908}"/>
                </a:ext>
              </a:extLst>
            </p:cNvPr>
            <p:cNvSpPr>
              <a:spLocks/>
            </p:cNvSpPr>
            <p:nvPr/>
          </p:nvSpPr>
          <p:spPr bwMode="gray">
            <a:xfrm>
              <a:off x="5296154" y="3854535"/>
              <a:ext cx="37112" cy="41753"/>
            </a:xfrm>
            <a:custGeom>
              <a:avLst/>
              <a:gdLst/>
              <a:ahLst/>
              <a:cxnLst>
                <a:cxn ang="0">
                  <a:pos x="5" y="1"/>
                </a:cxn>
                <a:cxn ang="0">
                  <a:pos x="0" y="6"/>
                </a:cxn>
                <a:cxn ang="0">
                  <a:pos x="1" y="9"/>
                </a:cxn>
                <a:cxn ang="0">
                  <a:pos x="7" y="4"/>
                </a:cxn>
                <a:cxn ang="0">
                  <a:pos x="8" y="0"/>
                </a:cxn>
                <a:cxn ang="0">
                  <a:pos x="7" y="0"/>
                </a:cxn>
                <a:cxn ang="0">
                  <a:pos x="5" y="1"/>
                </a:cxn>
              </a:cxnLst>
              <a:rect l="0" t="0" r="r" b="b"/>
              <a:pathLst>
                <a:path w="8" h="9">
                  <a:moveTo>
                    <a:pt x="5" y="1"/>
                  </a:moveTo>
                  <a:lnTo>
                    <a:pt x="0" y="6"/>
                  </a:lnTo>
                  <a:lnTo>
                    <a:pt x="1" y="9"/>
                  </a:lnTo>
                  <a:lnTo>
                    <a:pt x="7" y="4"/>
                  </a:lnTo>
                  <a:lnTo>
                    <a:pt x="8" y="0"/>
                  </a:lnTo>
                  <a:lnTo>
                    <a:pt x="7" y="0"/>
                  </a:lnTo>
                  <a:lnTo>
                    <a:pt x="5" y="1"/>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80" name="Freeform 1001">
              <a:extLst>
                <a:ext uri="{FF2B5EF4-FFF2-40B4-BE49-F238E27FC236}">
                  <a16:creationId xmlns:a16="http://schemas.microsoft.com/office/drawing/2014/main" id="{2F46E1AD-F537-4905-8537-8DAF59093153}"/>
                </a:ext>
              </a:extLst>
            </p:cNvPr>
            <p:cNvSpPr>
              <a:spLocks/>
            </p:cNvSpPr>
            <p:nvPr/>
          </p:nvSpPr>
          <p:spPr bwMode="gray">
            <a:xfrm>
              <a:off x="5263680" y="3965870"/>
              <a:ext cx="32474" cy="60308"/>
            </a:xfrm>
            <a:custGeom>
              <a:avLst/>
              <a:gdLst/>
              <a:ahLst/>
              <a:cxnLst>
                <a:cxn ang="0">
                  <a:pos x="7" y="4"/>
                </a:cxn>
                <a:cxn ang="0">
                  <a:pos x="7" y="1"/>
                </a:cxn>
                <a:cxn ang="0">
                  <a:pos x="3" y="0"/>
                </a:cxn>
                <a:cxn ang="0">
                  <a:pos x="1" y="6"/>
                </a:cxn>
                <a:cxn ang="0">
                  <a:pos x="0" y="12"/>
                </a:cxn>
                <a:cxn ang="0">
                  <a:pos x="1" y="13"/>
                </a:cxn>
                <a:cxn ang="0">
                  <a:pos x="3" y="11"/>
                </a:cxn>
                <a:cxn ang="0">
                  <a:pos x="7" y="4"/>
                </a:cxn>
              </a:cxnLst>
              <a:rect l="0" t="0" r="r" b="b"/>
              <a:pathLst>
                <a:path w="7" h="13">
                  <a:moveTo>
                    <a:pt x="7" y="4"/>
                  </a:moveTo>
                  <a:lnTo>
                    <a:pt x="7" y="1"/>
                  </a:lnTo>
                  <a:lnTo>
                    <a:pt x="3" y="0"/>
                  </a:lnTo>
                  <a:lnTo>
                    <a:pt x="1" y="6"/>
                  </a:lnTo>
                  <a:lnTo>
                    <a:pt x="0" y="12"/>
                  </a:lnTo>
                  <a:lnTo>
                    <a:pt x="1" y="13"/>
                  </a:lnTo>
                  <a:lnTo>
                    <a:pt x="3" y="11"/>
                  </a:lnTo>
                  <a:lnTo>
                    <a:pt x="7" y="4"/>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81" name="Freeform 1002">
              <a:extLst>
                <a:ext uri="{FF2B5EF4-FFF2-40B4-BE49-F238E27FC236}">
                  <a16:creationId xmlns:a16="http://schemas.microsoft.com/office/drawing/2014/main" id="{ECCF5C23-B059-4082-A143-5C7C66F31593}"/>
                </a:ext>
              </a:extLst>
            </p:cNvPr>
            <p:cNvSpPr>
              <a:spLocks/>
            </p:cNvSpPr>
            <p:nvPr/>
          </p:nvSpPr>
          <p:spPr bwMode="gray">
            <a:xfrm>
              <a:off x="4359078" y="5195201"/>
              <a:ext cx="78865" cy="46390"/>
            </a:xfrm>
            <a:custGeom>
              <a:avLst/>
              <a:gdLst/>
              <a:ahLst/>
              <a:cxnLst>
                <a:cxn ang="0">
                  <a:pos x="0" y="6"/>
                </a:cxn>
                <a:cxn ang="0">
                  <a:pos x="1" y="10"/>
                </a:cxn>
                <a:cxn ang="0">
                  <a:pos x="4" y="10"/>
                </a:cxn>
                <a:cxn ang="0">
                  <a:pos x="17" y="5"/>
                </a:cxn>
                <a:cxn ang="0">
                  <a:pos x="17" y="3"/>
                </a:cxn>
                <a:cxn ang="0">
                  <a:pos x="13" y="0"/>
                </a:cxn>
                <a:cxn ang="0">
                  <a:pos x="8" y="0"/>
                </a:cxn>
                <a:cxn ang="0">
                  <a:pos x="4" y="3"/>
                </a:cxn>
                <a:cxn ang="0">
                  <a:pos x="4" y="2"/>
                </a:cxn>
                <a:cxn ang="0">
                  <a:pos x="3" y="2"/>
                </a:cxn>
                <a:cxn ang="0">
                  <a:pos x="0" y="6"/>
                </a:cxn>
              </a:cxnLst>
              <a:rect l="0" t="0" r="r" b="b"/>
              <a:pathLst>
                <a:path w="17" h="10">
                  <a:moveTo>
                    <a:pt x="0" y="6"/>
                  </a:moveTo>
                  <a:lnTo>
                    <a:pt x="1" y="10"/>
                  </a:lnTo>
                  <a:lnTo>
                    <a:pt x="4" y="10"/>
                  </a:lnTo>
                  <a:lnTo>
                    <a:pt x="17" y="5"/>
                  </a:lnTo>
                  <a:lnTo>
                    <a:pt x="17" y="3"/>
                  </a:lnTo>
                  <a:lnTo>
                    <a:pt x="13" y="0"/>
                  </a:lnTo>
                  <a:lnTo>
                    <a:pt x="8" y="0"/>
                  </a:lnTo>
                  <a:lnTo>
                    <a:pt x="4" y="3"/>
                  </a:lnTo>
                  <a:lnTo>
                    <a:pt x="4" y="2"/>
                  </a:lnTo>
                  <a:lnTo>
                    <a:pt x="3" y="2"/>
                  </a:lnTo>
                  <a:lnTo>
                    <a:pt x="0" y="6"/>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sp>
          <p:nvSpPr>
            <p:cNvPr id="282" name="Freeform 1003">
              <a:extLst>
                <a:ext uri="{FF2B5EF4-FFF2-40B4-BE49-F238E27FC236}">
                  <a16:creationId xmlns:a16="http://schemas.microsoft.com/office/drawing/2014/main" id="{E139C323-997F-4AE9-BC58-B521C4975FE7}"/>
                </a:ext>
              </a:extLst>
            </p:cNvPr>
            <p:cNvSpPr>
              <a:spLocks/>
            </p:cNvSpPr>
            <p:nvPr/>
          </p:nvSpPr>
          <p:spPr bwMode="gray">
            <a:xfrm>
              <a:off x="4989980" y="5301900"/>
              <a:ext cx="97420" cy="97420"/>
            </a:xfrm>
            <a:custGeom>
              <a:avLst/>
              <a:gdLst/>
              <a:ahLst/>
              <a:cxnLst>
                <a:cxn ang="0">
                  <a:pos x="19" y="6"/>
                </a:cxn>
                <a:cxn ang="0">
                  <a:pos x="17" y="5"/>
                </a:cxn>
                <a:cxn ang="0">
                  <a:pos x="16" y="6"/>
                </a:cxn>
                <a:cxn ang="0">
                  <a:pos x="14" y="16"/>
                </a:cxn>
                <a:cxn ang="0">
                  <a:pos x="11" y="16"/>
                </a:cxn>
                <a:cxn ang="0">
                  <a:pos x="10" y="14"/>
                </a:cxn>
                <a:cxn ang="0">
                  <a:pos x="12" y="10"/>
                </a:cxn>
                <a:cxn ang="0">
                  <a:pos x="10" y="7"/>
                </a:cxn>
                <a:cxn ang="0">
                  <a:pos x="15" y="0"/>
                </a:cxn>
                <a:cxn ang="0">
                  <a:pos x="9" y="2"/>
                </a:cxn>
                <a:cxn ang="0">
                  <a:pos x="6" y="9"/>
                </a:cxn>
                <a:cxn ang="0">
                  <a:pos x="3" y="9"/>
                </a:cxn>
                <a:cxn ang="0">
                  <a:pos x="0" y="11"/>
                </a:cxn>
                <a:cxn ang="0">
                  <a:pos x="0" y="16"/>
                </a:cxn>
                <a:cxn ang="0">
                  <a:pos x="2" y="17"/>
                </a:cxn>
                <a:cxn ang="0">
                  <a:pos x="5" y="17"/>
                </a:cxn>
                <a:cxn ang="0">
                  <a:pos x="11" y="16"/>
                </a:cxn>
                <a:cxn ang="0">
                  <a:pos x="17" y="21"/>
                </a:cxn>
                <a:cxn ang="0">
                  <a:pos x="19" y="20"/>
                </a:cxn>
                <a:cxn ang="0">
                  <a:pos x="21" y="16"/>
                </a:cxn>
                <a:cxn ang="0">
                  <a:pos x="17" y="15"/>
                </a:cxn>
                <a:cxn ang="0">
                  <a:pos x="18" y="10"/>
                </a:cxn>
                <a:cxn ang="0">
                  <a:pos x="21" y="7"/>
                </a:cxn>
                <a:cxn ang="0">
                  <a:pos x="19" y="6"/>
                </a:cxn>
              </a:cxnLst>
              <a:rect l="0" t="0" r="r" b="b"/>
              <a:pathLst>
                <a:path w="21" h="21">
                  <a:moveTo>
                    <a:pt x="19" y="6"/>
                  </a:moveTo>
                  <a:lnTo>
                    <a:pt x="17" y="5"/>
                  </a:lnTo>
                  <a:lnTo>
                    <a:pt x="16" y="6"/>
                  </a:lnTo>
                  <a:lnTo>
                    <a:pt x="14" y="16"/>
                  </a:lnTo>
                  <a:lnTo>
                    <a:pt x="11" y="16"/>
                  </a:lnTo>
                  <a:lnTo>
                    <a:pt x="10" y="14"/>
                  </a:lnTo>
                  <a:lnTo>
                    <a:pt x="12" y="10"/>
                  </a:lnTo>
                  <a:lnTo>
                    <a:pt x="10" y="7"/>
                  </a:lnTo>
                  <a:lnTo>
                    <a:pt x="15" y="0"/>
                  </a:lnTo>
                  <a:lnTo>
                    <a:pt x="9" y="2"/>
                  </a:lnTo>
                  <a:lnTo>
                    <a:pt x="6" y="9"/>
                  </a:lnTo>
                  <a:lnTo>
                    <a:pt x="3" y="9"/>
                  </a:lnTo>
                  <a:lnTo>
                    <a:pt x="0" y="11"/>
                  </a:lnTo>
                  <a:lnTo>
                    <a:pt x="0" y="16"/>
                  </a:lnTo>
                  <a:lnTo>
                    <a:pt x="2" y="17"/>
                  </a:lnTo>
                  <a:lnTo>
                    <a:pt x="5" y="17"/>
                  </a:lnTo>
                  <a:lnTo>
                    <a:pt x="11" y="16"/>
                  </a:lnTo>
                  <a:lnTo>
                    <a:pt x="17" y="21"/>
                  </a:lnTo>
                  <a:lnTo>
                    <a:pt x="19" y="20"/>
                  </a:lnTo>
                  <a:lnTo>
                    <a:pt x="21" y="16"/>
                  </a:lnTo>
                  <a:lnTo>
                    <a:pt x="17" y="15"/>
                  </a:lnTo>
                  <a:lnTo>
                    <a:pt x="18" y="10"/>
                  </a:lnTo>
                  <a:lnTo>
                    <a:pt x="21" y="7"/>
                  </a:lnTo>
                  <a:lnTo>
                    <a:pt x="19" y="6"/>
                  </a:lnTo>
                  <a:close/>
                </a:path>
              </a:pathLst>
            </a:custGeom>
            <a:solidFill>
              <a:srgbClr val="648D1C"/>
            </a:solidFill>
            <a:ln w="3175" cap="rnd">
              <a:noFill/>
              <a:prstDash val="solid"/>
              <a:round/>
              <a:headEnd/>
              <a:tailEnd/>
            </a:ln>
          </p:spPr>
          <p:txBody>
            <a:bodyPr/>
            <a:lstStyle/>
            <a:p>
              <a:endParaRPr lang="fr-FR" sz="3200" dirty="0">
                <a:solidFill>
                  <a:srgbClr val="000000"/>
                </a:solidFill>
              </a:endParaRPr>
            </a:p>
          </p:txBody>
        </p:sp>
        <p:sp>
          <p:nvSpPr>
            <p:cNvPr id="283" name="Freeform 1013">
              <a:extLst>
                <a:ext uri="{FF2B5EF4-FFF2-40B4-BE49-F238E27FC236}">
                  <a16:creationId xmlns:a16="http://schemas.microsoft.com/office/drawing/2014/main" id="{F6919377-91AE-49C7-A7C0-CD7DC4773BA6}"/>
                </a:ext>
              </a:extLst>
            </p:cNvPr>
            <p:cNvSpPr>
              <a:spLocks/>
            </p:cNvSpPr>
            <p:nvPr/>
          </p:nvSpPr>
          <p:spPr bwMode="gray">
            <a:xfrm>
              <a:off x="5263680" y="4466881"/>
              <a:ext cx="32474" cy="41753"/>
            </a:xfrm>
            <a:custGeom>
              <a:avLst/>
              <a:gdLst/>
              <a:ahLst/>
              <a:cxnLst>
                <a:cxn ang="0">
                  <a:pos x="1" y="6"/>
                </a:cxn>
                <a:cxn ang="0">
                  <a:pos x="0" y="8"/>
                </a:cxn>
                <a:cxn ang="0">
                  <a:pos x="0" y="8"/>
                </a:cxn>
                <a:cxn ang="0">
                  <a:pos x="1" y="9"/>
                </a:cxn>
                <a:cxn ang="0">
                  <a:pos x="1" y="9"/>
                </a:cxn>
                <a:cxn ang="0">
                  <a:pos x="2" y="9"/>
                </a:cxn>
                <a:cxn ang="0">
                  <a:pos x="3" y="9"/>
                </a:cxn>
                <a:cxn ang="0">
                  <a:pos x="3" y="9"/>
                </a:cxn>
                <a:cxn ang="0">
                  <a:pos x="5" y="8"/>
                </a:cxn>
                <a:cxn ang="0">
                  <a:pos x="5" y="7"/>
                </a:cxn>
                <a:cxn ang="0">
                  <a:pos x="5" y="6"/>
                </a:cxn>
                <a:cxn ang="0">
                  <a:pos x="6" y="5"/>
                </a:cxn>
                <a:cxn ang="0">
                  <a:pos x="7" y="3"/>
                </a:cxn>
                <a:cxn ang="0">
                  <a:pos x="7" y="2"/>
                </a:cxn>
                <a:cxn ang="0">
                  <a:pos x="6" y="1"/>
                </a:cxn>
                <a:cxn ang="0">
                  <a:pos x="6" y="0"/>
                </a:cxn>
                <a:cxn ang="0">
                  <a:pos x="5" y="0"/>
                </a:cxn>
                <a:cxn ang="0">
                  <a:pos x="3" y="0"/>
                </a:cxn>
                <a:cxn ang="0">
                  <a:pos x="3" y="0"/>
                </a:cxn>
                <a:cxn ang="0">
                  <a:pos x="2" y="0"/>
                </a:cxn>
                <a:cxn ang="0">
                  <a:pos x="2" y="1"/>
                </a:cxn>
                <a:cxn ang="0">
                  <a:pos x="2" y="3"/>
                </a:cxn>
                <a:cxn ang="0">
                  <a:pos x="1" y="6"/>
                </a:cxn>
              </a:cxnLst>
              <a:rect l="0" t="0" r="r" b="b"/>
              <a:pathLst>
                <a:path w="7" h="9">
                  <a:moveTo>
                    <a:pt x="1" y="6"/>
                  </a:moveTo>
                  <a:lnTo>
                    <a:pt x="0" y="8"/>
                  </a:lnTo>
                  <a:lnTo>
                    <a:pt x="0" y="8"/>
                  </a:lnTo>
                  <a:lnTo>
                    <a:pt x="1" y="9"/>
                  </a:lnTo>
                  <a:lnTo>
                    <a:pt x="1" y="9"/>
                  </a:lnTo>
                  <a:lnTo>
                    <a:pt x="2" y="9"/>
                  </a:lnTo>
                  <a:lnTo>
                    <a:pt x="3" y="9"/>
                  </a:lnTo>
                  <a:lnTo>
                    <a:pt x="3" y="9"/>
                  </a:lnTo>
                  <a:lnTo>
                    <a:pt x="5" y="8"/>
                  </a:lnTo>
                  <a:lnTo>
                    <a:pt x="5" y="7"/>
                  </a:lnTo>
                  <a:lnTo>
                    <a:pt x="5" y="6"/>
                  </a:lnTo>
                  <a:lnTo>
                    <a:pt x="6" y="5"/>
                  </a:lnTo>
                  <a:lnTo>
                    <a:pt x="7" y="3"/>
                  </a:lnTo>
                  <a:lnTo>
                    <a:pt x="7" y="2"/>
                  </a:lnTo>
                  <a:lnTo>
                    <a:pt x="6" y="1"/>
                  </a:lnTo>
                  <a:lnTo>
                    <a:pt x="6" y="0"/>
                  </a:lnTo>
                  <a:lnTo>
                    <a:pt x="5" y="0"/>
                  </a:lnTo>
                  <a:lnTo>
                    <a:pt x="3" y="0"/>
                  </a:lnTo>
                  <a:lnTo>
                    <a:pt x="3" y="0"/>
                  </a:lnTo>
                  <a:lnTo>
                    <a:pt x="2" y="0"/>
                  </a:lnTo>
                  <a:lnTo>
                    <a:pt x="2" y="1"/>
                  </a:lnTo>
                  <a:lnTo>
                    <a:pt x="2" y="3"/>
                  </a:lnTo>
                  <a:lnTo>
                    <a:pt x="1" y="6"/>
                  </a:lnTo>
                  <a:close/>
                </a:path>
              </a:pathLst>
            </a:custGeom>
            <a:grpFill/>
            <a:ln w="3175" cap="rnd">
              <a:solidFill>
                <a:schemeClr val="bg1"/>
              </a:solidFill>
              <a:prstDash val="solid"/>
              <a:round/>
              <a:headEnd/>
              <a:tailEnd/>
            </a:ln>
          </p:spPr>
          <p:txBody>
            <a:bodyPr/>
            <a:lstStyle/>
            <a:p>
              <a:endParaRPr lang="fr-FR" sz="3200" dirty="0">
                <a:solidFill>
                  <a:srgbClr val="000000"/>
                </a:solidFill>
              </a:endParaRPr>
            </a:p>
          </p:txBody>
        </p:sp>
      </p:grpSp>
      <p:grpSp>
        <p:nvGrpSpPr>
          <p:cNvPr id="4" name="Group 3">
            <a:extLst>
              <a:ext uri="{FF2B5EF4-FFF2-40B4-BE49-F238E27FC236}">
                <a16:creationId xmlns:a16="http://schemas.microsoft.com/office/drawing/2014/main" id="{E30287C5-C564-400D-95C0-D40CCDE9BD2C}"/>
              </a:ext>
            </a:extLst>
          </p:cNvPr>
          <p:cNvGrpSpPr/>
          <p:nvPr/>
        </p:nvGrpSpPr>
        <p:grpSpPr>
          <a:xfrm>
            <a:off x="563272" y="3484999"/>
            <a:ext cx="1330948" cy="985133"/>
            <a:chOff x="646340" y="4576458"/>
            <a:chExt cx="1330948" cy="985133"/>
          </a:xfrm>
        </p:grpSpPr>
        <p:sp>
          <p:nvSpPr>
            <p:cNvPr id="6" name="Rectangle 5">
              <a:extLst>
                <a:ext uri="{FF2B5EF4-FFF2-40B4-BE49-F238E27FC236}">
                  <a16:creationId xmlns:a16="http://schemas.microsoft.com/office/drawing/2014/main" id="{86E5EB51-15D3-4A76-87F3-EB8AD45E0621}"/>
                </a:ext>
              </a:extLst>
            </p:cNvPr>
            <p:cNvSpPr/>
            <p:nvPr/>
          </p:nvSpPr>
          <p:spPr bwMode="gray">
            <a:xfrm>
              <a:off x="646340" y="4576458"/>
              <a:ext cx="318407" cy="212367"/>
            </a:xfrm>
            <a:prstGeom prst="rect">
              <a:avLst/>
            </a:prstGeom>
            <a:solidFill>
              <a:schemeClr val="accent1">
                <a:lumMod val="20000"/>
                <a:lumOff val="80000"/>
              </a:schemeClr>
            </a:solidFill>
            <a:ln w="3175" algn="ctr">
              <a:solidFill>
                <a:schemeClr val="tx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343" name="Rectangle 342">
              <a:extLst>
                <a:ext uri="{FF2B5EF4-FFF2-40B4-BE49-F238E27FC236}">
                  <a16:creationId xmlns:a16="http://schemas.microsoft.com/office/drawing/2014/main" id="{7176D449-1156-424D-A37A-A42ED46436B3}"/>
                </a:ext>
              </a:extLst>
            </p:cNvPr>
            <p:cNvSpPr/>
            <p:nvPr/>
          </p:nvSpPr>
          <p:spPr bwMode="gray">
            <a:xfrm>
              <a:off x="646340" y="4843937"/>
              <a:ext cx="318407" cy="212367"/>
            </a:xfrm>
            <a:prstGeom prst="rect">
              <a:avLst/>
            </a:prstGeom>
            <a:solidFill>
              <a:schemeClr val="accent1">
                <a:lumMod val="60000"/>
                <a:lumOff val="40000"/>
              </a:schemeClr>
            </a:solidFill>
            <a:ln w="3175" algn="ctr">
              <a:solidFill>
                <a:schemeClr val="tx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344" name="Rectangle 343">
              <a:extLst>
                <a:ext uri="{FF2B5EF4-FFF2-40B4-BE49-F238E27FC236}">
                  <a16:creationId xmlns:a16="http://schemas.microsoft.com/office/drawing/2014/main" id="{15E393FC-1ABA-47B0-8891-B78B9508100F}"/>
                </a:ext>
              </a:extLst>
            </p:cNvPr>
            <p:cNvSpPr/>
            <p:nvPr/>
          </p:nvSpPr>
          <p:spPr bwMode="gray">
            <a:xfrm>
              <a:off x="646340" y="5092810"/>
              <a:ext cx="318407" cy="212367"/>
            </a:xfrm>
            <a:prstGeom prst="rect">
              <a:avLst/>
            </a:prstGeom>
            <a:solidFill>
              <a:schemeClr val="accent1">
                <a:lumMod val="75000"/>
              </a:schemeClr>
            </a:solidFill>
            <a:ln w="3175" algn="ctr">
              <a:solidFill>
                <a:schemeClr val="tx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345" name="Rectangle 344">
              <a:extLst>
                <a:ext uri="{FF2B5EF4-FFF2-40B4-BE49-F238E27FC236}">
                  <a16:creationId xmlns:a16="http://schemas.microsoft.com/office/drawing/2014/main" id="{7B9A8130-30F8-49AE-8954-BBF5073A9FC5}"/>
                </a:ext>
              </a:extLst>
            </p:cNvPr>
            <p:cNvSpPr/>
            <p:nvPr/>
          </p:nvSpPr>
          <p:spPr bwMode="gray">
            <a:xfrm>
              <a:off x="646340" y="5349224"/>
              <a:ext cx="318407" cy="212367"/>
            </a:xfrm>
            <a:prstGeom prst="rect">
              <a:avLst/>
            </a:prstGeom>
            <a:solidFill>
              <a:schemeClr val="accent1">
                <a:lumMod val="50000"/>
              </a:schemeClr>
            </a:solidFill>
            <a:ln w="3175" algn="ctr">
              <a:solidFill>
                <a:schemeClr val="tx1"/>
              </a:solid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9" name="TextBox 8">
              <a:extLst>
                <a:ext uri="{FF2B5EF4-FFF2-40B4-BE49-F238E27FC236}">
                  <a16:creationId xmlns:a16="http://schemas.microsoft.com/office/drawing/2014/main" id="{71F9F42F-EC2C-4313-9D11-02A35C26BA79}"/>
                </a:ext>
              </a:extLst>
            </p:cNvPr>
            <p:cNvSpPr txBox="1"/>
            <p:nvPr/>
          </p:nvSpPr>
          <p:spPr>
            <a:xfrm>
              <a:off x="1049451" y="4616947"/>
              <a:ext cx="927837" cy="169277"/>
            </a:xfrm>
            <a:prstGeom prst="rect">
              <a:avLst/>
            </a:prstGeom>
            <a:noFill/>
          </p:spPr>
          <p:txBody>
            <a:bodyPr wrap="square" lIns="0" tIns="0" rIns="0" bIns="0" rtlCol="0">
              <a:spAutoFit/>
            </a:bodyPr>
            <a:lstStyle/>
            <a:p>
              <a:pPr>
                <a:spcBef>
                  <a:spcPts val="600"/>
                </a:spcBef>
                <a:buSzPct val="100000"/>
              </a:pPr>
              <a:r>
                <a:rPr lang="fr-FR" sz="1100" dirty="0">
                  <a:solidFill>
                    <a:srgbClr val="313131"/>
                  </a:solidFill>
                </a:rPr>
                <a:t>0 – 25%</a:t>
              </a:r>
            </a:p>
          </p:txBody>
        </p:sp>
        <p:sp>
          <p:nvSpPr>
            <p:cNvPr id="346" name="TextBox 345">
              <a:extLst>
                <a:ext uri="{FF2B5EF4-FFF2-40B4-BE49-F238E27FC236}">
                  <a16:creationId xmlns:a16="http://schemas.microsoft.com/office/drawing/2014/main" id="{60E6CA6A-9D2E-463F-BC5E-F9A044FB7590}"/>
                </a:ext>
              </a:extLst>
            </p:cNvPr>
            <p:cNvSpPr txBox="1"/>
            <p:nvPr/>
          </p:nvSpPr>
          <p:spPr>
            <a:xfrm>
              <a:off x="1049451" y="4871104"/>
              <a:ext cx="927837" cy="169277"/>
            </a:xfrm>
            <a:prstGeom prst="rect">
              <a:avLst/>
            </a:prstGeom>
            <a:noFill/>
          </p:spPr>
          <p:txBody>
            <a:bodyPr wrap="square" lIns="0" tIns="0" rIns="0" bIns="0" rtlCol="0">
              <a:spAutoFit/>
            </a:bodyPr>
            <a:lstStyle/>
            <a:p>
              <a:pPr>
                <a:spcBef>
                  <a:spcPts val="600"/>
                </a:spcBef>
                <a:buSzPct val="100000"/>
              </a:pPr>
              <a:r>
                <a:rPr lang="fr-FR" sz="1100" dirty="0">
                  <a:solidFill>
                    <a:srgbClr val="313131"/>
                  </a:solidFill>
                </a:rPr>
                <a:t>25 – 50%</a:t>
              </a:r>
            </a:p>
          </p:txBody>
        </p:sp>
        <p:sp>
          <p:nvSpPr>
            <p:cNvPr id="347" name="TextBox 346">
              <a:extLst>
                <a:ext uri="{FF2B5EF4-FFF2-40B4-BE49-F238E27FC236}">
                  <a16:creationId xmlns:a16="http://schemas.microsoft.com/office/drawing/2014/main" id="{71055821-82F5-40EB-9AAC-DB213BA940E9}"/>
                </a:ext>
              </a:extLst>
            </p:cNvPr>
            <p:cNvSpPr txBox="1"/>
            <p:nvPr/>
          </p:nvSpPr>
          <p:spPr>
            <a:xfrm>
              <a:off x="1049451" y="5125261"/>
              <a:ext cx="927837" cy="169277"/>
            </a:xfrm>
            <a:prstGeom prst="rect">
              <a:avLst/>
            </a:prstGeom>
            <a:noFill/>
          </p:spPr>
          <p:txBody>
            <a:bodyPr wrap="square" lIns="0" tIns="0" rIns="0" bIns="0" rtlCol="0">
              <a:spAutoFit/>
            </a:bodyPr>
            <a:lstStyle/>
            <a:p>
              <a:pPr>
                <a:spcBef>
                  <a:spcPts val="600"/>
                </a:spcBef>
                <a:buSzPct val="100000"/>
              </a:pPr>
              <a:r>
                <a:rPr lang="fr-FR" sz="1100" dirty="0">
                  <a:solidFill>
                    <a:srgbClr val="313131"/>
                  </a:solidFill>
                </a:rPr>
                <a:t>50 – 75%</a:t>
              </a:r>
            </a:p>
          </p:txBody>
        </p:sp>
        <p:sp>
          <p:nvSpPr>
            <p:cNvPr id="348" name="TextBox 347">
              <a:extLst>
                <a:ext uri="{FF2B5EF4-FFF2-40B4-BE49-F238E27FC236}">
                  <a16:creationId xmlns:a16="http://schemas.microsoft.com/office/drawing/2014/main" id="{6EEF6B02-6477-4FA8-9968-CBEF44377AC6}"/>
                </a:ext>
              </a:extLst>
            </p:cNvPr>
            <p:cNvSpPr txBox="1"/>
            <p:nvPr/>
          </p:nvSpPr>
          <p:spPr>
            <a:xfrm>
              <a:off x="1049451" y="5379417"/>
              <a:ext cx="927837" cy="169277"/>
            </a:xfrm>
            <a:prstGeom prst="rect">
              <a:avLst/>
            </a:prstGeom>
            <a:noFill/>
          </p:spPr>
          <p:txBody>
            <a:bodyPr wrap="square" lIns="0" tIns="0" rIns="0" bIns="0" rtlCol="0">
              <a:spAutoFit/>
            </a:bodyPr>
            <a:lstStyle/>
            <a:p>
              <a:pPr>
                <a:spcBef>
                  <a:spcPts val="600"/>
                </a:spcBef>
                <a:buSzPct val="100000"/>
              </a:pPr>
              <a:r>
                <a:rPr lang="fr-FR" sz="1100" dirty="0">
                  <a:solidFill>
                    <a:srgbClr val="313131"/>
                  </a:solidFill>
                </a:rPr>
                <a:t>75 – 100%</a:t>
              </a:r>
            </a:p>
          </p:txBody>
        </p:sp>
      </p:grpSp>
      <p:sp>
        <p:nvSpPr>
          <p:cNvPr id="12" name="Arrow: Striped Right 11">
            <a:extLst>
              <a:ext uri="{FF2B5EF4-FFF2-40B4-BE49-F238E27FC236}">
                <a16:creationId xmlns:a16="http://schemas.microsoft.com/office/drawing/2014/main" id="{B7150090-5447-4DA9-B8C6-0AA2C9C1FC80}"/>
              </a:ext>
            </a:extLst>
          </p:cNvPr>
          <p:cNvSpPr/>
          <p:nvPr/>
        </p:nvSpPr>
        <p:spPr bwMode="gray">
          <a:xfrm>
            <a:off x="4899263" y="3451352"/>
            <a:ext cx="445154" cy="448760"/>
          </a:xfrm>
          <a:prstGeom prst="stripedRightArrow">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cxnSp>
        <p:nvCxnSpPr>
          <p:cNvPr id="16" name="Straight Connector 15">
            <a:extLst>
              <a:ext uri="{FF2B5EF4-FFF2-40B4-BE49-F238E27FC236}">
                <a16:creationId xmlns:a16="http://schemas.microsoft.com/office/drawing/2014/main" id="{80BAF679-507F-43FB-BC3E-B11B10CDABA1}"/>
              </a:ext>
            </a:extLst>
          </p:cNvPr>
          <p:cNvCxnSpPr>
            <a:cxnSpLocks/>
          </p:cNvCxnSpPr>
          <p:nvPr/>
        </p:nvCxnSpPr>
        <p:spPr>
          <a:xfrm flipV="1">
            <a:off x="5401005" y="3675732"/>
            <a:ext cx="1814699" cy="9393"/>
          </a:xfrm>
          <a:prstGeom prst="line">
            <a:avLst/>
          </a:prstGeom>
          <a:ln w="28575">
            <a:solidFill>
              <a:schemeClr val="accent4"/>
            </a:solidFill>
          </a:ln>
        </p:spPr>
        <p:style>
          <a:lnRef idx="1">
            <a:schemeClr val="accent3"/>
          </a:lnRef>
          <a:fillRef idx="0">
            <a:schemeClr val="accent3"/>
          </a:fillRef>
          <a:effectRef idx="0">
            <a:schemeClr val="accent3"/>
          </a:effectRef>
          <a:fontRef idx="minor">
            <a:schemeClr val="tx1"/>
          </a:fontRef>
        </p:style>
      </p:cxnSp>
      <p:sp>
        <p:nvSpPr>
          <p:cNvPr id="18" name="Rectangle 17">
            <a:extLst>
              <a:ext uri="{FF2B5EF4-FFF2-40B4-BE49-F238E27FC236}">
                <a16:creationId xmlns:a16="http://schemas.microsoft.com/office/drawing/2014/main" id="{C04F42A1-CCC2-4416-9815-E15CFB543604}"/>
              </a:ext>
            </a:extLst>
          </p:cNvPr>
          <p:cNvSpPr/>
          <p:nvPr/>
        </p:nvSpPr>
        <p:spPr bwMode="gray">
          <a:xfrm>
            <a:off x="7417875" y="3600622"/>
            <a:ext cx="4272477" cy="373546"/>
          </a:xfrm>
          <a:prstGeom prst="rect">
            <a:avLst/>
          </a:prstGeom>
          <a:solidFill>
            <a:srgbClr val="046A38"/>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fr-FR" sz="1100" b="1" dirty="0">
                <a:solidFill>
                  <a:schemeClr val="bg1"/>
                </a:solidFill>
              </a:rPr>
              <a:t>Principaux challenges qui accompagnent la croissance et le développement du secteur énergie</a:t>
            </a:r>
          </a:p>
        </p:txBody>
      </p:sp>
      <p:sp>
        <p:nvSpPr>
          <p:cNvPr id="20" name="TextBox 19">
            <a:extLst>
              <a:ext uri="{FF2B5EF4-FFF2-40B4-BE49-F238E27FC236}">
                <a16:creationId xmlns:a16="http://schemas.microsoft.com/office/drawing/2014/main" id="{FDA6D68E-F3EE-46A8-B4D7-DEE42169EF6D}"/>
              </a:ext>
            </a:extLst>
          </p:cNvPr>
          <p:cNvSpPr txBox="1"/>
          <p:nvPr/>
        </p:nvSpPr>
        <p:spPr>
          <a:xfrm>
            <a:off x="7957537" y="4057822"/>
            <a:ext cx="3659788" cy="600164"/>
          </a:xfrm>
          <a:prstGeom prst="rect">
            <a:avLst/>
          </a:prstGeom>
          <a:noFill/>
        </p:spPr>
        <p:txBody>
          <a:bodyPr wrap="square" lIns="0" tIns="0" rIns="0" bIns="0" rtlCol="0">
            <a:spAutoFit/>
          </a:bodyPr>
          <a:lstStyle/>
          <a:p>
            <a:pPr>
              <a:buSzPct val="100000"/>
            </a:pPr>
            <a:r>
              <a:rPr lang="fr-FR" sz="1500" b="1" dirty="0">
                <a:solidFill>
                  <a:srgbClr val="046A38"/>
                </a:solidFill>
              </a:rPr>
              <a:t>Limiter les émissions de GES</a:t>
            </a:r>
          </a:p>
          <a:p>
            <a:pPr>
              <a:buSzPct val="100000"/>
            </a:pPr>
            <a:r>
              <a:rPr lang="fr-FR" sz="1200" i="1" spc="-20" dirty="0">
                <a:solidFill>
                  <a:srgbClr val="313131"/>
                </a:solidFill>
              </a:rPr>
              <a:t>Les émissions de CO2 liées à l’énergie ont augmenté de 20% entre 2010 et 2020, l’électricité c’est 56% des émissions</a:t>
            </a:r>
          </a:p>
        </p:txBody>
      </p:sp>
      <p:sp>
        <p:nvSpPr>
          <p:cNvPr id="289" name="TextBox 288">
            <a:extLst>
              <a:ext uri="{FF2B5EF4-FFF2-40B4-BE49-F238E27FC236}">
                <a16:creationId xmlns:a16="http://schemas.microsoft.com/office/drawing/2014/main" id="{AEF1B430-314D-411C-AC4A-C2275B7F26C4}"/>
              </a:ext>
            </a:extLst>
          </p:cNvPr>
          <p:cNvSpPr txBox="1"/>
          <p:nvPr/>
        </p:nvSpPr>
        <p:spPr>
          <a:xfrm>
            <a:off x="7966074" y="5369632"/>
            <a:ext cx="3659788" cy="830997"/>
          </a:xfrm>
          <a:prstGeom prst="rect">
            <a:avLst/>
          </a:prstGeom>
          <a:noFill/>
        </p:spPr>
        <p:txBody>
          <a:bodyPr wrap="square" lIns="0" tIns="0" rIns="0" bIns="0" rtlCol="0">
            <a:spAutoFit/>
          </a:bodyPr>
          <a:lstStyle/>
          <a:p>
            <a:pPr>
              <a:buSzPct val="100000"/>
            </a:pPr>
            <a:r>
              <a:rPr lang="fr-FR" sz="1500" b="1" dirty="0">
                <a:solidFill>
                  <a:srgbClr val="046A38"/>
                </a:solidFill>
              </a:rPr>
              <a:t>Maintenir l’</a:t>
            </a:r>
            <a:r>
              <a:rPr lang="fr-FR" sz="1500" b="1" dirty="0" err="1">
                <a:solidFill>
                  <a:srgbClr val="046A38"/>
                </a:solidFill>
              </a:rPr>
              <a:t>abordabilité</a:t>
            </a:r>
            <a:r>
              <a:rPr lang="fr-FR" sz="1500" b="1" dirty="0">
                <a:solidFill>
                  <a:srgbClr val="046A38"/>
                </a:solidFill>
              </a:rPr>
              <a:t> du produit et l’équilibre financier du secteur </a:t>
            </a:r>
          </a:p>
          <a:p>
            <a:pPr>
              <a:buSzPct val="100000"/>
            </a:pPr>
            <a:r>
              <a:rPr lang="fr-FR" sz="1200" i="1" spc="-20" dirty="0">
                <a:solidFill>
                  <a:srgbClr val="313131"/>
                </a:solidFill>
              </a:rPr>
              <a:t>La plupart des pays pratiques des tarifs qui ne couvrent pas les couts</a:t>
            </a:r>
          </a:p>
        </p:txBody>
      </p:sp>
      <p:sp>
        <p:nvSpPr>
          <p:cNvPr id="290" name="TextBox 289">
            <a:extLst>
              <a:ext uri="{FF2B5EF4-FFF2-40B4-BE49-F238E27FC236}">
                <a16:creationId xmlns:a16="http://schemas.microsoft.com/office/drawing/2014/main" id="{06065FA7-A7FD-4636-A50D-91AB9B62E995}"/>
              </a:ext>
            </a:extLst>
          </p:cNvPr>
          <p:cNvSpPr txBox="1"/>
          <p:nvPr/>
        </p:nvSpPr>
        <p:spPr>
          <a:xfrm>
            <a:off x="7966074" y="4806060"/>
            <a:ext cx="3659788" cy="415498"/>
          </a:xfrm>
          <a:prstGeom prst="rect">
            <a:avLst/>
          </a:prstGeom>
          <a:noFill/>
        </p:spPr>
        <p:txBody>
          <a:bodyPr wrap="square" lIns="0" tIns="0" rIns="0" bIns="0" rtlCol="0">
            <a:spAutoFit/>
          </a:bodyPr>
          <a:lstStyle/>
          <a:p>
            <a:pPr>
              <a:buSzPct val="100000"/>
            </a:pPr>
            <a:r>
              <a:rPr lang="fr-FR" sz="1500" b="1" dirty="0">
                <a:solidFill>
                  <a:srgbClr val="046A38"/>
                </a:solidFill>
              </a:rPr>
              <a:t>Mobiliser des financements</a:t>
            </a:r>
          </a:p>
          <a:p>
            <a:pPr>
              <a:buSzPct val="100000"/>
            </a:pPr>
            <a:r>
              <a:rPr lang="fr-FR" sz="1200" i="1" spc="-30" dirty="0">
                <a:solidFill>
                  <a:srgbClr val="313131"/>
                </a:solidFill>
              </a:rPr>
              <a:t>Besoin d’investir + USD 190 </a:t>
            </a:r>
            <a:r>
              <a:rPr lang="fr-FR" sz="1200" i="1" spc="-30" dirty="0" err="1">
                <a:solidFill>
                  <a:srgbClr val="313131"/>
                </a:solidFill>
              </a:rPr>
              <a:t>mrds</a:t>
            </a:r>
            <a:r>
              <a:rPr lang="fr-FR" sz="1200" i="1" spc="-30" dirty="0">
                <a:solidFill>
                  <a:srgbClr val="313131"/>
                </a:solidFill>
              </a:rPr>
              <a:t>/an</a:t>
            </a:r>
          </a:p>
        </p:txBody>
      </p:sp>
      <p:sp>
        <p:nvSpPr>
          <p:cNvPr id="21" name="TextBox 20">
            <a:extLst>
              <a:ext uri="{FF2B5EF4-FFF2-40B4-BE49-F238E27FC236}">
                <a16:creationId xmlns:a16="http://schemas.microsoft.com/office/drawing/2014/main" id="{2F100074-5B31-475B-B312-25459DA4277F}"/>
              </a:ext>
            </a:extLst>
          </p:cNvPr>
          <p:cNvSpPr txBox="1"/>
          <p:nvPr/>
        </p:nvSpPr>
        <p:spPr>
          <a:xfrm>
            <a:off x="5401005" y="2322882"/>
            <a:ext cx="1819433" cy="738664"/>
          </a:xfrm>
          <a:prstGeom prst="rect">
            <a:avLst/>
          </a:prstGeom>
          <a:noFill/>
        </p:spPr>
        <p:txBody>
          <a:bodyPr wrap="square" lIns="0" tIns="0" rIns="0" bIns="0" rtlCol="0">
            <a:spAutoFit/>
          </a:bodyPr>
          <a:lstStyle/>
          <a:p>
            <a:pPr algn="ctr">
              <a:spcBef>
                <a:spcPts val="600"/>
              </a:spcBef>
              <a:buSzPct val="100000"/>
            </a:pPr>
            <a:r>
              <a:rPr lang="fr-FR" dirty="0">
                <a:solidFill>
                  <a:srgbClr val="046A38"/>
                </a:solidFill>
              </a:rPr>
              <a:t> </a:t>
            </a:r>
            <a:r>
              <a:rPr lang="fr-FR" sz="4800" dirty="0">
                <a:solidFill>
                  <a:srgbClr val="046A38"/>
                </a:solidFill>
              </a:rPr>
              <a:t>33</a:t>
            </a:r>
            <a:r>
              <a:rPr lang="fr-FR" sz="2800" dirty="0">
                <a:solidFill>
                  <a:srgbClr val="046A38"/>
                </a:solidFill>
              </a:rPr>
              <a:t>%</a:t>
            </a:r>
            <a:endParaRPr lang="fr-FR" dirty="0">
              <a:solidFill>
                <a:srgbClr val="046A38"/>
              </a:solidFill>
            </a:endParaRPr>
          </a:p>
        </p:txBody>
      </p:sp>
      <p:sp>
        <p:nvSpPr>
          <p:cNvPr id="295" name="TextBox 294">
            <a:extLst>
              <a:ext uri="{FF2B5EF4-FFF2-40B4-BE49-F238E27FC236}">
                <a16:creationId xmlns:a16="http://schemas.microsoft.com/office/drawing/2014/main" id="{C7C99974-F763-47CD-86E0-1D9CC0ABF213}"/>
              </a:ext>
            </a:extLst>
          </p:cNvPr>
          <p:cNvSpPr txBox="1"/>
          <p:nvPr/>
        </p:nvSpPr>
        <p:spPr>
          <a:xfrm>
            <a:off x="4795087" y="2399826"/>
            <a:ext cx="1819433" cy="584775"/>
          </a:xfrm>
          <a:prstGeom prst="rect">
            <a:avLst/>
          </a:prstGeom>
          <a:noFill/>
        </p:spPr>
        <p:txBody>
          <a:bodyPr wrap="square" lIns="0" tIns="0" rIns="0" bIns="0" rtlCol="0">
            <a:spAutoFit/>
          </a:bodyPr>
          <a:lstStyle/>
          <a:p>
            <a:pPr algn="ctr">
              <a:spcBef>
                <a:spcPts val="600"/>
              </a:spcBef>
              <a:buSzPct val="100000"/>
            </a:pPr>
            <a:r>
              <a:rPr lang="fr-FR" sz="3800" b="1" dirty="0">
                <a:solidFill>
                  <a:srgbClr val="046A38"/>
                </a:solidFill>
              </a:rPr>
              <a:t>+</a:t>
            </a:r>
          </a:p>
        </p:txBody>
      </p:sp>
      <p:sp>
        <p:nvSpPr>
          <p:cNvPr id="296" name="TextBox 295">
            <a:extLst>
              <a:ext uri="{FF2B5EF4-FFF2-40B4-BE49-F238E27FC236}">
                <a16:creationId xmlns:a16="http://schemas.microsoft.com/office/drawing/2014/main" id="{CE5BCF44-FEA6-4888-852A-1E8A808BC325}"/>
              </a:ext>
            </a:extLst>
          </p:cNvPr>
          <p:cNvSpPr txBox="1"/>
          <p:nvPr/>
        </p:nvSpPr>
        <p:spPr>
          <a:xfrm>
            <a:off x="5401005" y="3710648"/>
            <a:ext cx="1819433" cy="738664"/>
          </a:xfrm>
          <a:prstGeom prst="rect">
            <a:avLst/>
          </a:prstGeom>
          <a:noFill/>
        </p:spPr>
        <p:txBody>
          <a:bodyPr wrap="square" lIns="0" tIns="0" rIns="0" bIns="0" rtlCol="0">
            <a:spAutoFit/>
          </a:bodyPr>
          <a:lstStyle/>
          <a:p>
            <a:pPr algn="ctr">
              <a:spcBef>
                <a:spcPts val="600"/>
              </a:spcBef>
              <a:buSzPct val="100000"/>
            </a:pPr>
            <a:r>
              <a:rPr lang="fr-FR" dirty="0">
                <a:solidFill>
                  <a:srgbClr val="046A38"/>
                </a:solidFill>
              </a:rPr>
              <a:t> </a:t>
            </a:r>
            <a:r>
              <a:rPr lang="fr-FR" sz="4800" dirty="0">
                <a:solidFill>
                  <a:srgbClr val="046A38"/>
                </a:solidFill>
              </a:rPr>
              <a:t>75</a:t>
            </a:r>
            <a:r>
              <a:rPr lang="fr-FR" sz="2800" dirty="0">
                <a:solidFill>
                  <a:srgbClr val="046A38"/>
                </a:solidFill>
              </a:rPr>
              <a:t>%</a:t>
            </a:r>
            <a:endParaRPr lang="fr-FR" dirty="0">
              <a:solidFill>
                <a:srgbClr val="046A38"/>
              </a:solidFill>
            </a:endParaRPr>
          </a:p>
        </p:txBody>
      </p:sp>
      <p:sp>
        <p:nvSpPr>
          <p:cNvPr id="297" name="TextBox 296">
            <a:extLst>
              <a:ext uri="{FF2B5EF4-FFF2-40B4-BE49-F238E27FC236}">
                <a16:creationId xmlns:a16="http://schemas.microsoft.com/office/drawing/2014/main" id="{40AB82BF-DA9D-444A-A04A-54CDC2C13DB7}"/>
              </a:ext>
            </a:extLst>
          </p:cNvPr>
          <p:cNvSpPr txBox="1"/>
          <p:nvPr/>
        </p:nvSpPr>
        <p:spPr>
          <a:xfrm>
            <a:off x="4884263" y="3787592"/>
            <a:ext cx="1819433" cy="584775"/>
          </a:xfrm>
          <a:prstGeom prst="rect">
            <a:avLst/>
          </a:prstGeom>
          <a:noFill/>
        </p:spPr>
        <p:txBody>
          <a:bodyPr wrap="square" lIns="0" tIns="0" rIns="0" bIns="0" rtlCol="0">
            <a:spAutoFit/>
          </a:bodyPr>
          <a:lstStyle/>
          <a:p>
            <a:pPr algn="ctr">
              <a:spcBef>
                <a:spcPts val="600"/>
              </a:spcBef>
              <a:buSzPct val="100000"/>
            </a:pPr>
            <a:r>
              <a:rPr lang="fr-FR" sz="3800" b="1" dirty="0">
                <a:solidFill>
                  <a:srgbClr val="046A38"/>
                </a:solidFill>
              </a:rPr>
              <a:t>+</a:t>
            </a:r>
          </a:p>
        </p:txBody>
      </p:sp>
      <p:sp>
        <p:nvSpPr>
          <p:cNvPr id="299" name="TextBox 298">
            <a:extLst>
              <a:ext uri="{FF2B5EF4-FFF2-40B4-BE49-F238E27FC236}">
                <a16:creationId xmlns:a16="http://schemas.microsoft.com/office/drawing/2014/main" id="{09F5320B-67DB-4D0A-B966-CEBFD8F9FFE4}"/>
              </a:ext>
            </a:extLst>
          </p:cNvPr>
          <p:cNvSpPr txBox="1"/>
          <p:nvPr/>
        </p:nvSpPr>
        <p:spPr>
          <a:xfrm>
            <a:off x="5284670" y="3060255"/>
            <a:ext cx="1896748" cy="553998"/>
          </a:xfrm>
          <a:prstGeom prst="rect">
            <a:avLst/>
          </a:prstGeom>
          <a:noFill/>
        </p:spPr>
        <p:txBody>
          <a:bodyPr wrap="square" lIns="0" tIns="0" rIns="0" bIns="0" rtlCol="0">
            <a:spAutoFit/>
          </a:bodyPr>
          <a:lstStyle/>
          <a:p>
            <a:pPr algn="ctr">
              <a:buSzPct val="100000"/>
            </a:pPr>
            <a:r>
              <a:rPr lang="fr-FR" sz="1200" b="1" dirty="0">
                <a:solidFill>
                  <a:srgbClr val="046A38"/>
                </a:solidFill>
              </a:rPr>
              <a:t>Croissance de la demande primaire d’</a:t>
            </a:r>
            <a:r>
              <a:rPr lang="fr-FR" sz="1200" b="1" dirty="0" err="1">
                <a:solidFill>
                  <a:srgbClr val="046A38"/>
                </a:solidFill>
              </a:rPr>
              <a:t>énegie</a:t>
            </a:r>
            <a:r>
              <a:rPr lang="fr-FR" sz="1200" b="1" dirty="0">
                <a:solidFill>
                  <a:srgbClr val="046A38"/>
                </a:solidFill>
              </a:rPr>
              <a:t> </a:t>
            </a:r>
          </a:p>
          <a:p>
            <a:pPr algn="ctr">
              <a:buSzPct val="100000"/>
            </a:pPr>
            <a:r>
              <a:rPr lang="fr-FR" sz="1200" b="1" dirty="0">
                <a:solidFill>
                  <a:srgbClr val="046A38"/>
                </a:solidFill>
              </a:rPr>
              <a:t>(2020 – 2030)</a:t>
            </a:r>
          </a:p>
        </p:txBody>
      </p:sp>
      <p:sp>
        <p:nvSpPr>
          <p:cNvPr id="300" name="TextBox 299">
            <a:extLst>
              <a:ext uri="{FF2B5EF4-FFF2-40B4-BE49-F238E27FC236}">
                <a16:creationId xmlns:a16="http://schemas.microsoft.com/office/drawing/2014/main" id="{523F4BD0-9BBD-4CF6-8417-F509B9AD6B15}"/>
              </a:ext>
            </a:extLst>
          </p:cNvPr>
          <p:cNvSpPr txBox="1"/>
          <p:nvPr/>
        </p:nvSpPr>
        <p:spPr>
          <a:xfrm>
            <a:off x="5284670" y="4448819"/>
            <a:ext cx="1896748" cy="369332"/>
          </a:xfrm>
          <a:prstGeom prst="rect">
            <a:avLst/>
          </a:prstGeom>
          <a:noFill/>
        </p:spPr>
        <p:txBody>
          <a:bodyPr wrap="square" lIns="0" tIns="0" rIns="0" bIns="0" rtlCol="0">
            <a:spAutoFit/>
          </a:bodyPr>
          <a:lstStyle/>
          <a:p>
            <a:pPr algn="ctr">
              <a:buSzPct val="100000"/>
            </a:pPr>
            <a:r>
              <a:rPr lang="fr-FR" sz="1200" b="1" dirty="0">
                <a:solidFill>
                  <a:srgbClr val="046A38"/>
                </a:solidFill>
              </a:rPr>
              <a:t>Demande totale d’électricité (2020 – 2030)</a:t>
            </a:r>
          </a:p>
        </p:txBody>
      </p:sp>
      <p:sp>
        <p:nvSpPr>
          <p:cNvPr id="22" name="TextBox 21">
            <a:extLst>
              <a:ext uri="{FF2B5EF4-FFF2-40B4-BE49-F238E27FC236}">
                <a16:creationId xmlns:a16="http://schemas.microsoft.com/office/drawing/2014/main" id="{16C791FD-D5B5-42F6-91D9-8979B5DCF967}"/>
              </a:ext>
            </a:extLst>
          </p:cNvPr>
          <p:cNvSpPr txBox="1"/>
          <p:nvPr/>
        </p:nvSpPr>
        <p:spPr>
          <a:xfrm>
            <a:off x="485427" y="1285807"/>
            <a:ext cx="2276783" cy="184666"/>
          </a:xfrm>
          <a:prstGeom prst="rect">
            <a:avLst/>
          </a:prstGeom>
          <a:noFill/>
        </p:spPr>
        <p:txBody>
          <a:bodyPr wrap="square" lIns="0" tIns="0" rIns="0" bIns="0" rtlCol="0">
            <a:spAutoFit/>
          </a:bodyPr>
          <a:lstStyle/>
          <a:p>
            <a:pPr algn="ctr">
              <a:spcBef>
                <a:spcPts val="600"/>
              </a:spcBef>
              <a:buSzPct val="100000"/>
            </a:pPr>
            <a:r>
              <a:rPr lang="fr-FR" sz="1200" b="1" dirty="0">
                <a:solidFill>
                  <a:srgbClr val="313131"/>
                </a:solidFill>
              </a:rPr>
              <a:t>Accès à l’électricité en Afrique</a:t>
            </a:r>
          </a:p>
        </p:txBody>
      </p:sp>
      <p:sp>
        <p:nvSpPr>
          <p:cNvPr id="310" name="TextBox 309">
            <a:extLst>
              <a:ext uri="{FF2B5EF4-FFF2-40B4-BE49-F238E27FC236}">
                <a16:creationId xmlns:a16="http://schemas.microsoft.com/office/drawing/2014/main" id="{C0759B6D-9D9B-406A-947C-6B8A16F51FD5}"/>
              </a:ext>
            </a:extLst>
          </p:cNvPr>
          <p:cNvSpPr txBox="1"/>
          <p:nvPr/>
        </p:nvSpPr>
        <p:spPr>
          <a:xfrm>
            <a:off x="8358637" y="932428"/>
            <a:ext cx="3033351" cy="184666"/>
          </a:xfrm>
          <a:prstGeom prst="rect">
            <a:avLst/>
          </a:prstGeom>
          <a:noFill/>
        </p:spPr>
        <p:txBody>
          <a:bodyPr wrap="square" lIns="0" tIns="0" rIns="0" bIns="0" rtlCol="0" anchor="t">
            <a:spAutoFit/>
          </a:bodyPr>
          <a:lstStyle/>
          <a:p>
            <a:pPr algn="ctr">
              <a:spcBef>
                <a:spcPts val="600"/>
              </a:spcBef>
              <a:buSzPct val="100000"/>
            </a:pPr>
            <a:r>
              <a:rPr lang="fr-FR" sz="1200" b="1" dirty="0">
                <a:solidFill>
                  <a:srgbClr val="313131"/>
                </a:solidFill>
              </a:rPr>
              <a:t>Production électrique en Afrique (TWh)</a:t>
            </a:r>
          </a:p>
        </p:txBody>
      </p:sp>
      <p:grpSp>
        <p:nvGrpSpPr>
          <p:cNvPr id="311" name="Graphic 4">
            <a:extLst>
              <a:ext uri="{FF2B5EF4-FFF2-40B4-BE49-F238E27FC236}">
                <a16:creationId xmlns:a16="http://schemas.microsoft.com/office/drawing/2014/main" id="{AA6BBCDD-F844-4C77-A663-17778944BF7E}"/>
              </a:ext>
            </a:extLst>
          </p:cNvPr>
          <p:cNvGrpSpPr/>
          <p:nvPr/>
        </p:nvGrpSpPr>
        <p:grpSpPr>
          <a:xfrm>
            <a:off x="7478736" y="4850790"/>
            <a:ext cx="396000" cy="396000"/>
            <a:chOff x="7802113" y="3339623"/>
            <a:chExt cx="361670" cy="361333"/>
          </a:xfrm>
          <a:solidFill>
            <a:srgbClr val="046A38"/>
          </a:solidFill>
        </p:grpSpPr>
        <p:sp>
          <p:nvSpPr>
            <p:cNvPr id="312" name="Graphic 4">
              <a:extLst>
                <a:ext uri="{FF2B5EF4-FFF2-40B4-BE49-F238E27FC236}">
                  <a16:creationId xmlns:a16="http://schemas.microsoft.com/office/drawing/2014/main" id="{DC71D1AF-2954-412D-A3E8-8CF0701F5753}"/>
                </a:ext>
              </a:extLst>
            </p:cNvPr>
            <p:cNvSpPr/>
            <p:nvPr/>
          </p:nvSpPr>
          <p:spPr>
            <a:xfrm>
              <a:off x="7802113" y="3339623"/>
              <a:ext cx="361670" cy="361333"/>
            </a:xfrm>
            <a:custGeom>
              <a:avLst/>
              <a:gdLst>
                <a:gd name="connsiteX0" fmla="*/ 180836 w 361670"/>
                <a:gd name="connsiteY0" fmla="*/ 0 h 361333"/>
                <a:gd name="connsiteX1" fmla="*/ 0 w 361670"/>
                <a:gd name="connsiteY1" fmla="*/ 180667 h 361333"/>
                <a:gd name="connsiteX2" fmla="*/ 180836 w 361670"/>
                <a:gd name="connsiteY2" fmla="*/ 361333 h 361333"/>
                <a:gd name="connsiteX3" fmla="*/ 361670 w 361670"/>
                <a:gd name="connsiteY3" fmla="*/ 180667 h 361333"/>
                <a:gd name="connsiteX4" fmla="*/ 180836 w 361670"/>
                <a:gd name="connsiteY4" fmla="*/ 0 h 361333"/>
                <a:gd name="connsiteX5" fmla="*/ 180836 w 361670"/>
                <a:gd name="connsiteY5" fmla="*/ 349204 h 361333"/>
                <a:gd name="connsiteX6" fmla="*/ 12780 w 361670"/>
                <a:gd name="connsiteY6" fmla="*/ 181305 h 361333"/>
                <a:gd name="connsiteX7" fmla="*/ 180836 w 361670"/>
                <a:gd name="connsiteY7" fmla="*/ 13406 h 361333"/>
                <a:gd name="connsiteX8" fmla="*/ 348890 w 361670"/>
                <a:gd name="connsiteY8" fmla="*/ 181305 h 361333"/>
                <a:gd name="connsiteX9" fmla="*/ 180836 w 361670"/>
                <a:gd name="connsiteY9" fmla="*/ 349204 h 36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1670" h="361333">
                  <a:moveTo>
                    <a:pt x="180836" y="0"/>
                  </a:moveTo>
                  <a:cubicBezTo>
                    <a:pt x="80513" y="0"/>
                    <a:pt x="0" y="81077"/>
                    <a:pt x="0" y="180667"/>
                  </a:cubicBezTo>
                  <a:cubicBezTo>
                    <a:pt x="0" y="280895"/>
                    <a:pt x="81152" y="361333"/>
                    <a:pt x="180836" y="361333"/>
                  </a:cubicBezTo>
                  <a:cubicBezTo>
                    <a:pt x="281157" y="361333"/>
                    <a:pt x="361670" y="280257"/>
                    <a:pt x="361670" y="180667"/>
                  </a:cubicBezTo>
                  <a:cubicBezTo>
                    <a:pt x="361670" y="81077"/>
                    <a:pt x="280518" y="0"/>
                    <a:pt x="180836" y="0"/>
                  </a:cubicBezTo>
                  <a:close/>
                  <a:moveTo>
                    <a:pt x="180836" y="349204"/>
                  </a:moveTo>
                  <a:cubicBezTo>
                    <a:pt x="88181" y="349204"/>
                    <a:pt x="12780" y="273873"/>
                    <a:pt x="12780" y="181305"/>
                  </a:cubicBezTo>
                  <a:cubicBezTo>
                    <a:pt x="12780" y="88738"/>
                    <a:pt x="88181" y="13406"/>
                    <a:pt x="180836" y="13406"/>
                  </a:cubicBezTo>
                  <a:cubicBezTo>
                    <a:pt x="273490" y="13406"/>
                    <a:pt x="348890" y="88738"/>
                    <a:pt x="348890" y="181305"/>
                  </a:cubicBezTo>
                  <a:cubicBezTo>
                    <a:pt x="348890" y="273873"/>
                    <a:pt x="273490" y="349204"/>
                    <a:pt x="180836" y="349204"/>
                  </a:cubicBezTo>
                  <a:close/>
                </a:path>
              </a:pathLst>
            </a:custGeom>
            <a:grpFill/>
            <a:ln w="6390" cap="flat">
              <a:noFill/>
              <a:prstDash val="solid"/>
              <a:miter/>
            </a:ln>
          </p:spPr>
          <p:txBody>
            <a:bodyPr rtlCol="0" anchor="ctr"/>
            <a:lstStyle/>
            <a:p>
              <a:endParaRPr lang="fr-FR" dirty="0"/>
            </a:p>
          </p:txBody>
        </p:sp>
        <p:sp>
          <p:nvSpPr>
            <p:cNvPr id="313" name="Graphic 4">
              <a:extLst>
                <a:ext uri="{FF2B5EF4-FFF2-40B4-BE49-F238E27FC236}">
                  <a16:creationId xmlns:a16="http://schemas.microsoft.com/office/drawing/2014/main" id="{B7A36829-93E1-41F3-8DB4-F4E45F3F47C2}"/>
                </a:ext>
              </a:extLst>
            </p:cNvPr>
            <p:cNvSpPr/>
            <p:nvPr/>
          </p:nvSpPr>
          <p:spPr>
            <a:xfrm>
              <a:off x="7956749" y="3479433"/>
              <a:ext cx="144413" cy="144277"/>
            </a:xfrm>
            <a:custGeom>
              <a:avLst/>
              <a:gdLst>
                <a:gd name="connsiteX0" fmla="*/ 72207 w 144413"/>
                <a:gd name="connsiteY0" fmla="*/ 0 h 144277"/>
                <a:gd name="connsiteX1" fmla="*/ 0 w 144413"/>
                <a:gd name="connsiteY1" fmla="*/ 72139 h 144277"/>
                <a:gd name="connsiteX2" fmla="*/ 72207 w 144413"/>
                <a:gd name="connsiteY2" fmla="*/ 144278 h 144277"/>
                <a:gd name="connsiteX3" fmla="*/ 144413 w 144413"/>
                <a:gd name="connsiteY3" fmla="*/ 72139 h 144277"/>
                <a:gd name="connsiteX4" fmla="*/ 72207 w 144413"/>
                <a:gd name="connsiteY4" fmla="*/ 0 h 144277"/>
                <a:gd name="connsiteX5" fmla="*/ 72207 w 144413"/>
                <a:gd name="connsiteY5" fmla="*/ 131510 h 144277"/>
                <a:gd name="connsiteX6" fmla="*/ 12780 w 144413"/>
                <a:gd name="connsiteY6" fmla="*/ 72139 h 144277"/>
                <a:gd name="connsiteX7" fmla="*/ 72207 w 144413"/>
                <a:gd name="connsiteY7" fmla="*/ 12768 h 144277"/>
                <a:gd name="connsiteX8" fmla="*/ 131633 w 144413"/>
                <a:gd name="connsiteY8" fmla="*/ 72139 h 144277"/>
                <a:gd name="connsiteX9" fmla="*/ 72207 w 144413"/>
                <a:gd name="connsiteY9" fmla="*/ 131510 h 144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413" h="144277">
                  <a:moveTo>
                    <a:pt x="72207" y="0"/>
                  </a:moveTo>
                  <a:cubicBezTo>
                    <a:pt x="32589" y="0"/>
                    <a:pt x="0" y="32558"/>
                    <a:pt x="0" y="72139"/>
                  </a:cubicBezTo>
                  <a:cubicBezTo>
                    <a:pt x="0" y="111720"/>
                    <a:pt x="32589" y="144278"/>
                    <a:pt x="72207" y="144278"/>
                  </a:cubicBezTo>
                  <a:cubicBezTo>
                    <a:pt x="111824" y="144278"/>
                    <a:pt x="144413" y="111720"/>
                    <a:pt x="144413" y="72139"/>
                  </a:cubicBezTo>
                  <a:cubicBezTo>
                    <a:pt x="144413" y="32558"/>
                    <a:pt x="112464" y="0"/>
                    <a:pt x="72207" y="0"/>
                  </a:cubicBezTo>
                  <a:close/>
                  <a:moveTo>
                    <a:pt x="72207" y="131510"/>
                  </a:moveTo>
                  <a:cubicBezTo>
                    <a:pt x="39618" y="131510"/>
                    <a:pt x="12780" y="104697"/>
                    <a:pt x="12780" y="72139"/>
                  </a:cubicBezTo>
                  <a:cubicBezTo>
                    <a:pt x="12780" y="39580"/>
                    <a:pt x="39618" y="12768"/>
                    <a:pt x="72207" y="12768"/>
                  </a:cubicBezTo>
                  <a:cubicBezTo>
                    <a:pt x="104795" y="12768"/>
                    <a:pt x="131633" y="39580"/>
                    <a:pt x="131633" y="72139"/>
                  </a:cubicBezTo>
                  <a:cubicBezTo>
                    <a:pt x="131633" y="104697"/>
                    <a:pt x="105434" y="131510"/>
                    <a:pt x="72207" y="131510"/>
                  </a:cubicBezTo>
                  <a:close/>
                </a:path>
              </a:pathLst>
            </a:custGeom>
            <a:grpFill/>
            <a:ln w="6390" cap="flat">
              <a:noFill/>
              <a:prstDash val="solid"/>
              <a:miter/>
            </a:ln>
          </p:spPr>
          <p:txBody>
            <a:bodyPr rtlCol="0" anchor="ctr"/>
            <a:lstStyle/>
            <a:p>
              <a:endParaRPr lang="fr-FR" dirty="0"/>
            </a:p>
          </p:txBody>
        </p:sp>
        <p:sp>
          <p:nvSpPr>
            <p:cNvPr id="314" name="Graphic 4">
              <a:extLst>
                <a:ext uri="{FF2B5EF4-FFF2-40B4-BE49-F238E27FC236}">
                  <a16:creationId xmlns:a16="http://schemas.microsoft.com/office/drawing/2014/main" id="{191F94B4-5B74-42E9-915F-F3521D273095}"/>
                </a:ext>
              </a:extLst>
            </p:cNvPr>
            <p:cNvSpPr/>
            <p:nvPr/>
          </p:nvSpPr>
          <p:spPr>
            <a:xfrm>
              <a:off x="8005952" y="3501777"/>
              <a:ext cx="46007" cy="100866"/>
            </a:xfrm>
            <a:custGeom>
              <a:avLst/>
              <a:gdLst>
                <a:gd name="connsiteX0" fmla="*/ 23004 w 46007"/>
                <a:gd name="connsiteY0" fmla="*/ 23620 h 100866"/>
                <a:gd name="connsiteX1" fmla="*/ 33227 w 46007"/>
                <a:gd name="connsiteY1" fmla="*/ 33835 h 100866"/>
                <a:gd name="connsiteX2" fmla="*/ 39617 w 46007"/>
                <a:gd name="connsiteY2" fmla="*/ 40219 h 100866"/>
                <a:gd name="connsiteX3" fmla="*/ 46007 w 46007"/>
                <a:gd name="connsiteY3" fmla="*/ 33835 h 100866"/>
                <a:gd name="connsiteX4" fmla="*/ 29394 w 46007"/>
                <a:gd name="connsiteY4" fmla="*/ 12129 h 100866"/>
                <a:gd name="connsiteX5" fmla="*/ 29394 w 46007"/>
                <a:gd name="connsiteY5" fmla="*/ 6384 h 100866"/>
                <a:gd name="connsiteX6" fmla="*/ 23004 w 46007"/>
                <a:gd name="connsiteY6" fmla="*/ 0 h 100866"/>
                <a:gd name="connsiteX7" fmla="*/ 16614 w 46007"/>
                <a:gd name="connsiteY7" fmla="*/ 6384 h 100866"/>
                <a:gd name="connsiteX8" fmla="*/ 16614 w 46007"/>
                <a:gd name="connsiteY8" fmla="*/ 12129 h 100866"/>
                <a:gd name="connsiteX9" fmla="*/ 0 w 46007"/>
                <a:gd name="connsiteY9" fmla="*/ 33835 h 100866"/>
                <a:gd name="connsiteX10" fmla="*/ 23004 w 46007"/>
                <a:gd name="connsiteY10" fmla="*/ 56817 h 100866"/>
                <a:gd name="connsiteX11" fmla="*/ 33227 w 46007"/>
                <a:gd name="connsiteY11" fmla="*/ 67032 h 100866"/>
                <a:gd name="connsiteX12" fmla="*/ 23004 w 46007"/>
                <a:gd name="connsiteY12" fmla="*/ 77246 h 100866"/>
                <a:gd name="connsiteX13" fmla="*/ 12780 w 46007"/>
                <a:gd name="connsiteY13" fmla="*/ 67032 h 100866"/>
                <a:gd name="connsiteX14" fmla="*/ 6390 w 46007"/>
                <a:gd name="connsiteY14" fmla="*/ 60648 h 100866"/>
                <a:gd name="connsiteX15" fmla="*/ 0 w 46007"/>
                <a:gd name="connsiteY15" fmla="*/ 67032 h 100866"/>
                <a:gd name="connsiteX16" fmla="*/ 16614 w 46007"/>
                <a:gd name="connsiteY16" fmla="*/ 88737 h 100866"/>
                <a:gd name="connsiteX17" fmla="*/ 16614 w 46007"/>
                <a:gd name="connsiteY17" fmla="*/ 94483 h 100866"/>
                <a:gd name="connsiteX18" fmla="*/ 23004 w 46007"/>
                <a:gd name="connsiteY18" fmla="*/ 100867 h 100866"/>
                <a:gd name="connsiteX19" fmla="*/ 29394 w 46007"/>
                <a:gd name="connsiteY19" fmla="*/ 94483 h 100866"/>
                <a:gd name="connsiteX20" fmla="*/ 29394 w 46007"/>
                <a:gd name="connsiteY20" fmla="*/ 88737 h 100866"/>
                <a:gd name="connsiteX21" fmla="*/ 46007 w 46007"/>
                <a:gd name="connsiteY21" fmla="*/ 67032 h 100866"/>
                <a:gd name="connsiteX22" fmla="*/ 23004 w 46007"/>
                <a:gd name="connsiteY22" fmla="*/ 44049 h 100866"/>
                <a:gd name="connsiteX23" fmla="*/ 12780 w 46007"/>
                <a:gd name="connsiteY23" fmla="*/ 33835 h 100866"/>
                <a:gd name="connsiteX24" fmla="*/ 23004 w 46007"/>
                <a:gd name="connsiteY24" fmla="*/ 23620 h 10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6007" h="100866">
                  <a:moveTo>
                    <a:pt x="23004" y="23620"/>
                  </a:moveTo>
                  <a:cubicBezTo>
                    <a:pt x="28755" y="23620"/>
                    <a:pt x="33227" y="28089"/>
                    <a:pt x="33227" y="33835"/>
                  </a:cubicBezTo>
                  <a:cubicBezTo>
                    <a:pt x="33227" y="37665"/>
                    <a:pt x="35783" y="40219"/>
                    <a:pt x="39617" y="40219"/>
                  </a:cubicBezTo>
                  <a:cubicBezTo>
                    <a:pt x="43451" y="40219"/>
                    <a:pt x="46007" y="37665"/>
                    <a:pt x="46007" y="33835"/>
                  </a:cubicBezTo>
                  <a:cubicBezTo>
                    <a:pt x="46007" y="23620"/>
                    <a:pt x="38978" y="14683"/>
                    <a:pt x="29394" y="12129"/>
                  </a:cubicBezTo>
                  <a:lnTo>
                    <a:pt x="29394" y="6384"/>
                  </a:lnTo>
                  <a:cubicBezTo>
                    <a:pt x="29394" y="2553"/>
                    <a:pt x="26837" y="0"/>
                    <a:pt x="23004" y="0"/>
                  </a:cubicBezTo>
                  <a:cubicBezTo>
                    <a:pt x="19170" y="0"/>
                    <a:pt x="16614" y="2553"/>
                    <a:pt x="16614" y="6384"/>
                  </a:cubicBezTo>
                  <a:lnTo>
                    <a:pt x="16614" y="12129"/>
                  </a:lnTo>
                  <a:cubicBezTo>
                    <a:pt x="7029" y="14683"/>
                    <a:pt x="0" y="23620"/>
                    <a:pt x="0" y="33835"/>
                  </a:cubicBezTo>
                  <a:cubicBezTo>
                    <a:pt x="0" y="46603"/>
                    <a:pt x="10224" y="56817"/>
                    <a:pt x="23004" y="56817"/>
                  </a:cubicBezTo>
                  <a:cubicBezTo>
                    <a:pt x="28755" y="56817"/>
                    <a:pt x="33227" y="61286"/>
                    <a:pt x="33227" y="67032"/>
                  </a:cubicBezTo>
                  <a:cubicBezTo>
                    <a:pt x="33227" y="72777"/>
                    <a:pt x="28755" y="77246"/>
                    <a:pt x="23004" y="77246"/>
                  </a:cubicBezTo>
                  <a:cubicBezTo>
                    <a:pt x="17253" y="77246"/>
                    <a:pt x="12780" y="72777"/>
                    <a:pt x="12780" y="67032"/>
                  </a:cubicBezTo>
                  <a:cubicBezTo>
                    <a:pt x="12780" y="63201"/>
                    <a:pt x="10224" y="60648"/>
                    <a:pt x="6390" y="60648"/>
                  </a:cubicBezTo>
                  <a:cubicBezTo>
                    <a:pt x="2556" y="60648"/>
                    <a:pt x="0" y="63201"/>
                    <a:pt x="0" y="67032"/>
                  </a:cubicBezTo>
                  <a:cubicBezTo>
                    <a:pt x="0" y="77246"/>
                    <a:pt x="7029" y="86184"/>
                    <a:pt x="16614" y="88737"/>
                  </a:cubicBezTo>
                  <a:lnTo>
                    <a:pt x="16614" y="94483"/>
                  </a:lnTo>
                  <a:cubicBezTo>
                    <a:pt x="16614" y="98313"/>
                    <a:pt x="19170" y="100867"/>
                    <a:pt x="23004" y="100867"/>
                  </a:cubicBezTo>
                  <a:cubicBezTo>
                    <a:pt x="26837" y="100867"/>
                    <a:pt x="29394" y="98313"/>
                    <a:pt x="29394" y="94483"/>
                  </a:cubicBezTo>
                  <a:lnTo>
                    <a:pt x="29394" y="88737"/>
                  </a:lnTo>
                  <a:cubicBezTo>
                    <a:pt x="38978" y="86184"/>
                    <a:pt x="46007" y="77246"/>
                    <a:pt x="46007" y="67032"/>
                  </a:cubicBezTo>
                  <a:cubicBezTo>
                    <a:pt x="46007" y="54264"/>
                    <a:pt x="35783" y="44049"/>
                    <a:pt x="23004" y="44049"/>
                  </a:cubicBezTo>
                  <a:cubicBezTo>
                    <a:pt x="17253" y="44049"/>
                    <a:pt x="12780" y="39580"/>
                    <a:pt x="12780" y="33835"/>
                  </a:cubicBezTo>
                  <a:cubicBezTo>
                    <a:pt x="13419" y="28089"/>
                    <a:pt x="17891" y="23620"/>
                    <a:pt x="23004" y="23620"/>
                  </a:cubicBezTo>
                  <a:close/>
                </a:path>
              </a:pathLst>
            </a:custGeom>
            <a:grpFill/>
            <a:ln w="6390" cap="flat">
              <a:noFill/>
              <a:prstDash val="solid"/>
              <a:miter/>
            </a:ln>
          </p:spPr>
          <p:txBody>
            <a:bodyPr rtlCol="0" anchor="ctr"/>
            <a:lstStyle/>
            <a:p>
              <a:endParaRPr lang="fr-FR" dirty="0"/>
            </a:p>
          </p:txBody>
        </p:sp>
        <p:sp>
          <p:nvSpPr>
            <p:cNvPr id="315" name="Graphic 4">
              <a:extLst>
                <a:ext uri="{FF2B5EF4-FFF2-40B4-BE49-F238E27FC236}">
                  <a16:creationId xmlns:a16="http://schemas.microsoft.com/office/drawing/2014/main" id="{1959E6AE-D228-4CAD-9728-D173C84C6133}"/>
                </a:ext>
              </a:extLst>
            </p:cNvPr>
            <p:cNvSpPr/>
            <p:nvPr/>
          </p:nvSpPr>
          <p:spPr>
            <a:xfrm>
              <a:off x="7876875" y="3417508"/>
              <a:ext cx="144413" cy="177474"/>
            </a:xfrm>
            <a:custGeom>
              <a:avLst/>
              <a:gdLst>
                <a:gd name="connsiteX0" fmla="*/ 72207 w 144413"/>
                <a:gd name="connsiteY0" fmla="*/ 95121 h 177474"/>
                <a:gd name="connsiteX1" fmla="*/ 78597 w 144413"/>
                <a:gd name="connsiteY1" fmla="*/ 88737 h 177474"/>
                <a:gd name="connsiteX2" fmla="*/ 72207 w 144413"/>
                <a:gd name="connsiteY2" fmla="*/ 82353 h 177474"/>
                <a:gd name="connsiteX3" fmla="*/ 12780 w 144413"/>
                <a:gd name="connsiteY3" fmla="*/ 61286 h 177474"/>
                <a:gd name="connsiteX4" fmla="*/ 12780 w 144413"/>
                <a:gd name="connsiteY4" fmla="*/ 53625 h 177474"/>
                <a:gd name="connsiteX5" fmla="*/ 72207 w 144413"/>
                <a:gd name="connsiteY5" fmla="*/ 67670 h 177474"/>
                <a:gd name="connsiteX6" fmla="*/ 144413 w 144413"/>
                <a:gd name="connsiteY6" fmla="*/ 33835 h 177474"/>
                <a:gd name="connsiteX7" fmla="*/ 72207 w 144413"/>
                <a:gd name="connsiteY7" fmla="*/ 0 h 177474"/>
                <a:gd name="connsiteX8" fmla="*/ 0 w 144413"/>
                <a:gd name="connsiteY8" fmla="*/ 33835 h 177474"/>
                <a:gd name="connsiteX9" fmla="*/ 0 w 144413"/>
                <a:gd name="connsiteY9" fmla="*/ 143640 h 177474"/>
                <a:gd name="connsiteX10" fmla="*/ 72207 w 144413"/>
                <a:gd name="connsiteY10" fmla="*/ 177475 h 177474"/>
                <a:gd name="connsiteX11" fmla="*/ 78597 w 144413"/>
                <a:gd name="connsiteY11" fmla="*/ 171091 h 177474"/>
                <a:gd name="connsiteX12" fmla="*/ 72207 w 144413"/>
                <a:gd name="connsiteY12" fmla="*/ 164707 h 177474"/>
                <a:gd name="connsiteX13" fmla="*/ 12780 w 144413"/>
                <a:gd name="connsiteY13" fmla="*/ 143640 h 177474"/>
                <a:gd name="connsiteX14" fmla="*/ 12780 w 144413"/>
                <a:gd name="connsiteY14" fmla="*/ 135979 h 177474"/>
                <a:gd name="connsiteX15" fmla="*/ 66456 w 144413"/>
                <a:gd name="connsiteY15" fmla="*/ 150024 h 177474"/>
                <a:gd name="connsiteX16" fmla="*/ 66456 w 144413"/>
                <a:gd name="connsiteY16" fmla="*/ 150024 h 177474"/>
                <a:gd name="connsiteX17" fmla="*/ 72845 w 144413"/>
                <a:gd name="connsiteY17" fmla="*/ 143640 h 177474"/>
                <a:gd name="connsiteX18" fmla="*/ 66456 w 144413"/>
                <a:gd name="connsiteY18" fmla="*/ 137256 h 177474"/>
                <a:gd name="connsiteX19" fmla="*/ 12141 w 144413"/>
                <a:gd name="connsiteY19" fmla="*/ 116189 h 177474"/>
                <a:gd name="connsiteX20" fmla="*/ 12141 w 144413"/>
                <a:gd name="connsiteY20" fmla="*/ 108528 h 177474"/>
                <a:gd name="connsiteX21" fmla="*/ 65817 w 144413"/>
                <a:gd name="connsiteY21" fmla="*/ 122573 h 177474"/>
                <a:gd name="connsiteX22" fmla="*/ 65817 w 144413"/>
                <a:gd name="connsiteY22" fmla="*/ 122573 h 177474"/>
                <a:gd name="connsiteX23" fmla="*/ 72207 w 144413"/>
                <a:gd name="connsiteY23" fmla="*/ 116189 h 177474"/>
                <a:gd name="connsiteX24" fmla="*/ 65817 w 144413"/>
                <a:gd name="connsiteY24" fmla="*/ 109805 h 177474"/>
                <a:gd name="connsiteX25" fmla="*/ 11502 w 144413"/>
                <a:gd name="connsiteY25" fmla="*/ 88737 h 177474"/>
                <a:gd name="connsiteX26" fmla="*/ 11502 w 144413"/>
                <a:gd name="connsiteY26" fmla="*/ 81077 h 177474"/>
                <a:gd name="connsiteX27" fmla="*/ 72207 w 144413"/>
                <a:gd name="connsiteY27" fmla="*/ 95121 h 177474"/>
                <a:gd name="connsiteX28" fmla="*/ 72207 w 144413"/>
                <a:gd name="connsiteY28" fmla="*/ 12768 h 177474"/>
                <a:gd name="connsiteX29" fmla="*/ 131633 w 144413"/>
                <a:gd name="connsiteY29" fmla="*/ 33835 h 177474"/>
                <a:gd name="connsiteX30" fmla="*/ 72207 w 144413"/>
                <a:gd name="connsiteY30" fmla="*/ 54902 h 177474"/>
                <a:gd name="connsiteX31" fmla="*/ 12780 w 144413"/>
                <a:gd name="connsiteY31" fmla="*/ 33835 h 177474"/>
                <a:gd name="connsiteX32" fmla="*/ 72207 w 144413"/>
                <a:gd name="connsiteY32" fmla="*/ 12768 h 17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4413" h="177474">
                  <a:moveTo>
                    <a:pt x="72207" y="95121"/>
                  </a:moveTo>
                  <a:cubicBezTo>
                    <a:pt x="76040" y="95121"/>
                    <a:pt x="78597" y="92568"/>
                    <a:pt x="78597" y="88737"/>
                  </a:cubicBezTo>
                  <a:cubicBezTo>
                    <a:pt x="78597" y="84907"/>
                    <a:pt x="76040" y="82353"/>
                    <a:pt x="72207" y="82353"/>
                  </a:cubicBezTo>
                  <a:cubicBezTo>
                    <a:pt x="35145" y="82353"/>
                    <a:pt x="12780" y="70224"/>
                    <a:pt x="12780" y="61286"/>
                  </a:cubicBezTo>
                  <a:lnTo>
                    <a:pt x="12780" y="53625"/>
                  </a:lnTo>
                  <a:cubicBezTo>
                    <a:pt x="26838" y="62563"/>
                    <a:pt x="49842" y="67670"/>
                    <a:pt x="72207" y="67670"/>
                  </a:cubicBezTo>
                  <a:cubicBezTo>
                    <a:pt x="107351" y="67670"/>
                    <a:pt x="144413" y="55541"/>
                    <a:pt x="144413" y="33835"/>
                  </a:cubicBezTo>
                  <a:cubicBezTo>
                    <a:pt x="144413" y="12129"/>
                    <a:pt x="107351" y="0"/>
                    <a:pt x="72207" y="0"/>
                  </a:cubicBezTo>
                  <a:cubicBezTo>
                    <a:pt x="37062" y="0"/>
                    <a:pt x="0" y="12129"/>
                    <a:pt x="0" y="33835"/>
                  </a:cubicBezTo>
                  <a:lnTo>
                    <a:pt x="0" y="143640"/>
                  </a:lnTo>
                  <a:cubicBezTo>
                    <a:pt x="0" y="165345"/>
                    <a:pt x="37062" y="177475"/>
                    <a:pt x="72207" y="177475"/>
                  </a:cubicBezTo>
                  <a:cubicBezTo>
                    <a:pt x="76040" y="177475"/>
                    <a:pt x="78597" y="174921"/>
                    <a:pt x="78597" y="171091"/>
                  </a:cubicBezTo>
                  <a:cubicBezTo>
                    <a:pt x="78597" y="167260"/>
                    <a:pt x="76040" y="164707"/>
                    <a:pt x="72207" y="164707"/>
                  </a:cubicBezTo>
                  <a:cubicBezTo>
                    <a:pt x="35784" y="164707"/>
                    <a:pt x="12780" y="152577"/>
                    <a:pt x="12780" y="143640"/>
                  </a:cubicBezTo>
                  <a:lnTo>
                    <a:pt x="12780" y="135979"/>
                  </a:lnTo>
                  <a:cubicBezTo>
                    <a:pt x="24282" y="144278"/>
                    <a:pt x="43452" y="149385"/>
                    <a:pt x="66456" y="150024"/>
                  </a:cubicBezTo>
                  <a:cubicBezTo>
                    <a:pt x="66456" y="150024"/>
                    <a:pt x="66456" y="150024"/>
                    <a:pt x="66456" y="150024"/>
                  </a:cubicBezTo>
                  <a:cubicBezTo>
                    <a:pt x="69650" y="150024"/>
                    <a:pt x="72845" y="147470"/>
                    <a:pt x="72845" y="143640"/>
                  </a:cubicBezTo>
                  <a:cubicBezTo>
                    <a:pt x="72845" y="139809"/>
                    <a:pt x="70289" y="137256"/>
                    <a:pt x="66456" y="137256"/>
                  </a:cubicBezTo>
                  <a:cubicBezTo>
                    <a:pt x="31311" y="135979"/>
                    <a:pt x="12141" y="124488"/>
                    <a:pt x="12141" y="116189"/>
                  </a:cubicBezTo>
                  <a:lnTo>
                    <a:pt x="12141" y="108528"/>
                  </a:lnTo>
                  <a:cubicBezTo>
                    <a:pt x="23643" y="116827"/>
                    <a:pt x="42813" y="121934"/>
                    <a:pt x="65817" y="122573"/>
                  </a:cubicBezTo>
                  <a:cubicBezTo>
                    <a:pt x="65817" y="122573"/>
                    <a:pt x="65817" y="122573"/>
                    <a:pt x="65817" y="122573"/>
                  </a:cubicBezTo>
                  <a:cubicBezTo>
                    <a:pt x="69012" y="122573"/>
                    <a:pt x="72207" y="120019"/>
                    <a:pt x="72207" y="116189"/>
                  </a:cubicBezTo>
                  <a:cubicBezTo>
                    <a:pt x="72207" y="112358"/>
                    <a:pt x="69650" y="109805"/>
                    <a:pt x="65817" y="109805"/>
                  </a:cubicBezTo>
                  <a:cubicBezTo>
                    <a:pt x="30672" y="108528"/>
                    <a:pt x="11502" y="97037"/>
                    <a:pt x="11502" y="88737"/>
                  </a:cubicBezTo>
                  <a:lnTo>
                    <a:pt x="11502" y="81077"/>
                  </a:lnTo>
                  <a:cubicBezTo>
                    <a:pt x="26838" y="90653"/>
                    <a:pt x="49842" y="95121"/>
                    <a:pt x="72207" y="95121"/>
                  </a:cubicBezTo>
                  <a:close/>
                  <a:moveTo>
                    <a:pt x="72207" y="12768"/>
                  </a:moveTo>
                  <a:cubicBezTo>
                    <a:pt x="108629" y="12768"/>
                    <a:pt x="131633" y="25536"/>
                    <a:pt x="131633" y="33835"/>
                  </a:cubicBezTo>
                  <a:cubicBezTo>
                    <a:pt x="131633" y="42773"/>
                    <a:pt x="109269" y="54902"/>
                    <a:pt x="72207" y="54902"/>
                  </a:cubicBezTo>
                  <a:cubicBezTo>
                    <a:pt x="35145" y="54902"/>
                    <a:pt x="12780" y="42773"/>
                    <a:pt x="12780" y="33835"/>
                  </a:cubicBezTo>
                  <a:cubicBezTo>
                    <a:pt x="12780" y="25536"/>
                    <a:pt x="35784" y="12768"/>
                    <a:pt x="72207" y="12768"/>
                  </a:cubicBezTo>
                  <a:close/>
                </a:path>
              </a:pathLst>
            </a:custGeom>
            <a:grpFill/>
            <a:ln w="6390" cap="flat">
              <a:noFill/>
              <a:prstDash val="solid"/>
              <a:miter/>
            </a:ln>
          </p:spPr>
          <p:txBody>
            <a:bodyPr rtlCol="0" anchor="ctr"/>
            <a:lstStyle/>
            <a:p>
              <a:endParaRPr lang="fr-FR" dirty="0"/>
            </a:p>
          </p:txBody>
        </p:sp>
      </p:grpSp>
      <p:grpSp>
        <p:nvGrpSpPr>
          <p:cNvPr id="329" name="Graphic 4">
            <a:extLst>
              <a:ext uri="{FF2B5EF4-FFF2-40B4-BE49-F238E27FC236}">
                <a16:creationId xmlns:a16="http://schemas.microsoft.com/office/drawing/2014/main" id="{2F0A1C1B-EB39-44DA-AF34-C97695797E66}"/>
              </a:ext>
            </a:extLst>
          </p:cNvPr>
          <p:cNvGrpSpPr/>
          <p:nvPr/>
        </p:nvGrpSpPr>
        <p:grpSpPr>
          <a:xfrm>
            <a:off x="7478736" y="5589298"/>
            <a:ext cx="396000" cy="396000"/>
            <a:chOff x="467743" y="2855717"/>
            <a:chExt cx="361670" cy="361333"/>
          </a:xfrm>
          <a:solidFill>
            <a:srgbClr val="046A38"/>
          </a:solidFill>
        </p:grpSpPr>
        <p:sp>
          <p:nvSpPr>
            <p:cNvPr id="330" name="Graphic 4">
              <a:extLst>
                <a:ext uri="{FF2B5EF4-FFF2-40B4-BE49-F238E27FC236}">
                  <a16:creationId xmlns:a16="http://schemas.microsoft.com/office/drawing/2014/main" id="{92CC3D3C-482D-4C26-B88F-11E03015F673}"/>
                </a:ext>
              </a:extLst>
            </p:cNvPr>
            <p:cNvSpPr/>
            <p:nvPr/>
          </p:nvSpPr>
          <p:spPr>
            <a:xfrm>
              <a:off x="467743" y="2855717"/>
              <a:ext cx="361670" cy="361333"/>
            </a:xfrm>
            <a:custGeom>
              <a:avLst/>
              <a:gdLst>
                <a:gd name="connsiteX0" fmla="*/ 180835 w 361670"/>
                <a:gd name="connsiteY0" fmla="*/ 0 h 361333"/>
                <a:gd name="connsiteX1" fmla="*/ 0 w 361670"/>
                <a:gd name="connsiteY1" fmla="*/ 180667 h 361333"/>
                <a:gd name="connsiteX2" fmla="*/ 180835 w 361670"/>
                <a:gd name="connsiteY2" fmla="*/ 361333 h 361333"/>
                <a:gd name="connsiteX3" fmla="*/ 361670 w 361670"/>
                <a:gd name="connsiteY3" fmla="*/ 180667 h 361333"/>
                <a:gd name="connsiteX4" fmla="*/ 180835 w 361670"/>
                <a:gd name="connsiteY4" fmla="*/ 0 h 361333"/>
                <a:gd name="connsiteX5" fmla="*/ 180835 w 361670"/>
                <a:gd name="connsiteY5" fmla="*/ 348565 h 361333"/>
                <a:gd name="connsiteX6" fmla="*/ 12780 w 361670"/>
                <a:gd name="connsiteY6" fmla="*/ 180667 h 361333"/>
                <a:gd name="connsiteX7" fmla="*/ 180835 w 361670"/>
                <a:gd name="connsiteY7" fmla="*/ 12768 h 361333"/>
                <a:gd name="connsiteX8" fmla="*/ 348891 w 361670"/>
                <a:gd name="connsiteY8" fmla="*/ 180667 h 361333"/>
                <a:gd name="connsiteX9" fmla="*/ 180835 w 361670"/>
                <a:gd name="connsiteY9" fmla="*/ 348565 h 361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1670" h="361333">
                  <a:moveTo>
                    <a:pt x="180835" y="0"/>
                  </a:moveTo>
                  <a:cubicBezTo>
                    <a:pt x="80513" y="0"/>
                    <a:pt x="0" y="81076"/>
                    <a:pt x="0" y="180667"/>
                  </a:cubicBezTo>
                  <a:cubicBezTo>
                    <a:pt x="0" y="280257"/>
                    <a:pt x="81152" y="361333"/>
                    <a:pt x="180835" y="361333"/>
                  </a:cubicBezTo>
                  <a:cubicBezTo>
                    <a:pt x="281157" y="361333"/>
                    <a:pt x="361670" y="280257"/>
                    <a:pt x="361670" y="180667"/>
                  </a:cubicBezTo>
                  <a:cubicBezTo>
                    <a:pt x="361670" y="81076"/>
                    <a:pt x="280518" y="0"/>
                    <a:pt x="180835" y="0"/>
                  </a:cubicBezTo>
                  <a:close/>
                  <a:moveTo>
                    <a:pt x="180835" y="348565"/>
                  </a:moveTo>
                  <a:cubicBezTo>
                    <a:pt x="88181" y="348565"/>
                    <a:pt x="12780" y="273234"/>
                    <a:pt x="12780" y="180667"/>
                  </a:cubicBezTo>
                  <a:cubicBezTo>
                    <a:pt x="12780" y="88099"/>
                    <a:pt x="88181" y="12768"/>
                    <a:pt x="180835" y="12768"/>
                  </a:cubicBezTo>
                  <a:cubicBezTo>
                    <a:pt x="273489" y="12768"/>
                    <a:pt x="348891" y="88099"/>
                    <a:pt x="348891" y="180667"/>
                  </a:cubicBezTo>
                  <a:cubicBezTo>
                    <a:pt x="348891" y="273234"/>
                    <a:pt x="273489" y="348565"/>
                    <a:pt x="180835" y="348565"/>
                  </a:cubicBezTo>
                  <a:close/>
                </a:path>
              </a:pathLst>
            </a:custGeom>
            <a:grpFill/>
            <a:ln w="6390" cap="flat">
              <a:noFill/>
              <a:prstDash val="solid"/>
              <a:miter/>
            </a:ln>
          </p:spPr>
          <p:txBody>
            <a:bodyPr rtlCol="0" anchor="ctr"/>
            <a:lstStyle/>
            <a:p>
              <a:endParaRPr lang="fr-FR" dirty="0"/>
            </a:p>
          </p:txBody>
        </p:sp>
        <p:sp>
          <p:nvSpPr>
            <p:cNvPr id="331" name="Graphic 4">
              <a:extLst>
                <a:ext uri="{FF2B5EF4-FFF2-40B4-BE49-F238E27FC236}">
                  <a16:creationId xmlns:a16="http://schemas.microsoft.com/office/drawing/2014/main" id="{B420FE29-2623-441D-98AA-54699F56ACDB}"/>
                </a:ext>
              </a:extLst>
            </p:cNvPr>
            <p:cNvSpPr/>
            <p:nvPr/>
          </p:nvSpPr>
          <p:spPr>
            <a:xfrm>
              <a:off x="577011" y="2936794"/>
              <a:ext cx="146968" cy="199818"/>
            </a:xfrm>
            <a:custGeom>
              <a:avLst/>
              <a:gdLst>
                <a:gd name="connsiteX0" fmla="*/ 140579 w 146968"/>
                <a:gd name="connsiteY0" fmla="*/ 168537 h 199818"/>
                <a:gd name="connsiteX1" fmla="*/ 134189 w 146968"/>
                <a:gd name="connsiteY1" fmla="*/ 174921 h 199818"/>
                <a:gd name="connsiteX2" fmla="*/ 134189 w 146968"/>
                <a:gd name="connsiteY2" fmla="*/ 186412 h 199818"/>
                <a:gd name="connsiteX3" fmla="*/ 12780 w 146968"/>
                <a:gd name="connsiteY3" fmla="*/ 186412 h 199818"/>
                <a:gd name="connsiteX4" fmla="*/ 12780 w 146968"/>
                <a:gd name="connsiteY4" fmla="*/ 12130 h 199818"/>
                <a:gd name="connsiteX5" fmla="*/ 94571 w 146968"/>
                <a:gd name="connsiteY5" fmla="*/ 12130 h 199818"/>
                <a:gd name="connsiteX6" fmla="*/ 94571 w 146968"/>
                <a:gd name="connsiteY6" fmla="*/ 45326 h 199818"/>
                <a:gd name="connsiteX7" fmla="*/ 100961 w 146968"/>
                <a:gd name="connsiteY7" fmla="*/ 51710 h 199818"/>
                <a:gd name="connsiteX8" fmla="*/ 134189 w 146968"/>
                <a:gd name="connsiteY8" fmla="*/ 51710 h 199818"/>
                <a:gd name="connsiteX9" fmla="*/ 134189 w 146968"/>
                <a:gd name="connsiteY9" fmla="*/ 65117 h 199818"/>
                <a:gd name="connsiteX10" fmla="*/ 140579 w 146968"/>
                <a:gd name="connsiteY10" fmla="*/ 71501 h 199818"/>
                <a:gd name="connsiteX11" fmla="*/ 146969 w 146968"/>
                <a:gd name="connsiteY11" fmla="*/ 65117 h 199818"/>
                <a:gd name="connsiteX12" fmla="*/ 146969 w 146968"/>
                <a:gd name="connsiteY12" fmla="*/ 45326 h 199818"/>
                <a:gd name="connsiteX13" fmla="*/ 146330 w 146968"/>
                <a:gd name="connsiteY13" fmla="*/ 42773 h 199818"/>
                <a:gd name="connsiteX14" fmla="*/ 145052 w 146968"/>
                <a:gd name="connsiteY14" fmla="*/ 40857 h 199818"/>
                <a:gd name="connsiteX15" fmla="*/ 106073 w 146968"/>
                <a:gd name="connsiteY15" fmla="*/ 1915 h 199818"/>
                <a:gd name="connsiteX16" fmla="*/ 104156 w 146968"/>
                <a:gd name="connsiteY16" fmla="*/ 638 h 199818"/>
                <a:gd name="connsiteX17" fmla="*/ 102239 w 146968"/>
                <a:gd name="connsiteY17" fmla="*/ 0 h 199818"/>
                <a:gd name="connsiteX18" fmla="*/ 101600 w 146968"/>
                <a:gd name="connsiteY18" fmla="*/ 0 h 199818"/>
                <a:gd name="connsiteX19" fmla="*/ 101600 w 146968"/>
                <a:gd name="connsiteY19" fmla="*/ 0 h 199818"/>
                <a:gd name="connsiteX20" fmla="*/ 101600 w 146968"/>
                <a:gd name="connsiteY20" fmla="*/ 0 h 199818"/>
                <a:gd name="connsiteX21" fmla="*/ 6390 w 146968"/>
                <a:gd name="connsiteY21" fmla="*/ 0 h 199818"/>
                <a:gd name="connsiteX22" fmla="*/ 0 w 146968"/>
                <a:gd name="connsiteY22" fmla="*/ 6384 h 199818"/>
                <a:gd name="connsiteX23" fmla="*/ 0 w 146968"/>
                <a:gd name="connsiteY23" fmla="*/ 193435 h 199818"/>
                <a:gd name="connsiteX24" fmla="*/ 6390 w 146968"/>
                <a:gd name="connsiteY24" fmla="*/ 199819 h 199818"/>
                <a:gd name="connsiteX25" fmla="*/ 140579 w 146968"/>
                <a:gd name="connsiteY25" fmla="*/ 199819 h 199818"/>
                <a:gd name="connsiteX26" fmla="*/ 146969 w 146968"/>
                <a:gd name="connsiteY26" fmla="*/ 193435 h 199818"/>
                <a:gd name="connsiteX27" fmla="*/ 146969 w 146968"/>
                <a:gd name="connsiteY27" fmla="*/ 175560 h 199818"/>
                <a:gd name="connsiteX28" fmla="*/ 140579 w 146968"/>
                <a:gd name="connsiteY28" fmla="*/ 168537 h 199818"/>
                <a:gd name="connsiteX29" fmla="*/ 107351 w 146968"/>
                <a:gd name="connsiteY29" fmla="*/ 21706 h 199818"/>
                <a:gd name="connsiteX30" fmla="*/ 124604 w 146968"/>
                <a:gd name="connsiteY30" fmla="*/ 38942 h 199818"/>
                <a:gd name="connsiteX31" fmla="*/ 107351 w 146968"/>
                <a:gd name="connsiteY31" fmla="*/ 38942 h 199818"/>
                <a:gd name="connsiteX32" fmla="*/ 107351 w 146968"/>
                <a:gd name="connsiteY32" fmla="*/ 21706 h 199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6968" h="199818">
                  <a:moveTo>
                    <a:pt x="140579" y="168537"/>
                  </a:moveTo>
                  <a:cubicBezTo>
                    <a:pt x="136745" y="168537"/>
                    <a:pt x="134189" y="171091"/>
                    <a:pt x="134189" y="174921"/>
                  </a:cubicBezTo>
                  <a:lnTo>
                    <a:pt x="134189" y="186412"/>
                  </a:lnTo>
                  <a:lnTo>
                    <a:pt x="12780" y="186412"/>
                  </a:lnTo>
                  <a:lnTo>
                    <a:pt x="12780" y="12130"/>
                  </a:lnTo>
                  <a:lnTo>
                    <a:pt x="94571" y="12130"/>
                  </a:lnTo>
                  <a:lnTo>
                    <a:pt x="94571" y="45326"/>
                  </a:lnTo>
                  <a:cubicBezTo>
                    <a:pt x="94571" y="49157"/>
                    <a:pt x="97127" y="51710"/>
                    <a:pt x="100961" y="51710"/>
                  </a:cubicBezTo>
                  <a:lnTo>
                    <a:pt x="134189" y="51710"/>
                  </a:lnTo>
                  <a:lnTo>
                    <a:pt x="134189" y="65117"/>
                  </a:lnTo>
                  <a:cubicBezTo>
                    <a:pt x="134189" y="68947"/>
                    <a:pt x="136745" y="71501"/>
                    <a:pt x="140579" y="71501"/>
                  </a:cubicBezTo>
                  <a:cubicBezTo>
                    <a:pt x="144413" y="71501"/>
                    <a:pt x="146969" y="68947"/>
                    <a:pt x="146969" y="65117"/>
                  </a:cubicBezTo>
                  <a:lnTo>
                    <a:pt x="146969" y="45326"/>
                  </a:lnTo>
                  <a:cubicBezTo>
                    <a:pt x="146969" y="44688"/>
                    <a:pt x="146969" y="43411"/>
                    <a:pt x="146330" y="42773"/>
                  </a:cubicBezTo>
                  <a:cubicBezTo>
                    <a:pt x="145691" y="42134"/>
                    <a:pt x="145691" y="41496"/>
                    <a:pt x="145052" y="40857"/>
                  </a:cubicBezTo>
                  <a:lnTo>
                    <a:pt x="106073" y="1915"/>
                  </a:lnTo>
                  <a:cubicBezTo>
                    <a:pt x="105434" y="1277"/>
                    <a:pt x="104795" y="638"/>
                    <a:pt x="104156" y="638"/>
                  </a:cubicBezTo>
                  <a:cubicBezTo>
                    <a:pt x="103517" y="638"/>
                    <a:pt x="102878" y="0"/>
                    <a:pt x="102239" y="0"/>
                  </a:cubicBezTo>
                  <a:cubicBezTo>
                    <a:pt x="102239" y="0"/>
                    <a:pt x="102239" y="0"/>
                    <a:pt x="101600" y="0"/>
                  </a:cubicBezTo>
                  <a:cubicBezTo>
                    <a:pt x="101600" y="0"/>
                    <a:pt x="101600" y="0"/>
                    <a:pt x="101600" y="0"/>
                  </a:cubicBezTo>
                  <a:cubicBezTo>
                    <a:pt x="101600" y="0"/>
                    <a:pt x="101600" y="0"/>
                    <a:pt x="101600" y="0"/>
                  </a:cubicBezTo>
                  <a:lnTo>
                    <a:pt x="6390" y="0"/>
                  </a:lnTo>
                  <a:cubicBezTo>
                    <a:pt x="2556" y="0"/>
                    <a:pt x="0" y="2554"/>
                    <a:pt x="0" y="6384"/>
                  </a:cubicBezTo>
                  <a:lnTo>
                    <a:pt x="0" y="193435"/>
                  </a:lnTo>
                  <a:cubicBezTo>
                    <a:pt x="0" y="197265"/>
                    <a:pt x="2556" y="199819"/>
                    <a:pt x="6390" y="199819"/>
                  </a:cubicBezTo>
                  <a:lnTo>
                    <a:pt x="140579" y="199819"/>
                  </a:lnTo>
                  <a:cubicBezTo>
                    <a:pt x="144413" y="199819"/>
                    <a:pt x="146969" y="197265"/>
                    <a:pt x="146969" y="193435"/>
                  </a:cubicBezTo>
                  <a:lnTo>
                    <a:pt x="146969" y="175560"/>
                  </a:lnTo>
                  <a:cubicBezTo>
                    <a:pt x="146969" y="171729"/>
                    <a:pt x="144413" y="168537"/>
                    <a:pt x="140579" y="168537"/>
                  </a:cubicBezTo>
                  <a:close/>
                  <a:moveTo>
                    <a:pt x="107351" y="21706"/>
                  </a:moveTo>
                  <a:lnTo>
                    <a:pt x="124604" y="38942"/>
                  </a:lnTo>
                  <a:lnTo>
                    <a:pt x="107351" y="38942"/>
                  </a:lnTo>
                  <a:lnTo>
                    <a:pt x="107351" y="21706"/>
                  </a:lnTo>
                  <a:close/>
                </a:path>
              </a:pathLst>
            </a:custGeom>
            <a:grpFill/>
            <a:ln w="6390" cap="flat">
              <a:noFill/>
              <a:prstDash val="solid"/>
              <a:miter/>
            </a:ln>
          </p:spPr>
          <p:txBody>
            <a:bodyPr rtlCol="0" anchor="ctr"/>
            <a:lstStyle/>
            <a:p>
              <a:endParaRPr lang="fr-FR" dirty="0"/>
            </a:p>
          </p:txBody>
        </p:sp>
        <p:sp>
          <p:nvSpPr>
            <p:cNvPr id="332" name="Graphic 4">
              <a:extLst>
                <a:ext uri="{FF2B5EF4-FFF2-40B4-BE49-F238E27FC236}">
                  <a16:creationId xmlns:a16="http://schemas.microsoft.com/office/drawing/2014/main" id="{2EABBFB0-1885-4765-B721-B51AA8104427}"/>
                </a:ext>
              </a:extLst>
            </p:cNvPr>
            <p:cNvSpPr/>
            <p:nvPr/>
          </p:nvSpPr>
          <p:spPr>
            <a:xfrm>
              <a:off x="602571" y="3009571"/>
              <a:ext cx="143134" cy="95759"/>
            </a:xfrm>
            <a:custGeom>
              <a:avLst/>
              <a:gdLst>
                <a:gd name="connsiteX0" fmla="*/ 95210 w 143134"/>
                <a:gd name="connsiteY0" fmla="*/ 0 h 95759"/>
                <a:gd name="connsiteX1" fmla="*/ 81791 w 143134"/>
                <a:gd name="connsiteY1" fmla="*/ 1915 h 95759"/>
                <a:gd name="connsiteX2" fmla="*/ 81152 w 143134"/>
                <a:gd name="connsiteY2" fmla="*/ 1915 h 95759"/>
                <a:gd name="connsiteX3" fmla="*/ 6390 w 143134"/>
                <a:gd name="connsiteY3" fmla="*/ 1915 h 95759"/>
                <a:gd name="connsiteX4" fmla="*/ 0 w 143134"/>
                <a:gd name="connsiteY4" fmla="*/ 8299 h 95759"/>
                <a:gd name="connsiteX5" fmla="*/ 6390 w 143134"/>
                <a:gd name="connsiteY5" fmla="*/ 14683 h 95759"/>
                <a:gd name="connsiteX6" fmla="*/ 60704 w 143134"/>
                <a:gd name="connsiteY6" fmla="*/ 14683 h 95759"/>
                <a:gd name="connsiteX7" fmla="*/ 51758 w 143134"/>
                <a:gd name="connsiteY7" fmla="*/ 28728 h 95759"/>
                <a:gd name="connsiteX8" fmla="*/ 6390 w 143134"/>
                <a:gd name="connsiteY8" fmla="*/ 28728 h 95759"/>
                <a:gd name="connsiteX9" fmla="*/ 0 w 143134"/>
                <a:gd name="connsiteY9" fmla="*/ 35112 h 95759"/>
                <a:gd name="connsiteX10" fmla="*/ 6390 w 143134"/>
                <a:gd name="connsiteY10" fmla="*/ 41496 h 95759"/>
                <a:gd name="connsiteX11" fmla="*/ 48564 w 143134"/>
                <a:gd name="connsiteY11" fmla="*/ 41496 h 95759"/>
                <a:gd name="connsiteX12" fmla="*/ 47925 w 143134"/>
                <a:gd name="connsiteY12" fmla="*/ 47880 h 95759"/>
                <a:gd name="connsiteX13" fmla="*/ 48564 w 143134"/>
                <a:gd name="connsiteY13" fmla="*/ 56179 h 95759"/>
                <a:gd name="connsiteX14" fmla="*/ 6390 w 143134"/>
                <a:gd name="connsiteY14" fmla="*/ 56179 h 95759"/>
                <a:gd name="connsiteX15" fmla="*/ 6390 w 143134"/>
                <a:gd name="connsiteY15" fmla="*/ 56179 h 95759"/>
                <a:gd name="connsiteX16" fmla="*/ 0 w 143134"/>
                <a:gd name="connsiteY16" fmla="*/ 62563 h 95759"/>
                <a:gd name="connsiteX17" fmla="*/ 6390 w 143134"/>
                <a:gd name="connsiteY17" fmla="*/ 68947 h 95759"/>
                <a:gd name="connsiteX18" fmla="*/ 53036 w 143134"/>
                <a:gd name="connsiteY18" fmla="*/ 68947 h 95759"/>
                <a:gd name="connsiteX19" fmla="*/ 63899 w 143134"/>
                <a:gd name="connsiteY19" fmla="*/ 82992 h 95759"/>
                <a:gd name="connsiteX20" fmla="*/ 7029 w 143134"/>
                <a:gd name="connsiteY20" fmla="*/ 82992 h 95759"/>
                <a:gd name="connsiteX21" fmla="*/ 639 w 143134"/>
                <a:gd name="connsiteY21" fmla="*/ 89376 h 95759"/>
                <a:gd name="connsiteX22" fmla="*/ 7029 w 143134"/>
                <a:gd name="connsiteY22" fmla="*/ 95760 h 95759"/>
                <a:gd name="connsiteX23" fmla="*/ 92654 w 143134"/>
                <a:gd name="connsiteY23" fmla="*/ 95760 h 95759"/>
                <a:gd name="connsiteX24" fmla="*/ 95210 w 143134"/>
                <a:gd name="connsiteY24" fmla="*/ 95121 h 95759"/>
                <a:gd name="connsiteX25" fmla="*/ 95849 w 143134"/>
                <a:gd name="connsiteY25" fmla="*/ 95121 h 95759"/>
                <a:gd name="connsiteX26" fmla="*/ 143135 w 143134"/>
                <a:gd name="connsiteY26" fmla="*/ 47880 h 95759"/>
                <a:gd name="connsiteX27" fmla="*/ 95210 w 143134"/>
                <a:gd name="connsiteY27" fmla="*/ 0 h 95759"/>
                <a:gd name="connsiteX28" fmla="*/ 95210 w 143134"/>
                <a:gd name="connsiteY28" fmla="*/ 82354 h 95759"/>
                <a:gd name="connsiteX29" fmla="*/ 60704 w 143134"/>
                <a:gd name="connsiteY29" fmla="*/ 47880 h 95759"/>
                <a:gd name="connsiteX30" fmla="*/ 95210 w 143134"/>
                <a:gd name="connsiteY30" fmla="*/ 13406 h 95759"/>
                <a:gd name="connsiteX31" fmla="*/ 129716 w 143134"/>
                <a:gd name="connsiteY31" fmla="*/ 47880 h 95759"/>
                <a:gd name="connsiteX32" fmla="*/ 95210 w 143134"/>
                <a:gd name="connsiteY32" fmla="*/ 82354 h 95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3134" h="95759">
                  <a:moveTo>
                    <a:pt x="95210" y="0"/>
                  </a:moveTo>
                  <a:cubicBezTo>
                    <a:pt x="90737" y="0"/>
                    <a:pt x="85625" y="638"/>
                    <a:pt x="81791" y="1915"/>
                  </a:cubicBezTo>
                  <a:cubicBezTo>
                    <a:pt x="81791" y="1915"/>
                    <a:pt x="81152" y="1915"/>
                    <a:pt x="81152" y="1915"/>
                  </a:cubicBezTo>
                  <a:lnTo>
                    <a:pt x="6390" y="1915"/>
                  </a:lnTo>
                  <a:cubicBezTo>
                    <a:pt x="2556" y="1915"/>
                    <a:pt x="0" y="4469"/>
                    <a:pt x="0" y="8299"/>
                  </a:cubicBezTo>
                  <a:cubicBezTo>
                    <a:pt x="0" y="12130"/>
                    <a:pt x="2556" y="14683"/>
                    <a:pt x="6390" y="14683"/>
                  </a:cubicBezTo>
                  <a:lnTo>
                    <a:pt x="60704" y="14683"/>
                  </a:lnTo>
                  <a:cubicBezTo>
                    <a:pt x="56870" y="18514"/>
                    <a:pt x="53675" y="23621"/>
                    <a:pt x="51758" y="28728"/>
                  </a:cubicBezTo>
                  <a:lnTo>
                    <a:pt x="6390" y="28728"/>
                  </a:lnTo>
                  <a:cubicBezTo>
                    <a:pt x="2556" y="28728"/>
                    <a:pt x="0" y="31282"/>
                    <a:pt x="0" y="35112"/>
                  </a:cubicBezTo>
                  <a:cubicBezTo>
                    <a:pt x="0" y="38942"/>
                    <a:pt x="2556" y="41496"/>
                    <a:pt x="6390" y="41496"/>
                  </a:cubicBezTo>
                  <a:lnTo>
                    <a:pt x="48564" y="41496"/>
                  </a:lnTo>
                  <a:cubicBezTo>
                    <a:pt x="48564" y="43411"/>
                    <a:pt x="47925" y="45326"/>
                    <a:pt x="47925" y="47880"/>
                  </a:cubicBezTo>
                  <a:cubicBezTo>
                    <a:pt x="47925" y="50434"/>
                    <a:pt x="47925" y="53626"/>
                    <a:pt x="48564" y="56179"/>
                  </a:cubicBezTo>
                  <a:lnTo>
                    <a:pt x="6390" y="56179"/>
                  </a:lnTo>
                  <a:cubicBezTo>
                    <a:pt x="6390" y="56179"/>
                    <a:pt x="6390" y="56179"/>
                    <a:pt x="6390" y="56179"/>
                  </a:cubicBezTo>
                  <a:cubicBezTo>
                    <a:pt x="2556" y="56179"/>
                    <a:pt x="0" y="58733"/>
                    <a:pt x="0" y="62563"/>
                  </a:cubicBezTo>
                  <a:cubicBezTo>
                    <a:pt x="0" y="66394"/>
                    <a:pt x="2556" y="68947"/>
                    <a:pt x="6390" y="68947"/>
                  </a:cubicBezTo>
                  <a:lnTo>
                    <a:pt x="53036" y="68947"/>
                  </a:lnTo>
                  <a:cubicBezTo>
                    <a:pt x="55592" y="74054"/>
                    <a:pt x="59426" y="79162"/>
                    <a:pt x="63899" y="82992"/>
                  </a:cubicBezTo>
                  <a:lnTo>
                    <a:pt x="7029" y="82992"/>
                  </a:lnTo>
                  <a:cubicBezTo>
                    <a:pt x="3195" y="82992"/>
                    <a:pt x="639" y="85546"/>
                    <a:pt x="639" y="89376"/>
                  </a:cubicBezTo>
                  <a:cubicBezTo>
                    <a:pt x="639" y="93206"/>
                    <a:pt x="3195" y="95760"/>
                    <a:pt x="7029" y="95760"/>
                  </a:cubicBezTo>
                  <a:lnTo>
                    <a:pt x="92654" y="95760"/>
                  </a:lnTo>
                  <a:cubicBezTo>
                    <a:pt x="93293" y="95760"/>
                    <a:pt x="94571" y="95760"/>
                    <a:pt x="95210" y="95121"/>
                  </a:cubicBezTo>
                  <a:cubicBezTo>
                    <a:pt x="95210" y="95121"/>
                    <a:pt x="95210" y="95121"/>
                    <a:pt x="95849" y="95121"/>
                  </a:cubicBezTo>
                  <a:cubicBezTo>
                    <a:pt x="122048" y="95121"/>
                    <a:pt x="143135" y="74054"/>
                    <a:pt x="143135" y="47880"/>
                  </a:cubicBezTo>
                  <a:cubicBezTo>
                    <a:pt x="143135" y="21706"/>
                    <a:pt x="121409" y="0"/>
                    <a:pt x="95210" y="0"/>
                  </a:cubicBezTo>
                  <a:close/>
                  <a:moveTo>
                    <a:pt x="95210" y="82354"/>
                  </a:moveTo>
                  <a:cubicBezTo>
                    <a:pt x="76040" y="82354"/>
                    <a:pt x="60704" y="67032"/>
                    <a:pt x="60704" y="47880"/>
                  </a:cubicBezTo>
                  <a:cubicBezTo>
                    <a:pt x="60704" y="28728"/>
                    <a:pt x="76040" y="13406"/>
                    <a:pt x="95210" y="13406"/>
                  </a:cubicBezTo>
                  <a:cubicBezTo>
                    <a:pt x="114380" y="13406"/>
                    <a:pt x="129716" y="28728"/>
                    <a:pt x="129716" y="47880"/>
                  </a:cubicBezTo>
                  <a:cubicBezTo>
                    <a:pt x="129716" y="67032"/>
                    <a:pt x="114380" y="82354"/>
                    <a:pt x="95210" y="82354"/>
                  </a:cubicBezTo>
                  <a:close/>
                </a:path>
              </a:pathLst>
            </a:custGeom>
            <a:grpFill/>
            <a:ln w="6390" cap="flat">
              <a:noFill/>
              <a:prstDash val="solid"/>
              <a:miter/>
            </a:ln>
          </p:spPr>
          <p:txBody>
            <a:bodyPr rtlCol="0" anchor="ctr"/>
            <a:lstStyle/>
            <a:p>
              <a:endParaRPr lang="fr-FR" dirty="0"/>
            </a:p>
          </p:txBody>
        </p:sp>
        <p:sp>
          <p:nvSpPr>
            <p:cNvPr id="333" name="Graphic 4">
              <a:extLst>
                <a:ext uri="{FF2B5EF4-FFF2-40B4-BE49-F238E27FC236}">
                  <a16:creationId xmlns:a16="http://schemas.microsoft.com/office/drawing/2014/main" id="{906611F7-A113-4C86-8398-D0257B9F5B5C}"/>
                </a:ext>
              </a:extLst>
            </p:cNvPr>
            <p:cNvSpPr/>
            <p:nvPr/>
          </p:nvSpPr>
          <p:spPr>
            <a:xfrm>
              <a:off x="683723" y="3028723"/>
              <a:ext cx="28754" cy="58094"/>
            </a:xfrm>
            <a:custGeom>
              <a:avLst/>
              <a:gdLst>
                <a:gd name="connsiteX0" fmla="*/ 14058 w 28754"/>
                <a:gd name="connsiteY0" fmla="*/ 15322 h 58094"/>
                <a:gd name="connsiteX1" fmla="*/ 18531 w 28754"/>
                <a:gd name="connsiteY1" fmla="*/ 19790 h 58094"/>
                <a:gd name="connsiteX2" fmla="*/ 23643 w 28754"/>
                <a:gd name="connsiteY2" fmla="*/ 24898 h 58094"/>
                <a:gd name="connsiteX3" fmla="*/ 28755 w 28754"/>
                <a:gd name="connsiteY3" fmla="*/ 19790 h 58094"/>
                <a:gd name="connsiteX4" fmla="*/ 19809 w 28754"/>
                <a:gd name="connsiteY4" fmla="*/ 7022 h 58094"/>
                <a:gd name="connsiteX5" fmla="*/ 19809 w 28754"/>
                <a:gd name="connsiteY5" fmla="*/ 5107 h 58094"/>
                <a:gd name="connsiteX6" fmla="*/ 14697 w 28754"/>
                <a:gd name="connsiteY6" fmla="*/ 0 h 58094"/>
                <a:gd name="connsiteX7" fmla="*/ 9585 w 28754"/>
                <a:gd name="connsiteY7" fmla="*/ 5107 h 58094"/>
                <a:gd name="connsiteX8" fmla="*/ 9585 w 28754"/>
                <a:gd name="connsiteY8" fmla="*/ 7022 h 58094"/>
                <a:gd name="connsiteX9" fmla="*/ 639 w 28754"/>
                <a:gd name="connsiteY9" fmla="*/ 19790 h 58094"/>
                <a:gd name="connsiteX10" fmla="*/ 14697 w 28754"/>
                <a:gd name="connsiteY10" fmla="*/ 33835 h 58094"/>
                <a:gd name="connsiteX11" fmla="*/ 19170 w 28754"/>
                <a:gd name="connsiteY11" fmla="*/ 38304 h 58094"/>
                <a:gd name="connsiteX12" fmla="*/ 14697 w 28754"/>
                <a:gd name="connsiteY12" fmla="*/ 42773 h 58094"/>
                <a:gd name="connsiteX13" fmla="*/ 10224 w 28754"/>
                <a:gd name="connsiteY13" fmla="*/ 38304 h 58094"/>
                <a:gd name="connsiteX14" fmla="*/ 5112 w 28754"/>
                <a:gd name="connsiteY14" fmla="*/ 33197 h 58094"/>
                <a:gd name="connsiteX15" fmla="*/ 0 w 28754"/>
                <a:gd name="connsiteY15" fmla="*/ 38304 h 58094"/>
                <a:gd name="connsiteX16" fmla="*/ 8946 w 28754"/>
                <a:gd name="connsiteY16" fmla="*/ 51072 h 58094"/>
                <a:gd name="connsiteX17" fmla="*/ 8946 w 28754"/>
                <a:gd name="connsiteY17" fmla="*/ 52987 h 58094"/>
                <a:gd name="connsiteX18" fmla="*/ 14058 w 28754"/>
                <a:gd name="connsiteY18" fmla="*/ 58094 h 58094"/>
                <a:gd name="connsiteX19" fmla="*/ 19170 w 28754"/>
                <a:gd name="connsiteY19" fmla="*/ 52987 h 58094"/>
                <a:gd name="connsiteX20" fmla="*/ 19170 w 28754"/>
                <a:gd name="connsiteY20" fmla="*/ 51072 h 58094"/>
                <a:gd name="connsiteX21" fmla="*/ 28116 w 28754"/>
                <a:gd name="connsiteY21" fmla="*/ 38304 h 58094"/>
                <a:gd name="connsiteX22" fmla="*/ 14058 w 28754"/>
                <a:gd name="connsiteY22" fmla="*/ 24259 h 58094"/>
                <a:gd name="connsiteX23" fmla="*/ 9585 w 28754"/>
                <a:gd name="connsiteY23" fmla="*/ 19790 h 58094"/>
                <a:gd name="connsiteX24" fmla="*/ 14058 w 28754"/>
                <a:gd name="connsiteY24" fmla="*/ 15322 h 58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754" h="58094">
                  <a:moveTo>
                    <a:pt x="14058" y="15322"/>
                  </a:moveTo>
                  <a:cubicBezTo>
                    <a:pt x="16614" y="15322"/>
                    <a:pt x="18531" y="17237"/>
                    <a:pt x="18531" y="19790"/>
                  </a:cubicBezTo>
                  <a:cubicBezTo>
                    <a:pt x="18531" y="22344"/>
                    <a:pt x="20448" y="24898"/>
                    <a:pt x="23643" y="24898"/>
                  </a:cubicBezTo>
                  <a:cubicBezTo>
                    <a:pt x="26838" y="24898"/>
                    <a:pt x="28755" y="22982"/>
                    <a:pt x="28755" y="19790"/>
                  </a:cubicBezTo>
                  <a:cubicBezTo>
                    <a:pt x="28755" y="14045"/>
                    <a:pt x="24921" y="8938"/>
                    <a:pt x="19809" y="7022"/>
                  </a:cubicBezTo>
                  <a:lnTo>
                    <a:pt x="19809" y="5107"/>
                  </a:lnTo>
                  <a:cubicBezTo>
                    <a:pt x="19809" y="2554"/>
                    <a:pt x="17892" y="0"/>
                    <a:pt x="14697" y="0"/>
                  </a:cubicBezTo>
                  <a:cubicBezTo>
                    <a:pt x="11502" y="0"/>
                    <a:pt x="9585" y="1915"/>
                    <a:pt x="9585" y="5107"/>
                  </a:cubicBezTo>
                  <a:lnTo>
                    <a:pt x="9585" y="7022"/>
                  </a:lnTo>
                  <a:cubicBezTo>
                    <a:pt x="4473" y="8938"/>
                    <a:pt x="639" y="14045"/>
                    <a:pt x="639" y="19790"/>
                  </a:cubicBezTo>
                  <a:cubicBezTo>
                    <a:pt x="639" y="27451"/>
                    <a:pt x="7029" y="33835"/>
                    <a:pt x="14697" y="33835"/>
                  </a:cubicBezTo>
                  <a:cubicBezTo>
                    <a:pt x="17253" y="33835"/>
                    <a:pt x="19170" y="35750"/>
                    <a:pt x="19170" y="38304"/>
                  </a:cubicBezTo>
                  <a:cubicBezTo>
                    <a:pt x="19170" y="40858"/>
                    <a:pt x="17253" y="42773"/>
                    <a:pt x="14697" y="42773"/>
                  </a:cubicBezTo>
                  <a:cubicBezTo>
                    <a:pt x="12141" y="42773"/>
                    <a:pt x="10224" y="40858"/>
                    <a:pt x="10224" y="38304"/>
                  </a:cubicBezTo>
                  <a:cubicBezTo>
                    <a:pt x="10224" y="35750"/>
                    <a:pt x="8307" y="33197"/>
                    <a:pt x="5112" y="33197"/>
                  </a:cubicBezTo>
                  <a:cubicBezTo>
                    <a:pt x="1917" y="33197"/>
                    <a:pt x="0" y="35112"/>
                    <a:pt x="0" y="38304"/>
                  </a:cubicBezTo>
                  <a:cubicBezTo>
                    <a:pt x="0" y="44050"/>
                    <a:pt x="3834" y="49157"/>
                    <a:pt x="8946" y="51072"/>
                  </a:cubicBezTo>
                  <a:lnTo>
                    <a:pt x="8946" y="52987"/>
                  </a:lnTo>
                  <a:cubicBezTo>
                    <a:pt x="8946" y="55541"/>
                    <a:pt x="10863" y="58094"/>
                    <a:pt x="14058" y="58094"/>
                  </a:cubicBezTo>
                  <a:cubicBezTo>
                    <a:pt x="17253" y="58094"/>
                    <a:pt x="19170" y="56179"/>
                    <a:pt x="19170" y="52987"/>
                  </a:cubicBezTo>
                  <a:lnTo>
                    <a:pt x="19170" y="51072"/>
                  </a:lnTo>
                  <a:cubicBezTo>
                    <a:pt x="24282" y="49157"/>
                    <a:pt x="28116" y="44050"/>
                    <a:pt x="28116" y="38304"/>
                  </a:cubicBezTo>
                  <a:cubicBezTo>
                    <a:pt x="28116" y="30643"/>
                    <a:pt x="21726" y="24259"/>
                    <a:pt x="14058" y="24259"/>
                  </a:cubicBezTo>
                  <a:cubicBezTo>
                    <a:pt x="11502" y="24259"/>
                    <a:pt x="9585" y="22344"/>
                    <a:pt x="9585" y="19790"/>
                  </a:cubicBezTo>
                  <a:cubicBezTo>
                    <a:pt x="10224" y="17237"/>
                    <a:pt x="12141" y="15322"/>
                    <a:pt x="14058" y="15322"/>
                  </a:cubicBezTo>
                  <a:close/>
                </a:path>
              </a:pathLst>
            </a:custGeom>
            <a:grpFill/>
            <a:ln w="6390" cap="flat">
              <a:noFill/>
              <a:prstDash val="solid"/>
              <a:miter/>
            </a:ln>
          </p:spPr>
          <p:txBody>
            <a:bodyPr rtlCol="0" anchor="ctr"/>
            <a:lstStyle/>
            <a:p>
              <a:endParaRPr lang="fr-FR" dirty="0"/>
            </a:p>
          </p:txBody>
        </p:sp>
      </p:grpSp>
      <p:grpSp>
        <p:nvGrpSpPr>
          <p:cNvPr id="356" name="Graphic 4">
            <a:extLst>
              <a:ext uri="{FF2B5EF4-FFF2-40B4-BE49-F238E27FC236}">
                <a16:creationId xmlns:a16="http://schemas.microsoft.com/office/drawing/2014/main" id="{B4110C0F-291B-4F19-BEA6-A879BB2B4442}"/>
              </a:ext>
            </a:extLst>
          </p:cNvPr>
          <p:cNvGrpSpPr/>
          <p:nvPr/>
        </p:nvGrpSpPr>
        <p:grpSpPr>
          <a:xfrm>
            <a:off x="7478416" y="4252970"/>
            <a:ext cx="396000" cy="396000"/>
            <a:chOff x="3607758" y="1402723"/>
            <a:chExt cx="362309" cy="361971"/>
          </a:xfrm>
          <a:solidFill>
            <a:srgbClr val="046A38"/>
          </a:solidFill>
        </p:grpSpPr>
        <p:sp>
          <p:nvSpPr>
            <p:cNvPr id="357" name="Graphic 4">
              <a:extLst>
                <a:ext uri="{FF2B5EF4-FFF2-40B4-BE49-F238E27FC236}">
                  <a16:creationId xmlns:a16="http://schemas.microsoft.com/office/drawing/2014/main" id="{5DD847BB-0781-48AA-A893-9FFCAD6C35F0}"/>
                </a:ext>
              </a:extLst>
            </p:cNvPr>
            <p:cNvSpPr/>
            <p:nvPr/>
          </p:nvSpPr>
          <p:spPr>
            <a:xfrm>
              <a:off x="3607758" y="1402723"/>
              <a:ext cx="362309" cy="361971"/>
            </a:xfrm>
            <a:custGeom>
              <a:avLst/>
              <a:gdLst>
                <a:gd name="connsiteX0" fmla="*/ 181474 w 362309"/>
                <a:gd name="connsiteY0" fmla="*/ 0 h 361971"/>
                <a:gd name="connsiteX1" fmla="*/ 0 w 362309"/>
                <a:gd name="connsiteY1" fmla="*/ 180667 h 361971"/>
                <a:gd name="connsiteX2" fmla="*/ 180836 w 362309"/>
                <a:gd name="connsiteY2" fmla="*/ 361972 h 361971"/>
                <a:gd name="connsiteX3" fmla="*/ 362310 w 362309"/>
                <a:gd name="connsiteY3" fmla="*/ 181305 h 361971"/>
                <a:gd name="connsiteX4" fmla="*/ 362310 w 362309"/>
                <a:gd name="connsiteY4" fmla="*/ 181305 h 361971"/>
                <a:gd name="connsiteX5" fmla="*/ 181474 w 362309"/>
                <a:gd name="connsiteY5" fmla="*/ 0 h 361971"/>
                <a:gd name="connsiteX6" fmla="*/ 181474 w 362309"/>
                <a:gd name="connsiteY6" fmla="*/ 0 h 361971"/>
                <a:gd name="connsiteX7" fmla="*/ 181474 w 362309"/>
                <a:gd name="connsiteY7" fmla="*/ 348565 h 361971"/>
                <a:gd name="connsiteX8" fmla="*/ 12780 w 362309"/>
                <a:gd name="connsiteY8" fmla="*/ 180667 h 361971"/>
                <a:gd name="connsiteX9" fmla="*/ 181474 w 362309"/>
                <a:gd name="connsiteY9" fmla="*/ 12130 h 361971"/>
                <a:gd name="connsiteX10" fmla="*/ 350169 w 362309"/>
                <a:gd name="connsiteY10" fmla="*/ 180028 h 361971"/>
                <a:gd name="connsiteX11" fmla="*/ 350169 w 362309"/>
                <a:gd name="connsiteY11" fmla="*/ 180028 h 361971"/>
                <a:gd name="connsiteX12" fmla="*/ 181474 w 362309"/>
                <a:gd name="connsiteY12" fmla="*/ 348565 h 361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2309" h="361971">
                  <a:moveTo>
                    <a:pt x="181474" y="0"/>
                  </a:moveTo>
                  <a:cubicBezTo>
                    <a:pt x="81152" y="0"/>
                    <a:pt x="0" y="81077"/>
                    <a:pt x="0" y="180667"/>
                  </a:cubicBezTo>
                  <a:cubicBezTo>
                    <a:pt x="0" y="280257"/>
                    <a:pt x="81152" y="361972"/>
                    <a:pt x="180836" y="361972"/>
                  </a:cubicBezTo>
                  <a:cubicBezTo>
                    <a:pt x="281157" y="361972"/>
                    <a:pt x="362310" y="280895"/>
                    <a:pt x="362310" y="181305"/>
                  </a:cubicBezTo>
                  <a:cubicBezTo>
                    <a:pt x="362310" y="181305"/>
                    <a:pt x="362310" y="181305"/>
                    <a:pt x="362310" y="181305"/>
                  </a:cubicBezTo>
                  <a:cubicBezTo>
                    <a:pt x="362310" y="80438"/>
                    <a:pt x="281796" y="0"/>
                    <a:pt x="181474" y="0"/>
                  </a:cubicBezTo>
                  <a:cubicBezTo>
                    <a:pt x="181474" y="0"/>
                    <a:pt x="181474" y="0"/>
                    <a:pt x="181474" y="0"/>
                  </a:cubicBezTo>
                  <a:close/>
                  <a:moveTo>
                    <a:pt x="181474" y="348565"/>
                  </a:moveTo>
                  <a:cubicBezTo>
                    <a:pt x="88181" y="348565"/>
                    <a:pt x="12780" y="273234"/>
                    <a:pt x="12780" y="180667"/>
                  </a:cubicBezTo>
                  <a:cubicBezTo>
                    <a:pt x="12780" y="88099"/>
                    <a:pt x="88181" y="12130"/>
                    <a:pt x="181474" y="12130"/>
                  </a:cubicBezTo>
                  <a:cubicBezTo>
                    <a:pt x="274767" y="12130"/>
                    <a:pt x="350169" y="87461"/>
                    <a:pt x="350169" y="180028"/>
                  </a:cubicBezTo>
                  <a:lnTo>
                    <a:pt x="350169" y="180028"/>
                  </a:lnTo>
                  <a:cubicBezTo>
                    <a:pt x="349530" y="273234"/>
                    <a:pt x="274128" y="348565"/>
                    <a:pt x="181474" y="348565"/>
                  </a:cubicBezTo>
                  <a:close/>
                </a:path>
              </a:pathLst>
            </a:custGeom>
            <a:grpFill/>
            <a:ln w="6390" cap="flat">
              <a:noFill/>
              <a:prstDash val="solid"/>
              <a:miter/>
            </a:ln>
          </p:spPr>
          <p:txBody>
            <a:bodyPr rtlCol="0" anchor="ctr"/>
            <a:lstStyle/>
            <a:p>
              <a:endParaRPr lang="fr-FR" dirty="0"/>
            </a:p>
          </p:txBody>
        </p:sp>
        <p:sp>
          <p:nvSpPr>
            <p:cNvPr id="358" name="Graphic 4">
              <a:extLst>
                <a:ext uri="{FF2B5EF4-FFF2-40B4-BE49-F238E27FC236}">
                  <a16:creationId xmlns:a16="http://schemas.microsoft.com/office/drawing/2014/main" id="{B16DF539-AAE7-4420-9F63-3E2F69888EA7}"/>
                </a:ext>
              </a:extLst>
            </p:cNvPr>
            <p:cNvSpPr/>
            <p:nvPr/>
          </p:nvSpPr>
          <p:spPr>
            <a:xfrm>
              <a:off x="3656010" y="1467840"/>
              <a:ext cx="264866" cy="181305"/>
            </a:xfrm>
            <a:custGeom>
              <a:avLst/>
              <a:gdLst>
                <a:gd name="connsiteX0" fmla="*/ 207985 w 264866"/>
                <a:gd name="connsiteY0" fmla="*/ 59371 h 181305"/>
                <a:gd name="connsiteX1" fmla="*/ 186898 w 264866"/>
                <a:gd name="connsiteY1" fmla="*/ 59371 h 181305"/>
                <a:gd name="connsiteX2" fmla="*/ 117886 w 264866"/>
                <a:gd name="connsiteY2" fmla="*/ 0 h 181305"/>
                <a:gd name="connsiteX3" fmla="*/ 48875 w 264866"/>
                <a:gd name="connsiteY3" fmla="*/ 68309 h 181305"/>
                <a:gd name="connsiteX4" fmla="*/ 48875 w 264866"/>
                <a:gd name="connsiteY4" fmla="*/ 68309 h 181305"/>
                <a:gd name="connsiteX5" fmla="*/ 48875 w 264866"/>
                <a:gd name="connsiteY5" fmla="*/ 74054 h 181305"/>
                <a:gd name="connsiteX6" fmla="*/ 312 w 264866"/>
                <a:gd name="connsiteY6" fmla="*/ 132787 h 181305"/>
                <a:gd name="connsiteX7" fmla="*/ 53987 w 264866"/>
                <a:gd name="connsiteY7" fmla="*/ 181305 h 181305"/>
                <a:gd name="connsiteX8" fmla="*/ 73157 w 264866"/>
                <a:gd name="connsiteY8" fmla="*/ 181305 h 181305"/>
                <a:gd name="connsiteX9" fmla="*/ 79547 w 264866"/>
                <a:gd name="connsiteY9" fmla="*/ 174921 h 181305"/>
                <a:gd name="connsiteX10" fmla="*/ 73157 w 264866"/>
                <a:gd name="connsiteY10" fmla="*/ 168537 h 181305"/>
                <a:gd name="connsiteX11" fmla="*/ 53987 w 264866"/>
                <a:gd name="connsiteY11" fmla="*/ 168537 h 181305"/>
                <a:gd name="connsiteX12" fmla="*/ 12452 w 264866"/>
                <a:gd name="connsiteY12" fmla="*/ 127041 h 181305"/>
                <a:gd name="connsiteX13" fmla="*/ 53987 w 264866"/>
                <a:gd name="connsiteY13" fmla="*/ 85545 h 181305"/>
                <a:gd name="connsiteX14" fmla="*/ 53987 w 264866"/>
                <a:gd name="connsiteY14" fmla="*/ 85545 h 181305"/>
                <a:gd name="connsiteX15" fmla="*/ 55265 w 264866"/>
                <a:gd name="connsiteY15" fmla="*/ 85545 h 181305"/>
                <a:gd name="connsiteX16" fmla="*/ 61655 w 264866"/>
                <a:gd name="connsiteY16" fmla="*/ 79161 h 181305"/>
                <a:gd name="connsiteX17" fmla="*/ 61655 w 264866"/>
                <a:gd name="connsiteY17" fmla="*/ 68309 h 181305"/>
                <a:gd name="connsiteX18" fmla="*/ 118526 w 264866"/>
                <a:gd name="connsiteY18" fmla="*/ 12768 h 181305"/>
                <a:gd name="connsiteX19" fmla="*/ 174118 w 264866"/>
                <a:gd name="connsiteY19" fmla="*/ 66393 h 181305"/>
                <a:gd name="connsiteX20" fmla="*/ 180508 w 264866"/>
                <a:gd name="connsiteY20" fmla="*/ 72777 h 181305"/>
                <a:gd name="connsiteX21" fmla="*/ 207345 w 264866"/>
                <a:gd name="connsiteY21" fmla="*/ 72777 h 181305"/>
                <a:gd name="connsiteX22" fmla="*/ 252075 w 264866"/>
                <a:gd name="connsiteY22" fmla="*/ 117465 h 181305"/>
                <a:gd name="connsiteX23" fmla="*/ 252075 w 264866"/>
                <a:gd name="connsiteY23" fmla="*/ 123849 h 181305"/>
                <a:gd name="connsiteX24" fmla="*/ 207345 w 264866"/>
                <a:gd name="connsiteY24" fmla="*/ 168537 h 181305"/>
                <a:gd name="connsiteX25" fmla="*/ 184342 w 264866"/>
                <a:gd name="connsiteY25" fmla="*/ 168537 h 181305"/>
                <a:gd name="connsiteX26" fmla="*/ 177952 w 264866"/>
                <a:gd name="connsiteY26" fmla="*/ 174921 h 181305"/>
                <a:gd name="connsiteX27" fmla="*/ 184342 w 264866"/>
                <a:gd name="connsiteY27" fmla="*/ 181305 h 181305"/>
                <a:gd name="connsiteX28" fmla="*/ 207345 w 264866"/>
                <a:gd name="connsiteY28" fmla="*/ 181305 h 181305"/>
                <a:gd name="connsiteX29" fmla="*/ 264855 w 264866"/>
                <a:gd name="connsiteY29" fmla="*/ 123849 h 181305"/>
                <a:gd name="connsiteX30" fmla="*/ 264855 w 264866"/>
                <a:gd name="connsiteY30" fmla="*/ 123849 h 181305"/>
                <a:gd name="connsiteX31" fmla="*/ 264855 w 264866"/>
                <a:gd name="connsiteY31" fmla="*/ 117465 h 181305"/>
                <a:gd name="connsiteX32" fmla="*/ 207985 w 264866"/>
                <a:gd name="connsiteY32" fmla="*/ 59371 h 181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64866" h="181305">
                  <a:moveTo>
                    <a:pt x="207985" y="59371"/>
                  </a:moveTo>
                  <a:lnTo>
                    <a:pt x="186898" y="59371"/>
                  </a:lnTo>
                  <a:cubicBezTo>
                    <a:pt x="181786" y="25536"/>
                    <a:pt x="152392" y="0"/>
                    <a:pt x="117886" y="0"/>
                  </a:cubicBezTo>
                  <a:cubicBezTo>
                    <a:pt x="80186" y="0"/>
                    <a:pt x="48875" y="30005"/>
                    <a:pt x="48875" y="68309"/>
                  </a:cubicBezTo>
                  <a:cubicBezTo>
                    <a:pt x="48875" y="68309"/>
                    <a:pt x="48875" y="68309"/>
                    <a:pt x="48875" y="68309"/>
                  </a:cubicBezTo>
                  <a:lnTo>
                    <a:pt x="48875" y="74054"/>
                  </a:lnTo>
                  <a:cubicBezTo>
                    <a:pt x="18842" y="77246"/>
                    <a:pt x="-2883" y="103420"/>
                    <a:pt x="312" y="132787"/>
                  </a:cubicBezTo>
                  <a:cubicBezTo>
                    <a:pt x="2867" y="160238"/>
                    <a:pt x="26510" y="181305"/>
                    <a:pt x="53987" y="181305"/>
                  </a:cubicBezTo>
                  <a:lnTo>
                    <a:pt x="73157" y="181305"/>
                  </a:lnTo>
                  <a:cubicBezTo>
                    <a:pt x="76991" y="181305"/>
                    <a:pt x="79547" y="178751"/>
                    <a:pt x="79547" y="174921"/>
                  </a:cubicBezTo>
                  <a:cubicBezTo>
                    <a:pt x="79547" y="171091"/>
                    <a:pt x="76991" y="168537"/>
                    <a:pt x="73157" y="168537"/>
                  </a:cubicBezTo>
                  <a:lnTo>
                    <a:pt x="53987" y="168537"/>
                  </a:lnTo>
                  <a:cubicBezTo>
                    <a:pt x="30983" y="168537"/>
                    <a:pt x="12452" y="150024"/>
                    <a:pt x="12452" y="127041"/>
                  </a:cubicBezTo>
                  <a:cubicBezTo>
                    <a:pt x="12452" y="104059"/>
                    <a:pt x="30983" y="85545"/>
                    <a:pt x="53987" y="85545"/>
                  </a:cubicBezTo>
                  <a:cubicBezTo>
                    <a:pt x="53987" y="85545"/>
                    <a:pt x="53987" y="85545"/>
                    <a:pt x="53987" y="85545"/>
                  </a:cubicBezTo>
                  <a:lnTo>
                    <a:pt x="55265" y="85545"/>
                  </a:lnTo>
                  <a:cubicBezTo>
                    <a:pt x="59099" y="85545"/>
                    <a:pt x="61655" y="82992"/>
                    <a:pt x="61655" y="79161"/>
                  </a:cubicBezTo>
                  <a:lnTo>
                    <a:pt x="61655" y="68309"/>
                  </a:lnTo>
                  <a:cubicBezTo>
                    <a:pt x="62294" y="37027"/>
                    <a:pt x="87854" y="12130"/>
                    <a:pt x="118526" y="12768"/>
                  </a:cubicBezTo>
                  <a:cubicBezTo>
                    <a:pt x="148558" y="13406"/>
                    <a:pt x="172840" y="37027"/>
                    <a:pt x="174118" y="66393"/>
                  </a:cubicBezTo>
                  <a:cubicBezTo>
                    <a:pt x="174118" y="70224"/>
                    <a:pt x="176674" y="72777"/>
                    <a:pt x="180508" y="72777"/>
                  </a:cubicBezTo>
                  <a:lnTo>
                    <a:pt x="207345" y="72777"/>
                  </a:lnTo>
                  <a:cubicBezTo>
                    <a:pt x="232266" y="72777"/>
                    <a:pt x="252075" y="92568"/>
                    <a:pt x="252075" y="117465"/>
                  </a:cubicBezTo>
                  <a:lnTo>
                    <a:pt x="252075" y="123849"/>
                  </a:lnTo>
                  <a:cubicBezTo>
                    <a:pt x="252075" y="148747"/>
                    <a:pt x="232266" y="168537"/>
                    <a:pt x="207345" y="168537"/>
                  </a:cubicBezTo>
                  <a:lnTo>
                    <a:pt x="184342" y="168537"/>
                  </a:lnTo>
                  <a:cubicBezTo>
                    <a:pt x="180508" y="168537"/>
                    <a:pt x="177952" y="171091"/>
                    <a:pt x="177952" y="174921"/>
                  </a:cubicBezTo>
                  <a:cubicBezTo>
                    <a:pt x="177952" y="178751"/>
                    <a:pt x="180508" y="181305"/>
                    <a:pt x="184342" y="181305"/>
                  </a:cubicBezTo>
                  <a:lnTo>
                    <a:pt x="207345" y="181305"/>
                  </a:lnTo>
                  <a:cubicBezTo>
                    <a:pt x="239295" y="181305"/>
                    <a:pt x="264855" y="155769"/>
                    <a:pt x="264855" y="123849"/>
                  </a:cubicBezTo>
                  <a:lnTo>
                    <a:pt x="264855" y="123849"/>
                  </a:lnTo>
                  <a:lnTo>
                    <a:pt x="264855" y="117465"/>
                  </a:lnTo>
                  <a:cubicBezTo>
                    <a:pt x="265494" y="85545"/>
                    <a:pt x="239934" y="60009"/>
                    <a:pt x="207985" y="59371"/>
                  </a:cubicBezTo>
                  <a:close/>
                </a:path>
              </a:pathLst>
            </a:custGeom>
            <a:grpFill/>
            <a:ln w="6390" cap="flat">
              <a:noFill/>
              <a:prstDash val="solid"/>
              <a:miter/>
            </a:ln>
          </p:spPr>
          <p:txBody>
            <a:bodyPr rtlCol="0" anchor="ctr"/>
            <a:lstStyle/>
            <a:p>
              <a:endParaRPr lang="fr-FR" dirty="0"/>
            </a:p>
          </p:txBody>
        </p:sp>
        <p:sp>
          <p:nvSpPr>
            <p:cNvPr id="359" name="Graphic 4">
              <a:extLst>
                <a:ext uri="{FF2B5EF4-FFF2-40B4-BE49-F238E27FC236}">
                  <a16:creationId xmlns:a16="http://schemas.microsoft.com/office/drawing/2014/main" id="{EF1F0C12-E04F-411B-930F-DE9958416BFA}"/>
                </a:ext>
              </a:extLst>
            </p:cNvPr>
            <p:cNvSpPr/>
            <p:nvPr/>
          </p:nvSpPr>
          <p:spPr>
            <a:xfrm>
              <a:off x="3747348" y="1632546"/>
              <a:ext cx="41883" cy="63201"/>
            </a:xfrm>
            <a:custGeom>
              <a:avLst/>
              <a:gdLst>
                <a:gd name="connsiteX0" fmla="*/ 25270 w 41883"/>
                <a:gd name="connsiteY0" fmla="*/ 1915 h 63201"/>
                <a:gd name="connsiteX1" fmla="*/ 25270 w 41883"/>
                <a:gd name="connsiteY1" fmla="*/ 1915 h 63201"/>
                <a:gd name="connsiteX2" fmla="*/ 23353 w 41883"/>
                <a:gd name="connsiteY2" fmla="*/ 638 h 63201"/>
                <a:gd name="connsiteX3" fmla="*/ 23353 w 41883"/>
                <a:gd name="connsiteY3" fmla="*/ 638 h 63201"/>
                <a:gd name="connsiteX4" fmla="*/ 22714 w 41883"/>
                <a:gd name="connsiteY4" fmla="*/ 638 h 63201"/>
                <a:gd name="connsiteX5" fmla="*/ 20797 w 41883"/>
                <a:gd name="connsiteY5" fmla="*/ 0 h 63201"/>
                <a:gd name="connsiteX6" fmla="*/ 20158 w 41883"/>
                <a:gd name="connsiteY6" fmla="*/ 0 h 63201"/>
                <a:gd name="connsiteX7" fmla="*/ 18880 w 41883"/>
                <a:gd name="connsiteY7" fmla="*/ 0 h 63201"/>
                <a:gd name="connsiteX8" fmla="*/ 18241 w 41883"/>
                <a:gd name="connsiteY8" fmla="*/ 0 h 63201"/>
                <a:gd name="connsiteX9" fmla="*/ 16324 w 41883"/>
                <a:gd name="connsiteY9" fmla="*/ 1277 h 63201"/>
                <a:gd name="connsiteX10" fmla="*/ 2266 w 41883"/>
                <a:gd name="connsiteY10" fmla="*/ 15322 h 63201"/>
                <a:gd name="connsiteX11" fmla="*/ 1627 w 41883"/>
                <a:gd name="connsiteY11" fmla="*/ 24259 h 63201"/>
                <a:gd name="connsiteX12" fmla="*/ 10573 w 41883"/>
                <a:gd name="connsiteY12" fmla="*/ 24897 h 63201"/>
                <a:gd name="connsiteX13" fmla="*/ 11212 w 41883"/>
                <a:gd name="connsiteY13" fmla="*/ 24259 h 63201"/>
                <a:gd name="connsiteX14" fmla="*/ 14407 w 41883"/>
                <a:gd name="connsiteY14" fmla="*/ 21067 h 63201"/>
                <a:gd name="connsiteX15" fmla="*/ 14407 w 41883"/>
                <a:gd name="connsiteY15" fmla="*/ 56817 h 63201"/>
                <a:gd name="connsiteX16" fmla="*/ 20797 w 41883"/>
                <a:gd name="connsiteY16" fmla="*/ 63201 h 63201"/>
                <a:gd name="connsiteX17" fmla="*/ 27187 w 41883"/>
                <a:gd name="connsiteY17" fmla="*/ 56817 h 63201"/>
                <a:gd name="connsiteX18" fmla="*/ 27187 w 41883"/>
                <a:gd name="connsiteY18" fmla="*/ 21067 h 63201"/>
                <a:gd name="connsiteX19" fmla="*/ 31021 w 41883"/>
                <a:gd name="connsiteY19" fmla="*/ 24897 h 63201"/>
                <a:gd name="connsiteX20" fmla="*/ 35494 w 41883"/>
                <a:gd name="connsiteY20" fmla="*/ 26813 h 63201"/>
                <a:gd name="connsiteX21" fmla="*/ 41884 w 41883"/>
                <a:gd name="connsiteY21" fmla="*/ 20429 h 63201"/>
                <a:gd name="connsiteX22" fmla="*/ 39967 w 41883"/>
                <a:gd name="connsiteY22" fmla="*/ 15960 h 63201"/>
                <a:gd name="connsiteX23" fmla="*/ 25270 w 41883"/>
                <a:gd name="connsiteY23" fmla="*/ 1915 h 63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1883" h="63201">
                  <a:moveTo>
                    <a:pt x="25270" y="1915"/>
                  </a:moveTo>
                  <a:lnTo>
                    <a:pt x="25270" y="1915"/>
                  </a:lnTo>
                  <a:cubicBezTo>
                    <a:pt x="24631" y="1277"/>
                    <a:pt x="23992" y="1277"/>
                    <a:pt x="23353" y="638"/>
                  </a:cubicBezTo>
                  <a:lnTo>
                    <a:pt x="23353" y="638"/>
                  </a:lnTo>
                  <a:lnTo>
                    <a:pt x="22714" y="638"/>
                  </a:lnTo>
                  <a:cubicBezTo>
                    <a:pt x="22075" y="638"/>
                    <a:pt x="21436" y="638"/>
                    <a:pt x="20797" y="0"/>
                  </a:cubicBezTo>
                  <a:lnTo>
                    <a:pt x="20158" y="0"/>
                  </a:lnTo>
                  <a:cubicBezTo>
                    <a:pt x="19519" y="0"/>
                    <a:pt x="18880" y="0"/>
                    <a:pt x="18880" y="0"/>
                  </a:cubicBezTo>
                  <a:lnTo>
                    <a:pt x="18241" y="0"/>
                  </a:lnTo>
                  <a:cubicBezTo>
                    <a:pt x="17602" y="0"/>
                    <a:pt x="16963" y="638"/>
                    <a:pt x="16324" y="1277"/>
                  </a:cubicBezTo>
                  <a:lnTo>
                    <a:pt x="2266" y="15322"/>
                  </a:lnTo>
                  <a:cubicBezTo>
                    <a:pt x="-290" y="17875"/>
                    <a:pt x="-929" y="21706"/>
                    <a:pt x="1627" y="24259"/>
                  </a:cubicBezTo>
                  <a:cubicBezTo>
                    <a:pt x="4183" y="26813"/>
                    <a:pt x="8017" y="27451"/>
                    <a:pt x="10573" y="24897"/>
                  </a:cubicBezTo>
                  <a:cubicBezTo>
                    <a:pt x="10573" y="24897"/>
                    <a:pt x="11212" y="24259"/>
                    <a:pt x="11212" y="24259"/>
                  </a:cubicBezTo>
                  <a:lnTo>
                    <a:pt x="14407" y="21067"/>
                  </a:lnTo>
                  <a:lnTo>
                    <a:pt x="14407" y="56817"/>
                  </a:lnTo>
                  <a:cubicBezTo>
                    <a:pt x="14407" y="60648"/>
                    <a:pt x="16963" y="63201"/>
                    <a:pt x="20797" y="63201"/>
                  </a:cubicBezTo>
                  <a:cubicBezTo>
                    <a:pt x="24631" y="63201"/>
                    <a:pt x="27187" y="60648"/>
                    <a:pt x="27187" y="56817"/>
                  </a:cubicBezTo>
                  <a:lnTo>
                    <a:pt x="27187" y="21067"/>
                  </a:lnTo>
                  <a:lnTo>
                    <a:pt x="31021" y="24897"/>
                  </a:lnTo>
                  <a:cubicBezTo>
                    <a:pt x="32299" y="26174"/>
                    <a:pt x="33577" y="26813"/>
                    <a:pt x="35494" y="26813"/>
                  </a:cubicBezTo>
                  <a:cubicBezTo>
                    <a:pt x="39328" y="26813"/>
                    <a:pt x="41884" y="24259"/>
                    <a:pt x="41884" y="20429"/>
                  </a:cubicBezTo>
                  <a:cubicBezTo>
                    <a:pt x="41884" y="18514"/>
                    <a:pt x="41245" y="17237"/>
                    <a:pt x="39967" y="15960"/>
                  </a:cubicBezTo>
                  <a:lnTo>
                    <a:pt x="25270" y="1915"/>
                  </a:lnTo>
                  <a:close/>
                </a:path>
              </a:pathLst>
            </a:custGeom>
            <a:grpFill/>
            <a:ln w="6390" cap="flat">
              <a:noFill/>
              <a:prstDash val="solid"/>
              <a:miter/>
            </a:ln>
          </p:spPr>
          <p:txBody>
            <a:bodyPr rtlCol="0" anchor="ctr"/>
            <a:lstStyle/>
            <a:p>
              <a:endParaRPr lang="fr-FR" dirty="0"/>
            </a:p>
          </p:txBody>
        </p:sp>
        <p:sp>
          <p:nvSpPr>
            <p:cNvPr id="360" name="Graphic 4">
              <a:extLst>
                <a:ext uri="{FF2B5EF4-FFF2-40B4-BE49-F238E27FC236}">
                  <a16:creationId xmlns:a16="http://schemas.microsoft.com/office/drawing/2014/main" id="{01C470E7-5A00-48F1-87A4-87F7906813ED}"/>
                </a:ext>
              </a:extLst>
            </p:cNvPr>
            <p:cNvSpPr/>
            <p:nvPr/>
          </p:nvSpPr>
          <p:spPr>
            <a:xfrm>
              <a:off x="3791788" y="1633185"/>
              <a:ext cx="41534" cy="63680"/>
            </a:xfrm>
            <a:custGeom>
              <a:avLst/>
              <a:gdLst>
                <a:gd name="connsiteX0" fmla="*/ 30672 w 41534"/>
                <a:gd name="connsiteY0" fmla="*/ 38304 h 63680"/>
                <a:gd name="connsiteX1" fmla="*/ 26838 w 41534"/>
                <a:gd name="connsiteY1" fmla="*/ 42134 h 63680"/>
                <a:gd name="connsiteX2" fmla="*/ 26838 w 41534"/>
                <a:gd name="connsiteY2" fmla="*/ 6384 h 63680"/>
                <a:gd name="connsiteX3" fmla="*/ 20448 w 41534"/>
                <a:gd name="connsiteY3" fmla="*/ 0 h 63680"/>
                <a:gd name="connsiteX4" fmla="*/ 14058 w 41534"/>
                <a:gd name="connsiteY4" fmla="*/ 6384 h 63680"/>
                <a:gd name="connsiteX5" fmla="*/ 14058 w 41534"/>
                <a:gd name="connsiteY5" fmla="*/ 42134 h 63680"/>
                <a:gd name="connsiteX6" fmla="*/ 10863 w 41534"/>
                <a:gd name="connsiteY6" fmla="*/ 38942 h 63680"/>
                <a:gd name="connsiteX7" fmla="*/ 1917 w 41534"/>
                <a:gd name="connsiteY7" fmla="*/ 38942 h 63680"/>
                <a:gd name="connsiteX8" fmla="*/ 1917 w 41534"/>
                <a:gd name="connsiteY8" fmla="*/ 38942 h 63680"/>
                <a:gd name="connsiteX9" fmla="*/ 1917 w 41534"/>
                <a:gd name="connsiteY9" fmla="*/ 47880 h 63680"/>
                <a:gd name="connsiteX10" fmla="*/ 15975 w 41534"/>
                <a:gd name="connsiteY10" fmla="*/ 61925 h 63680"/>
                <a:gd name="connsiteX11" fmla="*/ 17253 w 41534"/>
                <a:gd name="connsiteY11" fmla="*/ 62563 h 63680"/>
                <a:gd name="connsiteX12" fmla="*/ 17892 w 41534"/>
                <a:gd name="connsiteY12" fmla="*/ 63201 h 63680"/>
                <a:gd name="connsiteX13" fmla="*/ 23004 w 41534"/>
                <a:gd name="connsiteY13" fmla="*/ 63201 h 63680"/>
                <a:gd name="connsiteX14" fmla="*/ 23004 w 41534"/>
                <a:gd name="connsiteY14" fmla="*/ 63201 h 63680"/>
                <a:gd name="connsiteX15" fmla="*/ 24921 w 41534"/>
                <a:gd name="connsiteY15" fmla="*/ 61925 h 63680"/>
                <a:gd name="connsiteX16" fmla="*/ 24921 w 41534"/>
                <a:gd name="connsiteY16" fmla="*/ 61925 h 63680"/>
                <a:gd name="connsiteX17" fmla="*/ 39617 w 41534"/>
                <a:gd name="connsiteY17" fmla="*/ 47880 h 63680"/>
                <a:gd name="connsiteX18" fmla="*/ 39617 w 41534"/>
                <a:gd name="connsiteY18" fmla="*/ 38942 h 63680"/>
                <a:gd name="connsiteX19" fmla="*/ 30672 w 41534"/>
                <a:gd name="connsiteY19" fmla="*/ 38304 h 6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534" h="63680">
                  <a:moveTo>
                    <a:pt x="30672" y="38304"/>
                  </a:moveTo>
                  <a:lnTo>
                    <a:pt x="26838" y="42134"/>
                  </a:lnTo>
                  <a:lnTo>
                    <a:pt x="26838" y="6384"/>
                  </a:lnTo>
                  <a:cubicBezTo>
                    <a:pt x="26838" y="2554"/>
                    <a:pt x="24282" y="0"/>
                    <a:pt x="20448" y="0"/>
                  </a:cubicBezTo>
                  <a:cubicBezTo>
                    <a:pt x="16614" y="0"/>
                    <a:pt x="14058" y="2554"/>
                    <a:pt x="14058" y="6384"/>
                  </a:cubicBezTo>
                  <a:lnTo>
                    <a:pt x="14058" y="42134"/>
                  </a:lnTo>
                  <a:lnTo>
                    <a:pt x="10863" y="38942"/>
                  </a:lnTo>
                  <a:cubicBezTo>
                    <a:pt x="8307" y="36389"/>
                    <a:pt x="4473" y="36389"/>
                    <a:pt x="1917" y="38942"/>
                  </a:cubicBezTo>
                  <a:cubicBezTo>
                    <a:pt x="1917" y="38942"/>
                    <a:pt x="1917" y="38942"/>
                    <a:pt x="1917" y="38942"/>
                  </a:cubicBezTo>
                  <a:cubicBezTo>
                    <a:pt x="-639" y="41496"/>
                    <a:pt x="-639" y="45326"/>
                    <a:pt x="1917" y="47880"/>
                  </a:cubicBezTo>
                  <a:lnTo>
                    <a:pt x="15975" y="61925"/>
                  </a:lnTo>
                  <a:cubicBezTo>
                    <a:pt x="16614" y="62563"/>
                    <a:pt x="16614" y="62563"/>
                    <a:pt x="17253" y="62563"/>
                  </a:cubicBezTo>
                  <a:lnTo>
                    <a:pt x="17892" y="63201"/>
                  </a:lnTo>
                  <a:cubicBezTo>
                    <a:pt x="19170" y="63840"/>
                    <a:pt x="21087" y="63840"/>
                    <a:pt x="23004" y="63201"/>
                  </a:cubicBezTo>
                  <a:lnTo>
                    <a:pt x="23004" y="63201"/>
                  </a:lnTo>
                  <a:cubicBezTo>
                    <a:pt x="23643" y="63201"/>
                    <a:pt x="24282" y="62563"/>
                    <a:pt x="24921" y="61925"/>
                  </a:cubicBezTo>
                  <a:lnTo>
                    <a:pt x="24921" y="61925"/>
                  </a:lnTo>
                  <a:lnTo>
                    <a:pt x="39617" y="47880"/>
                  </a:lnTo>
                  <a:cubicBezTo>
                    <a:pt x="42174" y="45326"/>
                    <a:pt x="42174" y="41496"/>
                    <a:pt x="39617" y="38942"/>
                  </a:cubicBezTo>
                  <a:cubicBezTo>
                    <a:pt x="37062" y="36389"/>
                    <a:pt x="33228" y="36389"/>
                    <a:pt x="30672" y="38304"/>
                  </a:cubicBezTo>
                  <a:close/>
                </a:path>
              </a:pathLst>
            </a:custGeom>
            <a:grpFill/>
            <a:ln w="6390" cap="flat">
              <a:noFill/>
              <a:prstDash val="solid"/>
              <a:miter/>
            </a:ln>
          </p:spPr>
          <p:txBody>
            <a:bodyPr rtlCol="0" anchor="ctr"/>
            <a:lstStyle/>
            <a:p>
              <a:endParaRPr lang="fr-FR" dirty="0"/>
            </a:p>
          </p:txBody>
        </p:sp>
        <p:sp>
          <p:nvSpPr>
            <p:cNvPr id="361" name="Graphic 4">
              <a:extLst>
                <a:ext uri="{FF2B5EF4-FFF2-40B4-BE49-F238E27FC236}">
                  <a16:creationId xmlns:a16="http://schemas.microsoft.com/office/drawing/2014/main" id="{2ECBE0E6-7D67-4C27-B270-551CF01D2212}"/>
                </a:ext>
              </a:extLst>
            </p:cNvPr>
            <p:cNvSpPr/>
            <p:nvPr/>
          </p:nvSpPr>
          <p:spPr>
            <a:xfrm>
              <a:off x="3716478" y="1552092"/>
              <a:ext cx="57539" cy="68324"/>
            </a:xfrm>
            <a:custGeom>
              <a:avLst/>
              <a:gdLst>
                <a:gd name="connsiteX0" fmla="*/ 31219 w 57539"/>
                <a:gd name="connsiteY0" fmla="*/ 12784 h 68324"/>
                <a:gd name="connsiteX1" fmla="*/ 44638 w 57539"/>
                <a:gd name="connsiteY1" fmla="*/ 22999 h 68324"/>
                <a:gd name="connsiteX2" fmla="*/ 52945 w 57539"/>
                <a:gd name="connsiteY2" fmla="*/ 26829 h 68324"/>
                <a:gd name="connsiteX3" fmla="*/ 56779 w 57539"/>
                <a:gd name="connsiteY3" fmla="*/ 18530 h 68324"/>
                <a:gd name="connsiteX4" fmla="*/ 56779 w 57539"/>
                <a:gd name="connsiteY4" fmla="*/ 18530 h 68324"/>
                <a:gd name="connsiteX5" fmla="*/ 31219 w 57539"/>
                <a:gd name="connsiteY5" fmla="*/ 16 h 68324"/>
                <a:gd name="connsiteX6" fmla="*/ 2465 w 57539"/>
                <a:gd name="connsiteY6" fmla="*/ 21083 h 68324"/>
                <a:gd name="connsiteX7" fmla="*/ 4382 w 57539"/>
                <a:gd name="connsiteY7" fmla="*/ 53642 h 68324"/>
                <a:gd name="connsiteX8" fmla="*/ 22273 w 57539"/>
                <a:gd name="connsiteY8" fmla="*/ 67048 h 68324"/>
                <a:gd name="connsiteX9" fmla="*/ 31219 w 57539"/>
                <a:gd name="connsiteY9" fmla="*/ 68325 h 68324"/>
                <a:gd name="connsiteX10" fmla="*/ 45916 w 57539"/>
                <a:gd name="connsiteY10" fmla="*/ 64494 h 68324"/>
                <a:gd name="connsiteX11" fmla="*/ 57418 w 57539"/>
                <a:gd name="connsiteY11" fmla="*/ 47896 h 68324"/>
                <a:gd name="connsiteX12" fmla="*/ 52306 w 57539"/>
                <a:gd name="connsiteY12" fmla="*/ 40235 h 68324"/>
                <a:gd name="connsiteX13" fmla="*/ 44638 w 57539"/>
                <a:gd name="connsiteY13" fmla="*/ 45342 h 68324"/>
                <a:gd name="connsiteX14" fmla="*/ 40804 w 57539"/>
                <a:gd name="connsiteY14" fmla="*/ 51726 h 68324"/>
                <a:gd name="connsiteX15" fmla="*/ 24829 w 57539"/>
                <a:gd name="connsiteY15" fmla="*/ 54918 h 68324"/>
                <a:gd name="connsiteX16" fmla="*/ 15245 w 57539"/>
                <a:gd name="connsiteY16" fmla="*/ 47896 h 68324"/>
                <a:gd name="connsiteX17" fmla="*/ 13966 w 57539"/>
                <a:gd name="connsiteY17" fmla="*/ 25552 h 68324"/>
                <a:gd name="connsiteX18" fmla="*/ 31219 w 57539"/>
                <a:gd name="connsiteY18" fmla="*/ 12784 h 6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539" h="68324">
                  <a:moveTo>
                    <a:pt x="31219" y="12784"/>
                  </a:moveTo>
                  <a:cubicBezTo>
                    <a:pt x="36970" y="13423"/>
                    <a:pt x="42082" y="17253"/>
                    <a:pt x="44638" y="22999"/>
                  </a:cubicBezTo>
                  <a:cubicBezTo>
                    <a:pt x="45916" y="26191"/>
                    <a:pt x="49750" y="28106"/>
                    <a:pt x="52945" y="26829"/>
                  </a:cubicBezTo>
                  <a:cubicBezTo>
                    <a:pt x="56140" y="25552"/>
                    <a:pt x="58057" y="21722"/>
                    <a:pt x="56779" y="18530"/>
                  </a:cubicBezTo>
                  <a:lnTo>
                    <a:pt x="56779" y="18530"/>
                  </a:lnTo>
                  <a:cubicBezTo>
                    <a:pt x="56779" y="17891"/>
                    <a:pt x="49750" y="-622"/>
                    <a:pt x="31219" y="16"/>
                  </a:cubicBezTo>
                  <a:cubicBezTo>
                    <a:pt x="17801" y="16"/>
                    <a:pt x="6298" y="8315"/>
                    <a:pt x="2465" y="21083"/>
                  </a:cubicBezTo>
                  <a:cubicBezTo>
                    <a:pt x="-1369" y="31936"/>
                    <a:pt x="-730" y="43427"/>
                    <a:pt x="4382" y="53642"/>
                  </a:cubicBezTo>
                  <a:cubicBezTo>
                    <a:pt x="8216" y="60664"/>
                    <a:pt x="14606" y="65133"/>
                    <a:pt x="22273" y="67048"/>
                  </a:cubicBezTo>
                  <a:cubicBezTo>
                    <a:pt x="25468" y="67686"/>
                    <a:pt x="28024" y="68325"/>
                    <a:pt x="31219" y="68325"/>
                  </a:cubicBezTo>
                  <a:cubicBezTo>
                    <a:pt x="36331" y="68325"/>
                    <a:pt x="41443" y="67048"/>
                    <a:pt x="45916" y="64494"/>
                  </a:cubicBezTo>
                  <a:cubicBezTo>
                    <a:pt x="51667" y="60664"/>
                    <a:pt x="56140" y="54918"/>
                    <a:pt x="57418" y="47896"/>
                  </a:cubicBezTo>
                  <a:cubicBezTo>
                    <a:pt x="58057" y="44066"/>
                    <a:pt x="56140" y="40874"/>
                    <a:pt x="52306" y="40235"/>
                  </a:cubicBezTo>
                  <a:cubicBezTo>
                    <a:pt x="48472" y="39597"/>
                    <a:pt x="45277" y="41512"/>
                    <a:pt x="44638" y="45342"/>
                  </a:cubicBezTo>
                  <a:cubicBezTo>
                    <a:pt x="43999" y="47896"/>
                    <a:pt x="42721" y="49811"/>
                    <a:pt x="40804" y="51726"/>
                  </a:cubicBezTo>
                  <a:cubicBezTo>
                    <a:pt x="36331" y="55557"/>
                    <a:pt x="29941" y="56834"/>
                    <a:pt x="24829" y="54918"/>
                  </a:cubicBezTo>
                  <a:cubicBezTo>
                    <a:pt x="20356" y="54280"/>
                    <a:pt x="17161" y="51726"/>
                    <a:pt x="15245" y="47896"/>
                  </a:cubicBezTo>
                  <a:cubicBezTo>
                    <a:pt x="12050" y="40874"/>
                    <a:pt x="12050" y="33213"/>
                    <a:pt x="13966" y="25552"/>
                  </a:cubicBezTo>
                  <a:cubicBezTo>
                    <a:pt x="15883" y="16615"/>
                    <a:pt x="23551" y="12146"/>
                    <a:pt x="31219" y="12784"/>
                  </a:cubicBezTo>
                  <a:close/>
                </a:path>
              </a:pathLst>
            </a:custGeom>
            <a:grpFill/>
            <a:ln w="6390" cap="flat">
              <a:noFill/>
              <a:prstDash val="solid"/>
              <a:miter/>
            </a:ln>
          </p:spPr>
          <p:txBody>
            <a:bodyPr rtlCol="0" anchor="ctr"/>
            <a:lstStyle/>
            <a:p>
              <a:endParaRPr lang="fr-FR" dirty="0"/>
            </a:p>
          </p:txBody>
        </p:sp>
        <p:sp>
          <p:nvSpPr>
            <p:cNvPr id="362" name="Graphic 4">
              <a:extLst>
                <a:ext uri="{FF2B5EF4-FFF2-40B4-BE49-F238E27FC236}">
                  <a16:creationId xmlns:a16="http://schemas.microsoft.com/office/drawing/2014/main" id="{8B7CB206-3D8F-4CB1-AF04-066693200CD7}"/>
                </a:ext>
              </a:extLst>
            </p:cNvPr>
            <p:cNvSpPr/>
            <p:nvPr/>
          </p:nvSpPr>
          <p:spPr>
            <a:xfrm>
              <a:off x="3780286" y="1551389"/>
              <a:ext cx="62051" cy="68469"/>
            </a:xfrm>
            <a:custGeom>
              <a:avLst/>
              <a:gdLst>
                <a:gd name="connsiteX0" fmla="*/ 61982 w 62051"/>
                <a:gd name="connsiteY0" fmla="*/ 33277 h 68469"/>
                <a:gd name="connsiteX1" fmla="*/ 52398 w 62051"/>
                <a:gd name="connsiteY1" fmla="*/ 8380 h 68469"/>
                <a:gd name="connsiteX2" fmla="*/ 30033 w 62051"/>
                <a:gd name="connsiteY2" fmla="*/ 81 h 68469"/>
                <a:gd name="connsiteX3" fmla="*/ 8946 w 62051"/>
                <a:gd name="connsiteY3" fmla="*/ 9018 h 68469"/>
                <a:gd name="connsiteX4" fmla="*/ 0 w 62051"/>
                <a:gd name="connsiteY4" fmla="*/ 35192 h 68469"/>
                <a:gd name="connsiteX5" fmla="*/ 9585 w 62051"/>
                <a:gd name="connsiteY5" fmla="*/ 60090 h 68469"/>
                <a:gd name="connsiteX6" fmla="*/ 31950 w 62051"/>
                <a:gd name="connsiteY6" fmla="*/ 68389 h 68469"/>
                <a:gd name="connsiteX7" fmla="*/ 32589 w 62051"/>
                <a:gd name="connsiteY7" fmla="*/ 68389 h 68469"/>
                <a:gd name="connsiteX8" fmla="*/ 53037 w 62051"/>
                <a:gd name="connsiteY8" fmla="*/ 60090 h 68469"/>
                <a:gd name="connsiteX9" fmla="*/ 61982 w 62051"/>
                <a:gd name="connsiteY9" fmla="*/ 33277 h 68469"/>
                <a:gd name="connsiteX10" fmla="*/ 43452 w 62051"/>
                <a:gd name="connsiteY10" fmla="*/ 51152 h 68469"/>
                <a:gd name="connsiteX11" fmla="*/ 32589 w 62051"/>
                <a:gd name="connsiteY11" fmla="*/ 55621 h 68469"/>
                <a:gd name="connsiteX12" fmla="*/ 19170 w 62051"/>
                <a:gd name="connsiteY12" fmla="*/ 51152 h 68469"/>
                <a:gd name="connsiteX13" fmla="*/ 13419 w 62051"/>
                <a:gd name="connsiteY13" fmla="*/ 35192 h 68469"/>
                <a:gd name="connsiteX14" fmla="*/ 19170 w 62051"/>
                <a:gd name="connsiteY14" fmla="*/ 17956 h 68469"/>
                <a:gd name="connsiteX15" fmla="*/ 30672 w 62051"/>
                <a:gd name="connsiteY15" fmla="*/ 13487 h 68469"/>
                <a:gd name="connsiteX16" fmla="*/ 31311 w 62051"/>
                <a:gd name="connsiteY16" fmla="*/ 13487 h 68469"/>
                <a:gd name="connsiteX17" fmla="*/ 43452 w 62051"/>
                <a:gd name="connsiteY17" fmla="*/ 17956 h 68469"/>
                <a:gd name="connsiteX18" fmla="*/ 49203 w 62051"/>
                <a:gd name="connsiteY18" fmla="*/ 33916 h 68469"/>
                <a:gd name="connsiteX19" fmla="*/ 49203 w 62051"/>
                <a:gd name="connsiteY19" fmla="*/ 34554 h 68469"/>
                <a:gd name="connsiteX20" fmla="*/ 43452 w 62051"/>
                <a:gd name="connsiteY20" fmla="*/ 51152 h 68469"/>
                <a:gd name="connsiteX21" fmla="*/ 43452 w 62051"/>
                <a:gd name="connsiteY21" fmla="*/ 51152 h 68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2051" h="68469">
                  <a:moveTo>
                    <a:pt x="61982" y="33277"/>
                  </a:moveTo>
                  <a:cubicBezTo>
                    <a:pt x="61982" y="24340"/>
                    <a:pt x="58788" y="15402"/>
                    <a:pt x="52398" y="8380"/>
                  </a:cubicBezTo>
                  <a:cubicBezTo>
                    <a:pt x="46647" y="2634"/>
                    <a:pt x="38340" y="-558"/>
                    <a:pt x="30033" y="81"/>
                  </a:cubicBezTo>
                  <a:cubicBezTo>
                    <a:pt x="22365" y="81"/>
                    <a:pt x="14697" y="3273"/>
                    <a:pt x="8946" y="9018"/>
                  </a:cubicBezTo>
                  <a:cubicBezTo>
                    <a:pt x="3195" y="16040"/>
                    <a:pt x="0" y="25616"/>
                    <a:pt x="0" y="35192"/>
                  </a:cubicBezTo>
                  <a:cubicBezTo>
                    <a:pt x="0" y="44130"/>
                    <a:pt x="3834" y="53068"/>
                    <a:pt x="9585" y="60090"/>
                  </a:cubicBezTo>
                  <a:cubicBezTo>
                    <a:pt x="15336" y="65836"/>
                    <a:pt x="23643" y="69028"/>
                    <a:pt x="31950" y="68389"/>
                  </a:cubicBezTo>
                  <a:lnTo>
                    <a:pt x="32589" y="68389"/>
                  </a:lnTo>
                  <a:cubicBezTo>
                    <a:pt x="40257" y="68389"/>
                    <a:pt x="47286" y="65836"/>
                    <a:pt x="53037" y="60090"/>
                  </a:cubicBezTo>
                  <a:cubicBezTo>
                    <a:pt x="58788" y="52429"/>
                    <a:pt x="62622" y="42853"/>
                    <a:pt x="61982" y="33277"/>
                  </a:cubicBezTo>
                  <a:close/>
                  <a:moveTo>
                    <a:pt x="43452" y="51152"/>
                  </a:moveTo>
                  <a:cubicBezTo>
                    <a:pt x="40257" y="54344"/>
                    <a:pt x="36423" y="55621"/>
                    <a:pt x="32589" y="55621"/>
                  </a:cubicBezTo>
                  <a:cubicBezTo>
                    <a:pt x="27477" y="56260"/>
                    <a:pt x="23004" y="54344"/>
                    <a:pt x="19170" y="51152"/>
                  </a:cubicBezTo>
                  <a:cubicBezTo>
                    <a:pt x="15336" y="46684"/>
                    <a:pt x="13419" y="40938"/>
                    <a:pt x="13419" y="35192"/>
                  </a:cubicBezTo>
                  <a:cubicBezTo>
                    <a:pt x="13419" y="28808"/>
                    <a:pt x="15336" y="23063"/>
                    <a:pt x="19170" y="17956"/>
                  </a:cubicBezTo>
                  <a:cubicBezTo>
                    <a:pt x="22365" y="14764"/>
                    <a:pt x="26838" y="12849"/>
                    <a:pt x="30672" y="13487"/>
                  </a:cubicBezTo>
                  <a:lnTo>
                    <a:pt x="31311" y="13487"/>
                  </a:lnTo>
                  <a:cubicBezTo>
                    <a:pt x="35784" y="13487"/>
                    <a:pt x="40257" y="14764"/>
                    <a:pt x="43452" y="17956"/>
                  </a:cubicBezTo>
                  <a:cubicBezTo>
                    <a:pt x="47286" y="22424"/>
                    <a:pt x="49203" y="28170"/>
                    <a:pt x="49203" y="33916"/>
                  </a:cubicBezTo>
                  <a:lnTo>
                    <a:pt x="49203" y="34554"/>
                  </a:lnTo>
                  <a:cubicBezTo>
                    <a:pt x="49203" y="39661"/>
                    <a:pt x="47286" y="46045"/>
                    <a:pt x="43452" y="51152"/>
                  </a:cubicBezTo>
                  <a:lnTo>
                    <a:pt x="43452" y="51152"/>
                  </a:lnTo>
                  <a:close/>
                </a:path>
              </a:pathLst>
            </a:custGeom>
            <a:grpFill/>
            <a:ln w="6390" cap="flat">
              <a:noFill/>
              <a:prstDash val="solid"/>
              <a:miter/>
            </a:ln>
          </p:spPr>
          <p:txBody>
            <a:bodyPr rtlCol="0" anchor="ctr"/>
            <a:lstStyle/>
            <a:p>
              <a:endParaRPr lang="fr-FR" dirty="0"/>
            </a:p>
          </p:txBody>
        </p:sp>
        <p:sp>
          <p:nvSpPr>
            <p:cNvPr id="363" name="Graphic 4">
              <a:extLst>
                <a:ext uri="{FF2B5EF4-FFF2-40B4-BE49-F238E27FC236}">
                  <a16:creationId xmlns:a16="http://schemas.microsoft.com/office/drawing/2014/main" id="{3D638D02-8027-4CEA-906D-2B78CC146FE6}"/>
                </a:ext>
              </a:extLst>
            </p:cNvPr>
            <p:cNvSpPr/>
            <p:nvPr/>
          </p:nvSpPr>
          <p:spPr>
            <a:xfrm>
              <a:off x="3845044" y="1577590"/>
              <a:ext cx="33008" cy="44741"/>
            </a:xfrm>
            <a:custGeom>
              <a:avLst/>
              <a:gdLst>
                <a:gd name="connsiteX0" fmla="*/ 1059 w 33008"/>
                <a:gd name="connsiteY0" fmla="*/ 35166 h 44741"/>
                <a:gd name="connsiteX1" fmla="*/ 420 w 33008"/>
                <a:gd name="connsiteY1" fmla="*/ 41550 h 44741"/>
                <a:gd name="connsiteX2" fmla="*/ 6171 w 33008"/>
                <a:gd name="connsiteY2" fmla="*/ 44742 h 44741"/>
                <a:gd name="connsiteX3" fmla="*/ 26619 w 33008"/>
                <a:gd name="connsiteY3" fmla="*/ 44742 h 44741"/>
                <a:gd name="connsiteX4" fmla="*/ 33009 w 33008"/>
                <a:gd name="connsiteY4" fmla="*/ 38358 h 44741"/>
                <a:gd name="connsiteX5" fmla="*/ 26619 w 33008"/>
                <a:gd name="connsiteY5" fmla="*/ 31974 h 44741"/>
                <a:gd name="connsiteX6" fmla="*/ 20867 w 33008"/>
                <a:gd name="connsiteY6" fmla="*/ 31974 h 44741"/>
                <a:gd name="connsiteX7" fmla="*/ 23424 w 33008"/>
                <a:gd name="connsiteY7" fmla="*/ 30058 h 44741"/>
                <a:gd name="connsiteX8" fmla="*/ 31730 w 33008"/>
                <a:gd name="connsiteY8" fmla="*/ 12183 h 44741"/>
                <a:gd name="connsiteX9" fmla="*/ 16394 w 33008"/>
                <a:gd name="connsiteY9" fmla="*/ 54 h 44741"/>
                <a:gd name="connsiteX10" fmla="*/ 15756 w 33008"/>
                <a:gd name="connsiteY10" fmla="*/ 54 h 44741"/>
                <a:gd name="connsiteX11" fmla="*/ 1059 w 33008"/>
                <a:gd name="connsiteY11" fmla="*/ 14737 h 44741"/>
                <a:gd name="connsiteX12" fmla="*/ 6810 w 33008"/>
                <a:gd name="connsiteY12" fmla="*/ 21759 h 44741"/>
                <a:gd name="connsiteX13" fmla="*/ 13839 w 33008"/>
                <a:gd name="connsiteY13" fmla="*/ 16014 h 44741"/>
                <a:gd name="connsiteX14" fmla="*/ 16394 w 33008"/>
                <a:gd name="connsiteY14" fmla="*/ 13460 h 44741"/>
                <a:gd name="connsiteX15" fmla="*/ 16394 w 33008"/>
                <a:gd name="connsiteY15" fmla="*/ 13460 h 44741"/>
                <a:gd name="connsiteX16" fmla="*/ 19589 w 33008"/>
                <a:gd name="connsiteY16" fmla="*/ 14099 h 44741"/>
                <a:gd name="connsiteX17" fmla="*/ 15116 w 33008"/>
                <a:gd name="connsiteY17" fmla="*/ 20482 h 44741"/>
                <a:gd name="connsiteX18" fmla="*/ 1059 w 33008"/>
                <a:gd name="connsiteY18" fmla="*/ 35166 h 44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008" h="44741">
                  <a:moveTo>
                    <a:pt x="1059" y="35166"/>
                  </a:moveTo>
                  <a:cubicBezTo>
                    <a:pt x="-219" y="37081"/>
                    <a:pt x="-219" y="39634"/>
                    <a:pt x="420" y="41550"/>
                  </a:cubicBezTo>
                  <a:cubicBezTo>
                    <a:pt x="1698" y="43465"/>
                    <a:pt x="3615" y="44742"/>
                    <a:pt x="6171" y="44742"/>
                  </a:cubicBezTo>
                  <a:lnTo>
                    <a:pt x="26619" y="44742"/>
                  </a:lnTo>
                  <a:cubicBezTo>
                    <a:pt x="30452" y="44742"/>
                    <a:pt x="33009" y="42188"/>
                    <a:pt x="33009" y="38358"/>
                  </a:cubicBezTo>
                  <a:cubicBezTo>
                    <a:pt x="33009" y="34527"/>
                    <a:pt x="30452" y="31974"/>
                    <a:pt x="26619" y="31974"/>
                  </a:cubicBezTo>
                  <a:lnTo>
                    <a:pt x="20867" y="31974"/>
                  </a:lnTo>
                  <a:lnTo>
                    <a:pt x="23424" y="30058"/>
                  </a:lnTo>
                  <a:cubicBezTo>
                    <a:pt x="28535" y="25590"/>
                    <a:pt x="31730" y="19206"/>
                    <a:pt x="31730" y="12183"/>
                  </a:cubicBezTo>
                  <a:cubicBezTo>
                    <a:pt x="30452" y="4523"/>
                    <a:pt x="24062" y="-585"/>
                    <a:pt x="16394" y="54"/>
                  </a:cubicBezTo>
                  <a:lnTo>
                    <a:pt x="15756" y="54"/>
                  </a:lnTo>
                  <a:cubicBezTo>
                    <a:pt x="7449" y="54"/>
                    <a:pt x="1059" y="6438"/>
                    <a:pt x="1059" y="14737"/>
                  </a:cubicBezTo>
                  <a:cubicBezTo>
                    <a:pt x="1059" y="18567"/>
                    <a:pt x="3615" y="21121"/>
                    <a:pt x="6810" y="21759"/>
                  </a:cubicBezTo>
                  <a:cubicBezTo>
                    <a:pt x="10644" y="21759"/>
                    <a:pt x="13199" y="19206"/>
                    <a:pt x="13839" y="16014"/>
                  </a:cubicBezTo>
                  <a:cubicBezTo>
                    <a:pt x="13839" y="14737"/>
                    <a:pt x="15116" y="13460"/>
                    <a:pt x="16394" y="13460"/>
                  </a:cubicBezTo>
                  <a:cubicBezTo>
                    <a:pt x="16394" y="13460"/>
                    <a:pt x="16394" y="13460"/>
                    <a:pt x="16394" y="13460"/>
                  </a:cubicBezTo>
                  <a:cubicBezTo>
                    <a:pt x="18311" y="13460"/>
                    <a:pt x="19589" y="14099"/>
                    <a:pt x="19589" y="14099"/>
                  </a:cubicBezTo>
                  <a:cubicBezTo>
                    <a:pt x="18951" y="16652"/>
                    <a:pt x="17673" y="18567"/>
                    <a:pt x="15116" y="20482"/>
                  </a:cubicBezTo>
                  <a:cubicBezTo>
                    <a:pt x="10005" y="24951"/>
                    <a:pt x="5531" y="30058"/>
                    <a:pt x="1059" y="35166"/>
                  </a:cubicBezTo>
                  <a:close/>
                </a:path>
              </a:pathLst>
            </a:custGeom>
            <a:grpFill/>
            <a:ln w="6390" cap="flat">
              <a:noFill/>
              <a:prstDash val="solid"/>
              <a:miter/>
            </a:ln>
          </p:spPr>
          <p:txBody>
            <a:bodyPr rtlCol="0" anchor="ctr"/>
            <a:lstStyle/>
            <a:p>
              <a:endParaRPr lang="fr-FR" dirty="0"/>
            </a:p>
          </p:txBody>
        </p:sp>
      </p:grpSp>
      <p:sp>
        <p:nvSpPr>
          <p:cNvPr id="364" name="TextBox 363">
            <a:extLst>
              <a:ext uri="{FF2B5EF4-FFF2-40B4-BE49-F238E27FC236}">
                <a16:creationId xmlns:a16="http://schemas.microsoft.com/office/drawing/2014/main" id="{06BFC427-A820-4385-BEBB-27B32105C5AA}"/>
              </a:ext>
            </a:extLst>
          </p:cNvPr>
          <p:cNvSpPr txBox="1"/>
          <p:nvPr/>
        </p:nvSpPr>
        <p:spPr>
          <a:xfrm>
            <a:off x="3310608" y="1378140"/>
            <a:ext cx="1579729" cy="184666"/>
          </a:xfrm>
          <a:prstGeom prst="rect">
            <a:avLst/>
          </a:prstGeom>
          <a:noFill/>
        </p:spPr>
        <p:txBody>
          <a:bodyPr wrap="square" lIns="0" tIns="0" rIns="0" bIns="0" rtlCol="0">
            <a:spAutoFit/>
          </a:bodyPr>
          <a:lstStyle/>
          <a:p>
            <a:pPr algn="ctr">
              <a:spcBef>
                <a:spcPts val="600"/>
              </a:spcBef>
              <a:buSzPct val="100000"/>
            </a:pPr>
            <a:r>
              <a:rPr lang="fr-FR" sz="1200" b="1" dirty="0">
                <a:solidFill>
                  <a:srgbClr val="FFFFFF"/>
                </a:solidFill>
              </a:rPr>
              <a:t>Inducteurs de croissance</a:t>
            </a:r>
          </a:p>
        </p:txBody>
      </p:sp>
      <p:sp>
        <p:nvSpPr>
          <p:cNvPr id="27" name="TextBox 26">
            <a:extLst>
              <a:ext uri="{FF2B5EF4-FFF2-40B4-BE49-F238E27FC236}">
                <a16:creationId xmlns:a16="http://schemas.microsoft.com/office/drawing/2014/main" id="{4D4EA0AC-548B-4A10-A12E-D29D3B55D250}"/>
              </a:ext>
            </a:extLst>
          </p:cNvPr>
          <p:cNvSpPr txBox="1"/>
          <p:nvPr/>
        </p:nvSpPr>
        <p:spPr>
          <a:xfrm>
            <a:off x="5650003" y="6320595"/>
            <a:ext cx="6492479" cy="138499"/>
          </a:xfrm>
          <a:prstGeom prst="rect">
            <a:avLst/>
          </a:prstGeom>
          <a:noFill/>
        </p:spPr>
        <p:txBody>
          <a:bodyPr wrap="square" lIns="0" tIns="0" rIns="0" bIns="0" rtlCol="0">
            <a:spAutoFit/>
          </a:bodyPr>
          <a:lstStyle/>
          <a:p>
            <a:pPr>
              <a:spcBef>
                <a:spcPts val="600"/>
              </a:spcBef>
              <a:buSzPct val="100000"/>
            </a:pPr>
            <a:r>
              <a:rPr lang="fr-FR" sz="900" dirty="0">
                <a:solidFill>
                  <a:srgbClr val="313131"/>
                </a:solidFill>
              </a:rPr>
              <a:t>Sources: IEA,  IRENA, United Nations, World Bank, IMF</a:t>
            </a:r>
          </a:p>
        </p:txBody>
      </p:sp>
      <p:sp>
        <p:nvSpPr>
          <p:cNvPr id="162" name="Footer Placeholder 4">
            <a:extLst>
              <a:ext uri="{FF2B5EF4-FFF2-40B4-BE49-F238E27FC236}">
                <a16:creationId xmlns:a16="http://schemas.microsoft.com/office/drawing/2014/main" id="{CBB7279A-14CC-4AEC-A0FA-EAA25D83BA68}"/>
              </a:ext>
            </a:extLst>
          </p:cNvPr>
          <p:cNvSpPr>
            <a:spLocks noGrp="1"/>
          </p:cNvSpPr>
          <p:nvPr>
            <p:ph type="ftr" sz="quarter" idx="14"/>
          </p:nvPr>
        </p:nvSpPr>
        <p:spPr>
          <a:xfrm>
            <a:off x="501649" y="6477001"/>
            <a:ext cx="4696232" cy="138499"/>
          </a:xfrm>
        </p:spPr>
        <p:txBody>
          <a:bodyPr/>
          <a:lstStyle/>
          <a:p>
            <a:pPr>
              <a:spcBef>
                <a:spcPts val="774"/>
              </a:spcBef>
              <a:buSzPct val="100000"/>
              <a:buFont typeface="Arial"/>
              <a:buNone/>
            </a:pPr>
            <a:r>
              <a:rPr lang="pt-BR"/>
              <a:t>© 2023 Deloitte Finance - Confidential Document</a:t>
            </a:r>
            <a:endParaRPr lang="fr-FR"/>
          </a:p>
        </p:txBody>
      </p:sp>
      <p:graphicFrame>
        <p:nvGraphicFramePr>
          <p:cNvPr id="163" name="Chart 162">
            <a:extLst>
              <a:ext uri="{FF2B5EF4-FFF2-40B4-BE49-F238E27FC236}">
                <a16:creationId xmlns:a16="http://schemas.microsoft.com/office/drawing/2014/main" id="{9900F648-199D-67B3-E13F-406D67A95D51}"/>
              </a:ext>
            </a:extLst>
          </p:cNvPr>
          <p:cNvGraphicFramePr/>
          <p:nvPr>
            <p:custDataLst>
              <p:tags r:id="rId3"/>
            </p:custDataLst>
            <p:extLst>
              <p:ext uri="{D42A27DB-BD31-4B8C-83A1-F6EECF244321}">
                <p14:modId xmlns:p14="http://schemas.microsoft.com/office/powerpoint/2010/main" val="3020225821"/>
              </p:ext>
            </p:extLst>
          </p:nvPr>
        </p:nvGraphicFramePr>
        <p:xfrm>
          <a:off x="7883525" y="1152525"/>
          <a:ext cx="3798888" cy="1489075"/>
        </p:xfrm>
        <a:graphic>
          <a:graphicData uri="http://schemas.openxmlformats.org/drawingml/2006/chart">
            <c:chart xmlns:c="http://schemas.openxmlformats.org/drawingml/2006/chart" xmlns:r="http://schemas.openxmlformats.org/officeDocument/2006/relationships" r:id="rId33"/>
          </a:graphicData>
        </a:graphic>
      </p:graphicFrame>
      <p:sp>
        <p:nvSpPr>
          <p:cNvPr id="55" name="Text Placeholder 18">
            <a:extLst>
              <a:ext uri="{FF2B5EF4-FFF2-40B4-BE49-F238E27FC236}">
                <a16:creationId xmlns:a16="http://schemas.microsoft.com/office/drawing/2014/main" id="{8F9EF8CF-2730-AC27-8B44-2F0A35F1A5E1}"/>
              </a:ext>
            </a:extLst>
          </p:cNvPr>
          <p:cNvSpPr>
            <a:spLocks noGrp="1"/>
          </p:cNvSpPr>
          <p:nvPr>
            <p:custDataLst>
              <p:tags r:id="rId4"/>
            </p:custDataLst>
          </p:nvPr>
        </p:nvSpPr>
        <p:spPr bwMode="gray">
          <a:xfrm>
            <a:off x="7735888" y="2468563"/>
            <a:ext cx="7778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r">
              <a:spcBef>
                <a:spcPct val="0"/>
              </a:spcBef>
              <a:spcAft>
                <a:spcPct val="0"/>
              </a:spcAft>
            </a:pPr>
            <a:fld id="{A7B58438-7C2F-4653-8DAF-38515C14066F}" type="datetime'''''''''0'''''''''''''''''''''''''''''''''''''''''''''">
              <a:rPr lang="en-GB" altLang="en-US" sz="1200" smtClean="0"/>
              <a:pPr/>
              <a:t>0</a:t>
            </a:fld>
            <a:endParaRPr lang="en-GB" sz="1200" noProof="0" dirty="0"/>
          </a:p>
        </p:txBody>
      </p:sp>
      <p:sp>
        <p:nvSpPr>
          <p:cNvPr id="977" name="Text Placeholder 18">
            <a:extLst>
              <a:ext uri="{FF2B5EF4-FFF2-40B4-BE49-F238E27FC236}">
                <a16:creationId xmlns:a16="http://schemas.microsoft.com/office/drawing/2014/main" id="{F19F4138-5A56-740B-37C0-F93B617697FE}"/>
              </a:ext>
            </a:extLst>
          </p:cNvPr>
          <p:cNvSpPr>
            <a:spLocks noGrp="1"/>
          </p:cNvSpPr>
          <p:nvPr>
            <p:custDataLst>
              <p:tags r:id="rId5"/>
            </p:custDataLst>
          </p:nvPr>
        </p:nvSpPr>
        <p:spPr bwMode="gray">
          <a:xfrm>
            <a:off x="7580313" y="2203450"/>
            <a:ext cx="23336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r">
              <a:spcBef>
                <a:spcPct val="0"/>
              </a:spcBef>
              <a:spcAft>
                <a:spcPct val="0"/>
              </a:spcAft>
            </a:pPr>
            <a:fld id="{5E151148-9F89-4EA3-9642-8F2F39524999}" type="datetime'''''''''''''''''''''''''''''''''''2''0''''''0'''''''''''''">
              <a:rPr lang="en-GB" altLang="en-US" sz="1200" smtClean="0">
                <a:effectLst/>
              </a:rPr>
              <a:pPr lvl="0" algn="r">
                <a:spcBef>
                  <a:spcPct val="0"/>
                </a:spcBef>
                <a:spcAft>
                  <a:spcPct val="0"/>
                </a:spcAft>
              </a:pPr>
              <a:t>200</a:t>
            </a:fld>
            <a:endParaRPr lang="en-GB" sz="1200" noProof="0" dirty="0"/>
          </a:p>
        </p:txBody>
      </p:sp>
      <p:sp>
        <p:nvSpPr>
          <p:cNvPr id="979" name="Text Placeholder 18">
            <a:extLst>
              <a:ext uri="{FF2B5EF4-FFF2-40B4-BE49-F238E27FC236}">
                <a16:creationId xmlns:a16="http://schemas.microsoft.com/office/drawing/2014/main" id="{C10D0BFA-0EAF-9DD4-FC7D-36462B994268}"/>
              </a:ext>
            </a:extLst>
          </p:cNvPr>
          <p:cNvSpPr>
            <a:spLocks noGrp="1"/>
          </p:cNvSpPr>
          <p:nvPr>
            <p:custDataLst>
              <p:tags r:id="rId6"/>
            </p:custDataLst>
          </p:nvPr>
        </p:nvSpPr>
        <p:spPr bwMode="gray">
          <a:xfrm>
            <a:off x="7580313" y="1938338"/>
            <a:ext cx="23336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r">
              <a:spcBef>
                <a:spcPct val="0"/>
              </a:spcBef>
              <a:spcAft>
                <a:spcPct val="0"/>
              </a:spcAft>
            </a:pPr>
            <a:fld id="{0CCBAFAC-A597-4370-B24F-E8BA17BD615B}" type="datetime'''''''''''''''4''''''''''''''''''''0''''''''''''''0'''''''''''">
              <a:rPr lang="en-GB" altLang="en-US" sz="1200" smtClean="0">
                <a:effectLst/>
              </a:rPr>
              <a:pPr lvl="0" algn="r">
                <a:spcBef>
                  <a:spcPct val="0"/>
                </a:spcBef>
                <a:spcAft>
                  <a:spcPct val="0"/>
                </a:spcAft>
              </a:pPr>
              <a:t>400</a:t>
            </a:fld>
            <a:endParaRPr lang="en-GB" sz="1200" noProof="0" dirty="0"/>
          </a:p>
        </p:txBody>
      </p:sp>
      <p:sp>
        <p:nvSpPr>
          <p:cNvPr id="981" name="Text Placeholder 18">
            <a:extLst>
              <a:ext uri="{FF2B5EF4-FFF2-40B4-BE49-F238E27FC236}">
                <a16:creationId xmlns:a16="http://schemas.microsoft.com/office/drawing/2014/main" id="{00C6F48D-3717-BF54-22F9-5AE4E3BAD1D0}"/>
              </a:ext>
            </a:extLst>
          </p:cNvPr>
          <p:cNvSpPr>
            <a:spLocks noGrp="1"/>
          </p:cNvSpPr>
          <p:nvPr>
            <p:custDataLst>
              <p:tags r:id="rId7"/>
            </p:custDataLst>
          </p:nvPr>
        </p:nvSpPr>
        <p:spPr bwMode="gray">
          <a:xfrm>
            <a:off x="7580313" y="1674813"/>
            <a:ext cx="23336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r">
              <a:spcBef>
                <a:spcPct val="0"/>
              </a:spcBef>
              <a:spcAft>
                <a:spcPct val="0"/>
              </a:spcAft>
            </a:pPr>
            <a:fld id="{5D1B2824-B409-466E-9699-4CB075FF59E8}" type="datetime'''''''60''''''0'''">
              <a:rPr lang="en-GB" altLang="en-US" sz="1200" smtClean="0">
                <a:effectLst/>
              </a:rPr>
              <a:pPr lvl="0" algn="r">
                <a:spcBef>
                  <a:spcPct val="0"/>
                </a:spcBef>
                <a:spcAft>
                  <a:spcPct val="0"/>
                </a:spcAft>
              </a:pPr>
              <a:t>600</a:t>
            </a:fld>
            <a:endParaRPr lang="en-GB" sz="1200" noProof="0" dirty="0"/>
          </a:p>
        </p:txBody>
      </p:sp>
      <p:sp>
        <p:nvSpPr>
          <p:cNvPr id="983" name="Text Placeholder 18">
            <a:extLst>
              <a:ext uri="{FF2B5EF4-FFF2-40B4-BE49-F238E27FC236}">
                <a16:creationId xmlns:a16="http://schemas.microsoft.com/office/drawing/2014/main" id="{F8985D3B-5640-DA62-AA2E-C041BC631157}"/>
              </a:ext>
            </a:extLst>
          </p:cNvPr>
          <p:cNvSpPr>
            <a:spLocks noGrp="1"/>
          </p:cNvSpPr>
          <p:nvPr>
            <p:custDataLst>
              <p:tags r:id="rId8"/>
            </p:custDataLst>
          </p:nvPr>
        </p:nvSpPr>
        <p:spPr bwMode="gray">
          <a:xfrm>
            <a:off x="7580313" y="1409700"/>
            <a:ext cx="23336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r">
              <a:spcBef>
                <a:spcPct val="0"/>
              </a:spcBef>
              <a:spcAft>
                <a:spcPct val="0"/>
              </a:spcAft>
            </a:pPr>
            <a:fld id="{ACEFA1BB-ADEC-45DC-8689-25D808BE2736}" type="datetime'''8''''''0''''0'''''''">
              <a:rPr lang="en-GB" altLang="en-US" sz="1200" smtClean="0">
                <a:effectLst/>
              </a:rPr>
              <a:pPr lvl="0" algn="r">
                <a:spcBef>
                  <a:spcPct val="0"/>
                </a:spcBef>
                <a:spcAft>
                  <a:spcPct val="0"/>
                </a:spcAft>
              </a:pPr>
              <a:t>800</a:t>
            </a:fld>
            <a:endParaRPr lang="en-GB" sz="1200" noProof="0" dirty="0"/>
          </a:p>
        </p:txBody>
      </p:sp>
      <p:sp>
        <p:nvSpPr>
          <p:cNvPr id="1020" name="Text Placeholder 18">
            <a:extLst>
              <a:ext uri="{FF2B5EF4-FFF2-40B4-BE49-F238E27FC236}">
                <a16:creationId xmlns:a16="http://schemas.microsoft.com/office/drawing/2014/main" id="{BB917872-B804-3359-2303-C49029ABB9E5}"/>
              </a:ext>
            </a:extLst>
          </p:cNvPr>
          <p:cNvSpPr>
            <a:spLocks noGrp="1"/>
          </p:cNvSpPr>
          <p:nvPr>
            <p:custDataLst>
              <p:tags r:id="rId9"/>
            </p:custDataLst>
          </p:nvPr>
        </p:nvSpPr>
        <p:spPr bwMode="gray">
          <a:xfrm>
            <a:off x="7467600" y="1144588"/>
            <a:ext cx="34607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r">
              <a:spcBef>
                <a:spcPct val="0"/>
              </a:spcBef>
              <a:spcAft>
                <a:spcPct val="0"/>
              </a:spcAft>
            </a:pPr>
            <a:fld id="{388116AD-83A7-4506-9CA8-61E30BE700BF}" type="datetime'''''1'''''''''''' ''''''''''''0''''''''0''''0'''''">
              <a:rPr lang="en-GB" altLang="en-US" sz="1200" smtClean="0">
                <a:effectLst/>
              </a:rPr>
              <a:pPr lvl="0" algn="r">
                <a:spcBef>
                  <a:spcPct val="0"/>
                </a:spcBef>
                <a:spcAft>
                  <a:spcPct val="0"/>
                </a:spcAft>
              </a:pPr>
              <a:t>1 000</a:t>
            </a:fld>
            <a:endParaRPr lang="en-GB" sz="1200" noProof="0" dirty="0"/>
          </a:p>
        </p:txBody>
      </p:sp>
      <p:sp>
        <p:nvSpPr>
          <p:cNvPr id="1003" name="Text Placeholder 18">
            <a:extLst>
              <a:ext uri="{FF2B5EF4-FFF2-40B4-BE49-F238E27FC236}">
                <a16:creationId xmlns:a16="http://schemas.microsoft.com/office/drawing/2014/main" id="{7CDD7AA2-E1FD-5C54-0F98-7A25FF9A5C0D}"/>
              </a:ext>
            </a:extLst>
          </p:cNvPr>
          <p:cNvSpPr>
            <a:spLocks noGrp="1"/>
          </p:cNvSpPr>
          <p:nvPr>
            <p:custDataLst>
              <p:tags r:id="rId10"/>
            </p:custDataLst>
          </p:nvPr>
        </p:nvSpPr>
        <p:spPr bwMode="auto">
          <a:xfrm>
            <a:off x="7804150" y="2660650"/>
            <a:ext cx="323850"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734E930D-669B-47D0-B1DC-11313BCFDCC6}" type="datetime'''''''''''''''''''''''2''''''''''''''''''00''''''''0'''''">
              <a:rPr lang="en-GB" altLang="en-US" sz="1200" smtClean="0"/>
              <a:pPr/>
              <a:t>2000</a:t>
            </a:fld>
            <a:endParaRPr lang="en-GB" sz="1200" noProof="0" dirty="0"/>
          </a:p>
        </p:txBody>
      </p:sp>
      <p:sp>
        <p:nvSpPr>
          <p:cNvPr id="1013" name="Text Placeholder 18">
            <a:extLst>
              <a:ext uri="{FF2B5EF4-FFF2-40B4-BE49-F238E27FC236}">
                <a16:creationId xmlns:a16="http://schemas.microsoft.com/office/drawing/2014/main" id="{13783F42-8F3E-D383-9ED9-913E70A7F982}"/>
              </a:ext>
            </a:extLst>
          </p:cNvPr>
          <p:cNvSpPr>
            <a:spLocks noGrp="1"/>
          </p:cNvSpPr>
          <p:nvPr>
            <p:custDataLst>
              <p:tags r:id="rId11"/>
            </p:custDataLst>
          </p:nvPr>
        </p:nvSpPr>
        <p:spPr bwMode="auto">
          <a:xfrm>
            <a:off x="8669338" y="2660650"/>
            <a:ext cx="323850"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6769776F-2EDC-4B4D-AF48-B8FBBB6F4FB8}" type="datetime'2''''''''''0''''''''''''''''''0''''''''''''''''5'">
              <a:rPr lang="en-GB" altLang="en-US" sz="1200" smtClean="0"/>
              <a:pPr/>
              <a:t>2005</a:t>
            </a:fld>
            <a:endParaRPr lang="en-GB" sz="1200" noProof="0" dirty="0"/>
          </a:p>
        </p:txBody>
      </p:sp>
      <p:sp>
        <p:nvSpPr>
          <p:cNvPr id="1018" name="Text Placeholder 18">
            <a:extLst>
              <a:ext uri="{FF2B5EF4-FFF2-40B4-BE49-F238E27FC236}">
                <a16:creationId xmlns:a16="http://schemas.microsoft.com/office/drawing/2014/main" id="{E4FBB000-1D6C-F355-5122-E17B06D6F957}"/>
              </a:ext>
            </a:extLst>
          </p:cNvPr>
          <p:cNvSpPr>
            <a:spLocks noGrp="1"/>
          </p:cNvSpPr>
          <p:nvPr>
            <p:custDataLst>
              <p:tags r:id="rId12"/>
            </p:custDataLst>
          </p:nvPr>
        </p:nvSpPr>
        <p:spPr bwMode="auto">
          <a:xfrm>
            <a:off x="9534525" y="2660650"/>
            <a:ext cx="323850"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F754A109-47E4-49D1-B39B-03E706529DB4}" type="datetime'''''''''''2''''''''''''''''''''''''0''''1''0'''''">
              <a:rPr lang="en-GB" altLang="en-US" sz="1200" smtClean="0"/>
              <a:pPr/>
              <a:t>2010</a:t>
            </a:fld>
            <a:endParaRPr lang="en-GB" sz="1200" noProof="0" dirty="0"/>
          </a:p>
        </p:txBody>
      </p:sp>
      <p:sp>
        <p:nvSpPr>
          <p:cNvPr id="1023" name="Text Placeholder 18">
            <a:extLst>
              <a:ext uri="{FF2B5EF4-FFF2-40B4-BE49-F238E27FC236}">
                <a16:creationId xmlns:a16="http://schemas.microsoft.com/office/drawing/2014/main" id="{894D5080-FF9C-D77F-CAFB-61740A9256F3}"/>
              </a:ext>
            </a:extLst>
          </p:cNvPr>
          <p:cNvSpPr>
            <a:spLocks noGrp="1"/>
          </p:cNvSpPr>
          <p:nvPr>
            <p:custDataLst>
              <p:tags r:id="rId13"/>
            </p:custDataLst>
          </p:nvPr>
        </p:nvSpPr>
        <p:spPr bwMode="auto">
          <a:xfrm>
            <a:off x="10399713" y="2660650"/>
            <a:ext cx="323850"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601DC77B-BF10-47DB-838A-EB5B154BB191}" type="datetime'''''''''''2''''''01''''''''''''''''5'''''">
              <a:rPr lang="en-GB" altLang="en-US" sz="1200" smtClean="0"/>
              <a:pPr/>
              <a:t>2015</a:t>
            </a:fld>
            <a:endParaRPr lang="en-GB" sz="1200" noProof="0" dirty="0"/>
          </a:p>
        </p:txBody>
      </p:sp>
      <p:sp>
        <p:nvSpPr>
          <p:cNvPr id="1028" name="Text Placeholder 18">
            <a:extLst>
              <a:ext uri="{FF2B5EF4-FFF2-40B4-BE49-F238E27FC236}">
                <a16:creationId xmlns:a16="http://schemas.microsoft.com/office/drawing/2014/main" id="{A2CD61F4-9D83-8395-7DDB-73218B9E91CD}"/>
              </a:ext>
            </a:extLst>
          </p:cNvPr>
          <p:cNvSpPr>
            <a:spLocks noGrp="1"/>
          </p:cNvSpPr>
          <p:nvPr>
            <p:custDataLst>
              <p:tags r:id="rId14"/>
            </p:custDataLst>
          </p:nvPr>
        </p:nvSpPr>
        <p:spPr bwMode="auto">
          <a:xfrm>
            <a:off x="11264900" y="2660650"/>
            <a:ext cx="323850"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DBCFFB29-DAF7-442F-82E8-4B6E9A1F2EAD}" type="datetime'''20''''''''''2''''0'''''''''''''''">
              <a:rPr lang="en-GB" altLang="en-US" sz="1200" smtClean="0"/>
              <a:pPr/>
              <a:t>2020</a:t>
            </a:fld>
            <a:endParaRPr lang="en-GB" sz="1200" noProof="0" dirty="0"/>
          </a:p>
        </p:txBody>
      </p:sp>
      <p:sp>
        <p:nvSpPr>
          <p:cNvPr id="1004" name="Rectangle 1003">
            <a:extLst>
              <a:ext uri="{FF2B5EF4-FFF2-40B4-BE49-F238E27FC236}">
                <a16:creationId xmlns:a16="http://schemas.microsoft.com/office/drawing/2014/main" id="{AB22D4C6-A2EB-1A3F-F972-F4750CBC4387}"/>
              </a:ext>
            </a:extLst>
          </p:cNvPr>
          <p:cNvSpPr/>
          <p:nvPr>
            <p:custDataLst>
              <p:tags r:id="rId15"/>
            </p:custDataLst>
          </p:nvPr>
        </p:nvSpPr>
        <p:spPr bwMode="auto">
          <a:xfrm>
            <a:off x="7912100" y="3013075"/>
            <a:ext cx="214313" cy="160338"/>
          </a:xfrm>
          <a:prstGeom prst="rect">
            <a:avLst/>
          </a:prstGeom>
          <a:solidFill>
            <a:srgbClr val="000000"/>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1005" name="Rectangle 1004">
            <a:extLst>
              <a:ext uri="{FF2B5EF4-FFF2-40B4-BE49-F238E27FC236}">
                <a16:creationId xmlns:a16="http://schemas.microsoft.com/office/drawing/2014/main" id="{8BA2060D-F508-13E3-11E2-85DC995B9EB9}"/>
              </a:ext>
            </a:extLst>
          </p:cNvPr>
          <p:cNvSpPr/>
          <p:nvPr>
            <p:custDataLst>
              <p:tags r:id="rId16"/>
            </p:custDataLst>
          </p:nvPr>
        </p:nvSpPr>
        <p:spPr bwMode="auto">
          <a:xfrm>
            <a:off x="7912100" y="3246438"/>
            <a:ext cx="214313" cy="160338"/>
          </a:xfrm>
          <a:prstGeom prst="rect">
            <a:avLst/>
          </a:prstGeom>
          <a:solidFill>
            <a:srgbClr val="75787B"/>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1006" name="Rectangle 1005">
            <a:extLst>
              <a:ext uri="{FF2B5EF4-FFF2-40B4-BE49-F238E27FC236}">
                <a16:creationId xmlns:a16="http://schemas.microsoft.com/office/drawing/2014/main" id="{D5C9CCB1-4A5B-9DFE-1674-79A227372C81}"/>
              </a:ext>
            </a:extLst>
          </p:cNvPr>
          <p:cNvSpPr/>
          <p:nvPr>
            <p:custDataLst>
              <p:tags r:id="rId17"/>
            </p:custDataLst>
          </p:nvPr>
        </p:nvSpPr>
        <p:spPr bwMode="auto">
          <a:xfrm>
            <a:off x="8548688" y="3013075"/>
            <a:ext cx="214313" cy="160338"/>
          </a:xfrm>
          <a:prstGeom prst="rect">
            <a:avLst/>
          </a:prstGeom>
          <a:solidFill>
            <a:srgbClr val="62B5E5"/>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1007" name="Rectangle 1006">
            <a:extLst>
              <a:ext uri="{FF2B5EF4-FFF2-40B4-BE49-F238E27FC236}">
                <a16:creationId xmlns:a16="http://schemas.microsoft.com/office/drawing/2014/main" id="{1EEC177A-4447-C9D9-6C99-E2F0C64D3542}"/>
              </a:ext>
            </a:extLst>
          </p:cNvPr>
          <p:cNvSpPr/>
          <p:nvPr>
            <p:custDataLst>
              <p:tags r:id="rId18"/>
            </p:custDataLst>
          </p:nvPr>
        </p:nvSpPr>
        <p:spPr bwMode="auto">
          <a:xfrm>
            <a:off x="8548688" y="3246438"/>
            <a:ext cx="214313" cy="160338"/>
          </a:xfrm>
          <a:prstGeom prst="rect">
            <a:avLst/>
          </a:prstGeom>
          <a:solidFill>
            <a:srgbClr val="012169"/>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1008" name="Rectangle 1007">
            <a:extLst>
              <a:ext uri="{FF2B5EF4-FFF2-40B4-BE49-F238E27FC236}">
                <a16:creationId xmlns:a16="http://schemas.microsoft.com/office/drawing/2014/main" id="{A3F3F7DA-4A13-6F13-929C-E7A77104E25E}"/>
              </a:ext>
            </a:extLst>
          </p:cNvPr>
          <p:cNvSpPr/>
          <p:nvPr>
            <p:custDataLst>
              <p:tags r:id="rId19"/>
            </p:custDataLst>
          </p:nvPr>
        </p:nvSpPr>
        <p:spPr bwMode="auto">
          <a:xfrm>
            <a:off x="9609138" y="3013075"/>
            <a:ext cx="214313" cy="160338"/>
          </a:xfrm>
          <a:prstGeom prst="rect">
            <a:avLst/>
          </a:prstGeom>
          <a:solidFill>
            <a:srgbClr val="009A44"/>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1009" name="Rectangle 1008">
            <a:extLst>
              <a:ext uri="{FF2B5EF4-FFF2-40B4-BE49-F238E27FC236}">
                <a16:creationId xmlns:a16="http://schemas.microsoft.com/office/drawing/2014/main" id="{C9E5924A-35C4-81BA-0208-65AF263508CB}"/>
              </a:ext>
            </a:extLst>
          </p:cNvPr>
          <p:cNvSpPr/>
          <p:nvPr>
            <p:custDataLst>
              <p:tags r:id="rId20"/>
            </p:custDataLst>
          </p:nvPr>
        </p:nvSpPr>
        <p:spPr bwMode="auto">
          <a:xfrm>
            <a:off x="9609138" y="3246438"/>
            <a:ext cx="214313" cy="160338"/>
          </a:xfrm>
          <a:prstGeom prst="rect">
            <a:avLst/>
          </a:prstGeom>
          <a:solidFill>
            <a:srgbClr val="86BC25"/>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1010" name="Rectangle 1009">
            <a:extLst>
              <a:ext uri="{FF2B5EF4-FFF2-40B4-BE49-F238E27FC236}">
                <a16:creationId xmlns:a16="http://schemas.microsoft.com/office/drawing/2014/main" id="{58175926-F214-BD26-1D2B-EC65BC4A39AD}"/>
              </a:ext>
            </a:extLst>
          </p:cNvPr>
          <p:cNvSpPr/>
          <p:nvPr>
            <p:custDataLst>
              <p:tags r:id="rId21"/>
            </p:custDataLst>
          </p:nvPr>
        </p:nvSpPr>
        <p:spPr bwMode="auto">
          <a:xfrm>
            <a:off x="10304463" y="3013075"/>
            <a:ext cx="214313" cy="160338"/>
          </a:xfrm>
          <a:prstGeom prst="rect">
            <a:avLst/>
          </a:prstGeom>
          <a:solidFill>
            <a:srgbClr val="E3E48D"/>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987" name="Text Placeholder 18">
            <a:extLst>
              <a:ext uri="{FF2B5EF4-FFF2-40B4-BE49-F238E27FC236}">
                <a16:creationId xmlns:a16="http://schemas.microsoft.com/office/drawing/2014/main" id="{21B96BBD-18E7-9E94-A558-940B9D844B7D}"/>
              </a:ext>
            </a:extLst>
          </p:cNvPr>
          <p:cNvSpPr>
            <a:spLocks noGrp="1"/>
          </p:cNvSpPr>
          <p:nvPr>
            <p:custDataLst>
              <p:tags r:id="rId22"/>
            </p:custDataLst>
          </p:nvPr>
        </p:nvSpPr>
        <p:spPr bwMode="auto">
          <a:xfrm>
            <a:off x="8177213" y="3008313"/>
            <a:ext cx="26987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6C08BF8C-99D8-43A6-AE9B-E1491A6D0571}" type="datetime'''''Co''''a''''l'''''''''''''">
              <a:rPr lang="en-GB" altLang="en-US" sz="1200" smtClean="0">
                <a:effectLst/>
              </a:rPr>
              <a:pPr lvl="0">
                <a:spcBef>
                  <a:spcPct val="0"/>
                </a:spcBef>
                <a:spcAft>
                  <a:spcPct val="0"/>
                </a:spcAft>
              </a:pPr>
              <a:t>Coal</a:t>
            </a:fld>
            <a:endParaRPr lang="en-GB" sz="1200" noProof="0" dirty="0"/>
          </a:p>
        </p:txBody>
      </p:sp>
      <p:sp>
        <p:nvSpPr>
          <p:cNvPr id="988" name="Text Placeholder 18">
            <a:extLst>
              <a:ext uri="{FF2B5EF4-FFF2-40B4-BE49-F238E27FC236}">
                <a16:creationId xmlns:a16="http://schemas.microsoft.com/office/drawing/2014/main" id="{99D01C73-9D73-44E3-1E96-93FFE0235353}"/>
              </a:ext>
            </a:extLst>
          </p:cNvPr>
          <p:cNvSpPr>
            <a:spLocks noGrp="1"/>
          </p:cNvSpPr>
          <p:nvPr>
            <p:custDataLst>
              <p:tags r:id="rId23"/>
            </p:custDataLst>
          </p:nvPr>
        </p:nvSpPr>
        <p:spPr bwMode="auto">
          <a:xfrm>
            <a:off x="8177213" y="3241675"/>
            <a:ext cx="171450"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13C27C6E-A627-4F73-93BB-6DC05C7B11F3}" type="datetime'''''O''''''i''''''''l'">
              <a:rPr lang="en-GB" altLang="en-US" sz="1200" smtClean="0">
                <a:effectLst/>
              </a:rPr>
              <a:pPr lvl="0">
                <a:spcBef>
                  <a:spcPct val="0"/>
                </a:spcBef>
                <a:spcAft>
                  <a:spcPct val="0"/>
                </a:spcAft>
              </a:pPr>
              <a:t>Oil</a:t>
            </a:fld>
            <a:endParaRPr lang="en-GB" sz="1200" noProof="0" dirty="0"/>
          </a:p>
        </p:txBody>
      </p:sp>
      <p:sp>
        <p:nvSpPr>
          <p:cNvPr id="989" name="Text Placeholder 18">
            <a:extLst>
              <a:ext uri="{FF2B5EF4-FFF2-40B4-BE49-F238E27FC236}">
                <a16:creationId xmlns:a16="http://schemas.microsoft.com/office/drawing/2014/main" id="{C826D6BC-3274-5DDF-F845-51F08627973D}"/>
              </a:ext>
            </a:extLst>
          </p:cNvPr>
          <p:cNvSpPr>
            <a:spLocks noGrp="1"/>
          </p:cNvSpPr>
          <p:nvPr>
            <p:custDataLst>
              <p:tags r:id="rId24"/>
            </p:custDataLst>
          </p:nvPr>
        </p:nvSpPr>
        <p:spPr bwMode="auto">
          <a:xfrm>
            <a:off x="8813800" y="3008313"/>
            <a:ext cx="69373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5445ED18-6CB3-4D85-A43B-F8A93D0DB69B}" type="datetime'N''a''''''''''''t''''ur''a''''''''''l ''''g''a''s'''''''">
              <a:rPr lang="en-GB" altLang="en-US" sz="1200" smtClean="0">
                <a:effectLst/>
              </a:rPr>
              <a:pPr lvl="0">
                <a:spcBef>
                  <a:spcPct val="0"/>
                </a:spcBef>
                <a:spcAft>
                  <a:spcPct val="0"/>
                </a:spcAft>
              </a:pPr>
              <a:t>Natural gas</a:t>
            </a:fld>
            <a:endParaRPr lang="en-GB" sz="1200" noProof="0" dirty="0"/>
          </a:p>
        </p:txBody>
      </p:sp>
      <p:sp>
        <p:nvSpPr>
          <p:cNvPr id="990" name="Text Placeholder 18">
            <a:extLst>
              <a:ext uri="{FF2B5EF4-FFF2-40B4-BE49-F238E27FC236}">
                <a16:creationId xmlns:a16="http://schemas.microsoft.com/office/drawing/2014/main" id="{7ECC2936-D1A4-75F6-84F8-7E04F28B5569}"/>
              </a:ext>
            </a:extLst>
          </p:cNvPr>
          <p:cNvSpPr>
            <a:spLocks noGrp="1"/>
          </p:cNvSpPr>
          <p:nvPr>
            <p:custDataLst>
              <p:tags r:id="rId25"/>
            </p:custDataLst>
          </p:nvPr>
        </p:nvSpPr>
        <p:spPr bwMode="auto">
          <a:xfrm>
            <a:off x="8813800" y="3241675"/>
            <a:ext cx="37147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2F2B3BE8-99C4-45CF-A691-97B62413DE2B}" type="datetime'''''''''''''''''''''''''''''H''''yd''''''r''o'''">
              <a:rPr lang="en-GB" altLang="en-US" sz="1200" smtClean="0">
                <a:effectLst/>
              </a:rPr>
              <a:pPr lvl="0">
                <a:spcBef>
                  <a:spcPct val="0"/>
                </a:spcBef>
                <a:spcAft>
                  <a:spcPct val="0"/>
                </a:spcAft>
              </a:pPr>
              <a:t>Hydro</a:t>
            </a:fld>
            <a:endParaRPr lang="en-GB" sz="1200" noProof="0" dirty="0"/>
          </a:p>
        </p:txBody>
      </p:sp>
      <p:sp>
        <p:nvSpPr>
          <p:cNvPr id="991" name="Text Placeholder 18">
            <a:extLst>
              <a:ext uri="{FF2B5EF4-FFF2-40B4-BE49-F238E27FC236}">
                <a16:creationId xmlns:a16="http://schemas.microsoft.com/office/drawing/2014/main" id="{11D50685-1D09-438C-AF26-527D94BC9E76}"/>
              </a:ext>
            </a:extLst>
          </p:cNvPr>
          <p:cNvSpPr>
            <a:spLocks noGrp="1"/>
          </p:cNvSpPr>
          <p:nvPr>
            <p:custDataLst>
              <p:tags r:id="rId26"/>
            </p:custDataLst>
          </p:nvPr>
        </p:nvSpPr>
        <p:spPr bwMode="auto">
          <a:xfrm>
            <a:off x="9874250" y="3008313"/>
            <a:ext cx="32861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479D311E-3789-46E4-8986-47E8756BFDF5}" type="datetime'''''''''''''''''Wi''n''''''''''''''''d'''''''''''''">
              <a:rPr lang="en-GB" altLang="en-US" sz="1200" smtClean="0">
                <a:effectLst/>
              </a:rPr>
              <a:pPr lvl="0">
                <a:spcBef>
                  <a:spcPct val="0"/>
                </a:spcBef>
                <a:spcAft>
                  <a:spcPct val="0"/>
                </a:spcAft>
              </a:pPr>
              <a:t>Wind</a:t>
            </a:fld>
            <a:endParaRPr lang="en-GB" sz="1200" noProof="0" dirty="0"/>
          </a:p>
        </p:txBody>
      </p:sp>
      <p:sp>
        <p:nvSpPr>
          <p:cNvPr id="992" name="Text Placeholder 18">
            <a:extLst>
              <a:ext uri="{FF2B5EF4-FFF2-40B4-BE49-F238E27FC236}">
                <a16:creationId xmlns:a16="http://schemas.microsoft.com/office/drawing/2014/main" id="{18FB6462-E169-73B0-E008-1AF7E1F1E76C}"/>
              </a:ext>
            </a:extLst>
          </p:cNvPr>
          <p:cNvSpPr>
            <a:spLocks noGrp="1"/>
          </p:cNvSpPr>
          <p:nvPr>
            <p:custDataLst>
              <p:tags r:id="rId27"/>
            </p:custDataLst>
          </p:nvPr>
        </p:nvSpPr>
        <p:spPr bwMode="auto">
          <a:xfrm>
            <a:off x="9874250" y="3241675"/>
            <a:ext cx="311150"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EDF2C657-50F3-4C06-B7B9-296D2FC3CF83}" type="datetime'''''''''S''''''o''''''''''''l''''a''''''''''''''''''''''''r'">
              <a:rPr lang="en-GB" altLang="en-US" sz="1200" smtClean="0">
                <a:effectLst/>
              </a:rPr>
              <a:pPr lvl="0">
                <a:spcBef>
                  <a:spcPct val="0"/>
                </a:spcBef>
                <a:spcAft>
                  <a:spcPct val="0"/>
                </a:spcAft>
              </a:pPr>
              <a:t>Solar</a:t>
            </a:fld>
            <a:endParaRPr lang="en-GB" sz="1200" noProof="0" dirty="0"/>
          </a:p>
        </p:txBody>
      </p:sp>
      <p:sp>
        <p:nvSpPr>
          <p:cNvPr id="993" name="Text Placeholder 18">
            <a:extLst>
              <a:ext uri="{FF2B5EF4-FFF2-40B4-BE49-F238E27FC236}">
                <a16:creationId xmlns:a16="http://schemas.microsoft.com/office/drawing/2014/main" id="{E07572F9-D621-36AD-9DB0-91B7963D56CB}"/>
              </a:ext>
            </a:extLst>
          </p:cNvPr>
          <p:cNvSpPr>
            <a:spLocks noGrp="1"/>
          </p:cNvSpPr>
          <p:nvPr>
            <p:custDataLst>
              <p:tags r:id="rId28"/>
            </p:custDataLst>
          </p:nvPr>
        </p:nvSpPr>
        <p:spPr bwMode="auto">
          <a:xfrm>
            <a:off x="10569575" y="3008313"/>
            <a:ext cx="86836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71DDBC06-CCD7-4B65-B314-54611F2806BF}" type="datetime'O''t''he''r'' ''so''ur''c''''''''''''''''''''e''''''''s'">
              <a:rPr lang="en-GB" altLang="en-US" sz="1200" smtClean="0">
                <a:effectLst/>
              </a:rPr>
              <a:pPr lvl="0">
                <a:spcBef>
                  <a:spcPct val="0"/>
                </a:spcBef>
                <a:spcAft>
                  <a:spcPct val="0"/>
                </a:spcAft>
              </a:pPr>
              <a:t>Other sources</a:t>
            </a:fld>
            <a:endParaRPr lang="en-GB" sz="1200" noProof="0" dirty="0"/>
          </a:p>
        </p:txBody>
      </p:sp>
      <p:sp>
        <p:nvSpPr>
          <p:cNvPr id="2" name="TextBox 1">
            <a:extLst>
              <a:ext uri="{FF2B5EF4-FFF2-40B4-BE49-F238E27FC236}">
                <a16:creationId xmlns:a16="http://schemas.microsoft.com/office/drawing/2014/main" id="{E7A71BAC-A41D-7A07-A86A-AEFB12F8B75D}"/>
              </a:ext>
            </a:extLst>
          </p:cNvPr>
          <p:cNvSpPr txBox="1"/>
          <p:nvPr/>
        </p:nvSpPr>
        <p:spPr>
          <a:xfrm>
            <a:off x="3357058" y="1899846"/>
            <a:ext cx="1337885" cy="646986"/>
          </a:xfrm>
          <a:prstGeom prst="roundRect">
            <a:avLst/>
          </a:prstGeom>
          <a:solidFill>
            <a:schemeClr val="bg1"/>
          </a:solidFill>
          <a:ln w="12700">
            <a:solidFill>
              <a:schemeClr val="tx1"/>
            </a:solidFill>
            <a:prstDash val="sysDot"/>
          </a:ln>
        </p:spPr>
        <p:txBody>
          <a:bodyPr vert="horz" wrap="square" lIns="0" tIns="0" rIns="0" bIns="0" rtlCol="0">
            <a:spAutoFit/>
          </a:bodyPr>
          <a:lstStyle/>
          <a:p>
            <a:pPr algn="ctr">
              <a:buSzPct val="100000"/>
            </a:pPr>
            <a:r>
              <a:rPr lang="fr-FR" sz="1600" b="1" dirty="0"/>
              <a:t>+1mrds </a:t>
            </a:r>
          </a:p>
          <a:p>
            <a:pPr algn="ctr">
              <a:buSzPct val="100000"/>
            </a:pPr>
            <a:r>
              <a:rPr lang="fr-FR" sz="1100" i="1" spc="-20" dirty="0">
                <a:solidFill>
                  <a:srgbClr val="313131"/>
                </a:solidFill>
              </a:rPr>
              <a:t>d’habitant en plus en 2050</a:t>
            </a:r>
          </a:p>
        </p:txBody>
      </p:sp>
      <p:sp>
        <p:nvSpPr>
          <p:cNvPr id="11" name="TextBox 10">
            <a:extLst>
              <a:ext uri="{FF2B5EF4-FFF2-40B4-BE49-F238E27FC236}">
                <a16:creationId xmlns:a16="http://schemas.microsoft.com/office/drawing/2014/main" id="{EB025733-515B-D1B7-611E-1FD5226AD002}"/>
              </a:ext>
            </a:extLst>
          </p:cNvPr>
          <p:cNvSpPr txBox="1"/>
          <p:nvPr/>
        </p:nvSpPr>
        <p:spPr>
          <a:xfrm>
            <a:off x="3357058" y="2813009"/>
            <a:ext cx="1337885" cy="646986"/>
          </a:xfrm>
          <a:prstGeom prst="roundRect">
            <a:avLst/>
          </a:prstGeom>
          <a:solidFill>
            <a:schemeClr val="bg1"/>
          </a:solidFill>
          <a:ln w="12700">
            <a:solidFill>
              <a:schemeClr val="tx1"/>
            </a:solidFill>
            <a:prstDash val="sysDot"/>
          </a:ln>
        </p:spPr>
        <p:txBody>
          <a:bodyPr vert="horz" wrap="square" lIns="0" tIns="0" rIns="0" bIns="0" rtlCol="0">
            <a:spAutoFit/>
          </a:bodyPr>
          <a:lstStyle/>
          <a:p>
            <a:pPr algn="ctr">
              <a:buSzPct val="100000"/>
            </a:pPr>
            <a:r>
              <a:rPr lang="fr-FR" sz="1600" b="1" dirty="0"/>
              <a:t>4.2% </a:t>
            </a:r>
          </a:p>
          <a:p>
            <a:pPr algn="ctr">
              <a:buSzPct val="100000"/>
            </a:pPr>
            <a:r>
              <a:rPr lang="fr-FR" sz="1100" i="1" spc="-20" dirty="0">
                <a:solidFill>
                  <a:srgbClr val="313131"/>
                </a:solidFill>
              </a:rPr>
              <a:t>Croissance annuelle du PIB jusqu’à 2030</a:t>
            </a:r>
          </a:p>
        </p:txBody>
      </p:sp>
      <p:sp>
        <p:nvSpPr>
          <p:cNvPr id="13" name="TextBox 12">
            <a:extLst>
              <a:ext uri="{FF2B5EF4-FFF2-40B4-BE49-F238E27FC236}">
                <a16:creationId xmlns:a16="http://schemas.microsoft.com/office/drawing/2014/main" id="{D43EAF3A-6504-0B7F-FC63-7E7C38D51FE5}"/>
              </a:ext>
            </a:extLst>
          </p:cNvPr>
          <p:cNvSpPr txBox="1"/>
          <p:nvPr/>
        </p:nvSpPr>
        <p:spPr>
          <a:xfrm>
            <a:off x="3343345" y="4409107"/>
            <a:ext cx="1392762" cy="646986"/>
          </a:xfrm>
          <a:prstGeom prst="roundRect">
            <a:avLst/>
          </a:prstGeom>
          <a:solidFill>
            <a:schemeClr val="bg1"/>
          </a:solidFill>
          <a:ln w="12700">
            <a:solidFill>
              <a:schemeClr val="tx1"/>
            </a:solidFill>
            <a:prstDash val="sysDot"/>
          </a:ln>
        </p:spPr>
        <p:txBody>
          <a:bodyPr vert="horz" wrap="square" lIns="0" tIns="0" rIns="0" bIns="0" rtlCol="0">
            <a:spAutoFit/>
          </a:bodyPr>
          <a:lstStyle/>
          <a:p>
            <a:pPr algn="ctr">
              <a:buSzPct val="100000"/>
            </a:pPr>
            <a:r>
              <a:rPr lang="fr-FR" sz="1600" b="1" dirty="0"/>
              <a:t>970m</a:t>
            </a:r>
          </a:p>
          <a:p>
            <a:pPr algn="ctr">
              <a:buSzPct val="100000"/>
            </a:pPr>
            <a:r>
              <a:rPr lang="fr-FR" sz="1100" i="1" spc="-20" dirty="0">
                <a:solidFill>
                  <a:srgbClr val="313131"/>
                </a:solidFill>
              </a:rPr>
              <a:t>De personne sans accès à la cuisson propre</a:t>
            </a:r>
          </a:p>
        </p:txBody>
      </p:sp>
      <p:sp>
        <p:nvSpPr>
          <p:cNvPr id="14" name="TextBox 13">
            <a:extLst>
              <a:ext uri="{FF2B5EF4-FFF2-40B4-BE49-F238E27FC236}">
                <a16:creationId xmlns:a16="http://schemas.microsoft.com/office/drawing/2014/main" id="{C506C479-4156-19D0-81A3-ABB9CDC21F0F}"/>
              </a:ext>
            </a:extLst>
          </p:cNvPr>
          <p:cNvSpPr txBox="1"/>
          <p:nvPr/>
        </p:nvSpPr>
        <p:spPr>
          <a:xfrm>
            <a:off x="3343345" y="5322269"/>
            <a:ext cx="1392762" cy="646986"/>
          </a:xfrm>
          <a:prstGeom prst="roundRect">
            <a:avLst/>
          </a:prstGeom>
          <a:solidFill>
            <a:schemeClr val="bg1"/>
          </a:solidFill>
          <a:ln w="12700">
            <a:solidFill>
              <a:schemeClr val="tx1"/>
            </a:solidFill>
            <a:prstDash val="sysDot"/>
          </a:ln>
        </p:spPr>
        <p:txBody>
          <a:bodyPr vert="horz" wrap="square" lIns="0" tIns="0" rIns="0" bIns="0" rtlCol="0">
            <a:spAutoFit/>
          </a:bodyPr>
          <a:lstStyle/>
          <a:p>
            <a:pPr algn="ctr">
              <a:buSzPct val="100000"/>
            </a:pPr>
            <a:r>
              <a:rPr lang="fr-FR" sz="1600" b="1" dirty="0"/>
              <a:t>584m </a:t>
            </a:r>
          </a:p>
          <a:p>
            <a:pPr algn="ctr">
              <a:buSzPct val="100000"/>
            </a:pPr>
            <a:r>
              <a:rPr lang="fr-FR" sz="1100" i="1" spc="-20" dirty="0">
                <a:solidFill>
                  <a:srgbClr val="313131"/>
                </a:solidFill>
              </a:rPr>
              <a:t>Personnes sans accès à l’électricité</a:t>
            </a:r>
          </a:p>
        </p:txBody>
      </p:sp>
      <p:sp>
        <p:nvSpPr>
          <p:cNvPr id="15" name="TextBox 14">
            <a:extLst>
              <a:ext uri="{FF2B5EF4-FFF2-40B4-BE49-F238E27FC236}">
                <a16:creationId xmlns:a16="http://schemas.microsoft.com/office/drawing/2014/main" id="{734C4312-FB2E-8F59-9F11-D424B6F7A58F}"/>
              </a:ext>
            </a:extLst>
          </p:cNvPr>
          <p:cNvSpPr txBox="1"/>
          <p:nvPr/>
        </p:nvSpPr>
        <p:spPr>
          <a:xfrm>
            <a:off x="3339220" y="3685125"/>
            <a:ext cx="1392762" cy="493752"/>
          </a:xfrm>
          <a:prstGeom prst="roundRect">
            <a:avLst/>
          </a:prstGeom>
          <a:solidFill>
            <a:schemeClr val="bg1"/>
          </a:solidFill>
          <a:ln w="12700">
            <a:solidFill>
              <a:schemeClr val="tx1"/>
            </a:solidFill>
            <a:prstDash val="sysDot"/>
          </a:ln>
        </p:spPr>
        <p:txBody>
          <a:bodyPr vert="horz" wrap="square" lIns="0" tIns="0" rIns="0" bIns="0" rtlCol="0">
            <a:spAutoFit/>
          </a:bodyPr>
          <a:lstStyle/>
          <a:p>
            <a:pPr algn="ctr">
              <a:buSzPct val="100000"/>
            </a:pPr>
            <a:r>
              <a:rPr lang="fr-FR" b="1" dirty="0"/>
              <a:t>2000 USD </a:t>
            </a:r>
          </a:p>
          <a:p>
            <a:pPr algn="ctr">
              <a:buSzPct val="100000"/>
            </a:pPr>
            <a:r>
              <a:rPr lang="fr-FR" sz="1100" i="1" spc="-20" dirty="0">
                <a:solidFill>
                  <a:srgbClr val="313131"/>
                </a:solidFill>
              </a:rPr>
              <a:t>PIB/habitant (2023)</a:t>
            </a:r>
          </a:p>
        </p:txBody>
      </p:sp>
      <p:sp>
        <p:nvSpPr>
          <p:cNvPr id="19" name="TextBox 18">
            <a:extLst>
              <a:ext uri="{FF2B5EF4-FFF2-40B4-BE49-F238E27FC236}">
                <a16:creationId xmlns:a16="http://schemas.microsoft.com/office/drawing/2014/main" id="{6181BAE4-09A8-CF60-92A3-ED8C45444536}"/>
              </a:ext>
            </a:extLst>
          </p:cNvPr>
          <p:cNvSpPr txBox="1"/>
          <p:nvPr/>
        </p:nvSpPr>
        <p:spPr>
          <a:xfrm>
            <a:off x="473077" y="5107470"/>
            <a:ext cx="2515560" cy="846386"/>
          </a:xfrm>
          <a:prstGeom prst="rect">
            <a:avLst/>
          </a:prstGeom>
          <a:solidFill>
            <a:schemeClr val="bg1"/>
          </a:solidFill>
          <a:ln w="12700">
            <a:solidFill>
              <a:schemeClr val="tx1"/>
            </a:solidFill>
            <a:prstDash val="sysDot"/>
          </a:ln>
        </p:spPr>
        <p:txBody>
          <a:bodyPr vert="horz" wrap="square" lIns="0" tIns="0" rIns="0" bIns="0" rtlCol="0">
            <a:spAutoFit/>
          </a:bodyPr>
          <a:lstStyle/>
          <a:p>
            <a:pPr marL="171450" indent="-171450">
              <a:buSzPct val="100000"/>
              <a:buFont typeface="Arial" panose="020B0604020202020204" pitchFamily="34" charset="0"/>
              <a:buChar char="•"/>
            </a:pPr>
            <a:r>
              <a:rPr lang="fr-FR" sz="1100" b="1" spc="-20" dirty="0">
                <a:solidFill>
                  <a:srgbClr val="313131"/>
                </a:solidFill>
              </a:rPr>
              <a:t>Accès inégal, retard à combler dans la plupart des pays</a:t>
            </a:r>
          </a:p>
          <a:p>
            <a:pPr marL="171450" indent="-171450">
              <a:buSzPct val="100000"/>
              <a:buFont typeface="Arial" panose="020B0604020202020204" pitchFamily="34" charset="0"/>
              <a:buChar char="•"/>
            </a:pPr>
            <a:r>
              <a:rPr lang="fr-FR" sz="1100" b="1" spc="-20" dirty="0">
                <a:solidFill>
                  <a:srgbClr val="313131"/>
                </a:solidFill>
              </a:rPr>
              <a:t>Ce sont les perspectives de croissance de ces pays qui risquent d’être dommageables pour l’environnement</a:t>
            </a:r>
          </a:p>
        </p:txBody>
      </p:sp>
    </p:spTree>
    <p:extLst>
      <p:ext uri="{BB962C8B-B14F-4D97-AF65-F5344CB8AC3E}">
        <p14:creationId xmlns:p14="http://schemas.microsoft.com/office/powerpoint/2010/main" val="326496019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FF47891-2317-42A1-9DBC-C126B2BC5B2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9" imgH="360" progId="TCLayout.ActiveDocument.1">
                  <p:embed/>
                </p:oleObj>
              </mc:Choice>
              <mc:Fallback>
                <p:oleObj name="think-cell Slide" r:id="rId4" imgW="359" imgH="360" progId="TCLayout.ActiveDocument.1">
                  <p:embed/>
                  <p:pic>
                    <p:nvPicPr>
                      <p:cNvPr id="7" name="Object 6" hidden="1">
                        <a:extLst>
                          <a:ext uri="{FF2B5EF4-FFF2-40B4-BE49-F238E27FC236}">
                            <a16:creationId xmlns:a16="http://schemas.microsoft.com/office/drawing/2014/main" id="{BFF47891-2317-42A1-9DBC-C126B2BC5B2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857" name="Isosceles Triangle 1856">
            <a:extLst>
              <a:ext uri="{FF2B5EF4-FFF2-40B4-BE49-F238E27FC236}">
                <a16:creationId xmlns:a16="http://schemas.microsoft.com/office/drawing/2014/main" id="{488A5995-6BA3-0E1B-7EA6-4ABF04198F4A}"/>
              </a:ext>
            </a:extLst>
          </p:cNvPr>
          <p:cNvSpPr/>
          <p:nvPr/>
        </p:nvSpPr>
        <p:spPr bwMode="gray">
          <a:xfrm rot="10800000">
            <a:off x="6061249" y="3646986"/>
            <a:ext cx="457200" cy="180757"/>
          </a:xfrm>
          <a:prstGeom prst="triangle">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1858" name="Isosceles Triangle 1857">
            <a:extLst>
              <a:ext uri="{FF2B5EF4-FFF2-40B4-BE49-F238E27FC236}">
                <a16:creationId xmlns:a16="http://schemas.microsoft.com/office/drawing/2014/main" id="{27F8841B-657F-3D54-B7E8-9417D5AA54CD}"/>
              </a:ext>
            </a:extLst>
          </p:cNvPr>
          <p:cNvSpPr/>
          <p:nvPr/>
        </p:nvSpPr>
        <p:spPr bwMode="gray">
          <a:xfrm rot="10800000">
            <a:off x="9896337" y="3646986"/>
            <a:ext cx="457200" cy="180757"/>
          </a:xfrm>
          <a:prstGeom prst="triangle">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1855" name="Isosceles Triangle 1854">
            <a:extLst>
              <a:ext uri="{FF2B5EF4-FFF2-40B4-BE49-F238E27FC236}">
                <a16:creationId xmlns:a16="http://schemas.microsoft.com/office/drawing/2014/main" id="{CDEAC6D9-2043-9C29-0759-6649D460895C}"/>
              </a:ext>
            </a:extLst>
          </p:cNvPr>
          <p:cNvSpPr/>
          <p:nvPr/>
        </p:nvSpPr>
        <p:spPr bwMode="gray">
          <a:xfrm rot="10800000">
            <a:off x="1925715" y="3646986"/>
            <a:ext cx="457200" cy="180757"/>
          </a:xfrm>
          <a:prstGeom prst="triangle">
            <a:avLst/>
          </a:prstGeom>
          <a:solidFill>
            <a:schemeClr val="accent3"/>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3" name="Title 2">
            <a:extLst>
              <a:ext uri="{FF2B5EF4-FFF2-40B4-BE49-F238E27FC236}">
                <a16:creationId xmlns:a16="http://schemas.microsoft.com/office/drawing/2014/main" id="{AA01769F-9BD0-4ADB-9F37-6E2FBA55D173}"/>
              </a:ext>
            </a:extLst>
          </p:cNvPr>
          <p:cNvSpPr>
            <a:spLocks noGrp="1"/>
          </p:cNvSpPr>
          <p:nvPr>
            <p:ph type="title"/>
          </p:nvPr>
        </p:nvSpPr>
        <p:spPr>
          <a:xfrm>
            <a:off x="501648" y="262416"/>
            <a:ext cx="11188800" cy="338554"/>
          </a:xfrm>
        </p:spPr>
        <p:txBody>
          <a:bodyPr vert="horz"/>
          <a:lstStyle/>
          <a:p>
            <a:r>
              <a:rPr lang="fr-FR" b="1" dirty="0">
                <a:cs typeface="Calibri Light"/>
              </a:rPr>
              <a:t>En réalité, le poids de l’Afrique sub-saharienne aujourd’hui dans l’urgence climatique est faible</a:t>
            </a:r>
            <a:endParaRPr lang="fr-FR" b="1" dirty="0"/>
          </a:p>
        </p:txBody>
      </p:sp>
      <p:sp>
        <p:nvSpPr>
          <p:cNvPr id="8" name="Slide Number Placeholder 7">
            <a:extLst>
              <a:ext uri="{FF2B5EF4-FFF2-40B4-BE49-F238E27FC236}">
                <a16:creationId xmlns:a16="http://schemas.microsoft.com/office/drawing/2014/main" id="{615039DE-5F67-4057-9EA5-CD480D03884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4</a:t>
            </a:fld>
            <a:endParaRPr lang="fr-FR"/>
          </a:p>
        </p:txBody>
      </p:sp>
      <p:sp>
        <p:nvSpPr>
          <p:cNvPr id="162" name="Footer Placeholder 4">
            <a:extLst>
              <a:ext uri="{FF2B5EF4-FFF2-40B4-BE49-F238E27FC236}">
                <a16:creationId xmlns:a16="http://schemas.microsoft.com/office/drawing/2014/main" id="{CBB7279A-14CC-4AEC-A0FA-EAA25D83BA68}"/>
              </a:ext>
            </a:extLst>
          </p:cNvPr>
          <p:cNvSpPr>
            <a:spLocks noGrp="1"/>
          </p:cNvSpPr>
          <p:nvPr>
            <p:ph type="ftr" sz="quarter" idx="14"/>
          </p:nvPr>
        </p:nvSpPr>
        <p:spPr>
          <a:xfrm>
            <a:off x="501649" y="6477001"/>
            <a:ext cx="4696232" cy="138499"/>
          </a:xfrm>
        </p:spPr>
        <p:txBody>
          <a:bodyPr/>
          <a:lstStyle/>
          <a:p>
            <a:pPr>
              <a:spcBef>
                <a:spcPts val="774"/>
              </a:spcBef>
              <a:buSzPct val="100000"/>
              <a:buFont typeface="Arial"/>
              <a:buNone/>
            </a:pPr>
            <a:r>
              <a:rPr lang="pt-BR" dirty="0"/>
              <a:t>© 2023 Deloitte Finance - Confidential Document</a:t>
            </a:r>
            <a:endParaRPr lang="fr-FR" dirty="0"/>
          </a:p>
        </p:txBody>
      </p:sp>
      <p:sp>
        <p:nvSpPr>
          <p:cNvPr id="1045" name="Rectangle 1044">
            <a:extLst>
              <a:ext uri="{FF2B5EF4-FFF2-40B4-BE49-F238E27FC236}">
                <a16:creationId xmlns:a16="http://schemas.microsoft.com/office/drawing/2014/main" id="{2AE66F16-E6EE-241F-4105-F2F13E726C84}"/>
              </a:ext>
            </a:extLst>
          </p:cNvPr>
          <p:cNvSpPr/>
          <p:nvPr/>
        </p:nvSpPr>
        <p:spPr bwMode="gray">
          <a:xfrm>
            <a:off x="501648" y="842083"/>
            <a:ext cx="3706795" cy="2874950"/>
          </a:xfrm>
          <a:prstGeom prst="rect">
            <a:avLst/>
          </a:prstGeom>
          <a:solidFill>
            <a:schemeClr val="bg1">
              <a:lumMod val="9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a:solidFill>
                <a:schemeClr val="bg1"/>
              </a:solidFill>
            </a:endParaRPr>
          </a:p>
        </p:txBody>
      </p:sp>
      <p:grpSp>
        <p:nvGrpSpPr>
          <p:cNvPr id="1046" name="Group 1045">
            <a:extLst>
              <a:ext uri="{FF2B5EF4-FFF2-40B4-BE49-F238E27FC236}">
                <a16:creationId xmlns:a16="http://schemas.microsoft.com/office/drawing/2014/main" id="{00F7EE90-7A32-D2BB-B44A-10F92D6A2BEB}"/>
              </a:ext>
            </a:extLst>
          </p:cNvPr>
          <p:cNvGrpSpPr/>
          <p:nvPr/>
        </p:nvGrpSpPr>
        <p:grpSpPr>
          <a:xfrm>
            <a:off x="528156" y="1062670"/>
            <a:ext cx="2156354" cy="2377769"/>
            <a:chOff x="2034942" y="969081"/>
            <a:chExt cx="5014751" cy="5529679"/>
          </a:xfrm>
          <a:solidFill>
            <a:schemeClr val="bg2"/>
          </a:solidFill>
        </p:grpSpPr>
        <p:sp>
          <p:nvSpPr>
            <p:cNvPr id="1047" name="Freeform 441">
              <a:extLst>
                <a:ext uri="{FF2B5EF4-FFF2-40B4-BE49-F238E27FC236}">
                  <a16:creationId xmlns:a16="http://schemas.microsoft.com/office/drawing/2014/main" id="{B3CD5481-7CB6-A719-0912-050E7559CF68}"/>
                </a:ext>
              </a:extLst>
            </p:cNvPr>
            <p:cNvSpPr>
              <a:spLocks/>
            </p:cNvSpPr>
            <p:nvPr/>
          </p:nvSpPr>
          <p:spPr bwMode="gray">
            <a:xfrm>
              <a:off x="4892428" y="2992793"/>
              <a:ext cx="863146" cy="601961"/>
            </a:xfrm>
            <a:custGeom>
              <a:avLst/>
              <a:gdLst>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1592 w 10000"/>
                <a:gd name="connsiteY16" fmla="*/ 7011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1954 w 10000"/>
                <a:gd name="connsiteY15" fmla="*/ 6927 h 10000"/>
                <a:gd name="connsiteX16" fmla="*/ 1592 w 10000"/>
                <a:gd name="connsiteY16" fmla="*/ 7011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046 w 10000"/>
                <a:gd name="connsiteY14" fmla="*/ 6729 h 10000"/>
                <a:gd name="connsiteX15" fmla="*/ 1954 w 10000"/>
                <a:gd name="connsiteY15" fmla="*/ 6927 h 10000"/>
                <a:gd name="connsiteX16" fmla="*/ 1592 w 10000"/>
                <a:gd name="connsiteY16" fmla="*/ 7011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385 w 10000"/>
                <a:gd name="connsiteY13" fmla="*/ 6638 h 10000"/>
                <a:gd name="connsiteX14" fmla="*/ 2046 w 10000"/>
                <a:gd name="connsiteY14" fmla="*/ 6729 h 10000"/>
                <a:gd name="connsiteX15" fmla="*/ 1954 w 10000"/>
                <a:gd name="connsiteY15" fmla="*/ 6927 h 10000"/>
                <a:gd name="connsiteX16" fmla="*/ 1592 w 10000"/>
                <a:gd name="connsiteY16" fmla="*/ 7011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2589 w 10000"/>
                <a:gd name="connsiteY12" fmla="*/ 6973 h 10000"/>
                <a:gd name="connsiteX13" fmla="*/ 2385 w 10000"/>
                <a:gd name="connsiteY13" fmla="*/ 6638 h 10000"/>
                <a:gd name="connsiteX14" fmla="*/ 2046 w 10000"/>
                <a:gd name="connsiteY14" fmla="*/ 6729 h 10000"/>
                <a:gd name="connsiteX15" fmla="*/ 1954 w 10000"/>
                <a:gd name="connsiteY15" fmla="*/ 6927 h 10000"/>
                <a:gd name="connsiteX16" fmla="*/ 1592 w 10000"/>
                <a:gd name="connsiteY16" fmla="*/ 7011 h 10000"/>
                <a:gd name="connsiteX17" fmla="*/ 1356 w 10000"/>
                <a:gd name="connsiteY17" fmla="*/ 7004 h 10000"/>
                <a:gd name="connsiteX18" fmla="*/ 1228 w 10000"/>
                <a:gd name="connsiteY18" fmla="*/ 7161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390 w 10000"/>
                <a:gd name="connsiteY55" fmla="*/ 7460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165 w 9880"/>
                <a:gd name="connsiteY0" fmla="*/ 1897 h 10000"/>
                <a:gd name="connsiteX1" fmla="*/ 1165 w 9880"/>
                <a:gd name="connsiteY1" fmla="*/ 2412 h 10000"/>
                <a:gd name="connsiteX2" fmla="*/ 1165 w 9880"/>
                <a:gd name="connsiteY2" fmla="*/ 2894 h 10000"/>
                <a:gd name="connsiteX3" fmla="*/ 1165 w 9880"/>
                <a:gd name="connsiteY3" fmla="*/ 3376 h 10000"/>
                <a:gd name="connsiteX4" fmla="*/ 1165 w 9880"/>
                <a:gd name="connsiteY4" fmla="*/ 3826 h 10000"/>
                <a:gd name="connsiteX5" fmla="*/ 523 w 9880"/>
                <a:gd name="connsiteY5" fmla="*/ 3923 h 10000"/>
                <a:gd name="connsiteX6" fmla="*/ 402 w 9880"/>
                <a:gd name="connsiteY6" fmla="*/ 4180 h 10000"/>
                <a:gd name="connsiteX7" fmla="*/ 121 w 9880"/>
                <a:gd name="connsiteY7" fmla="*/ 4502 h 10000"/>
                <a:gd name="connsiteX8" fmla="*/ 121 w 9880"/>
                <a:gd name="connsiteY8" fmla="*/ 4759 h 10000"/>
                <a:gd name="connsiteX9" fmla="*/ 0 w 9880"/>
                <a:gd name="connsiteY9" fmla="*/ 4823 h 10000"/>
                <a:gd name="connsiteX10" fmla="*/ 0 w 9880"/>
                <a:gd name="connsiteY10" fmla="*/ 5048 h 10000"/>
                <a:gd name="connsiteX11" fmla="*/ 2931 w 9880"/>
                <a:gd name="connsiteY11" fmla="*/ 7195 h 10000"/>
                <a:gd name="connsiteX12" fmla="*/ 2469 w 9880"/>
                <a:gd name="connsiteY12" fmla="*/ 6973 h 10000"/>
                <a:gd name="connsiteX13" fmla="*/ 2265 w 9880"/>
                <a:gd name="connsiteY13" fmla="*/ 6638 h 10000"/>
                <a:gd name="connsiteX14" fmla="*/ 1926 w 9880"/>
                <a:gd name="connsiteY14" fmla="*/ 6729 h 10000"/>
                <a:gd name="connsiteX15" fmla="*/ 1834 w 9880"/>
                <a:gd name="connsiteY15" fmla="*/ 6927 h 10000"/>
                <a:gd name="connsiteX16" fmla="*/ 1472 w 9880"/>
                <a:gd name="connsiteY16" fmla="*/ 7011 h 10000"/>
                <a:gd name="connsiteX17" fmla="*/ 1236 w 9880"/>
                <a:gd name="connsiteY17" fmla="*/ 7004 h 10000"/>
                <a:gd name="connsiteX18" fmla="*/ 1108 w 9880"/>
                <a:gd name="connsiteY18" fmla="*/ 7161 h 10000"/>
                <a:gd name="connsiteX19" fmla="*/ 884 w 9880"/>
                <a:gd name="connsiteY19" fmla="*/ 6913 h 10000"/>
                <a:gd name="connsiteX20" fmla="*/ 844 w 9880"/>
                <a:gd name="connsiteY20" fmla="*/ 7363 h 10000"/>
                <a:gd name="connsiteX21" fmla="*/ 924 w 9880"/>
                <a:gd name="connsiteY21" fmla="*/ 7428 h 10000"/>
                <a:gd name="connsiteX22" fmla="*/ 1245 w 9880"/>
                <a:gd name="connsiteY22" fmla="*/ 7460 h 10000"/>
                <a:gd name="connsiteX23" fmla="*/ 1286 w 9880"/>
                <a:gd name="connsiteY23" fmla="*/ 7588 h 10000"/>
                <a:gd name="connsiteX24" fmla="*/ 1647 w 9880"/>
                <a:gd name="connsiteY24" fmla="*/ 7621 h 10000"/>
                <a:gd name="connsiteX25" fmla="*/ 1848 w 9880"/>
                <a:gd name="connsiteY25" fmla="*/ 7749 h 10000"/>
                <a:gd name="connsiteX26" fmla="*/ 1888 w 9880"/>
                <a:gd name="connsiteY26" fmla="*/ 7974 h 10000"/>
                <a:gd name="connsiteX27" fmla="*/ 2531 w 9880"/>
                <a:gd name="connsiteY27" fmla="*/ 8360 h 10000"/>
                <a:gd name="connsiteX28" fmla="*/ 2691 w 9880"/>
                <a:gd name="connsiteY28" fmla="*/ 8746 h 10000"/>
                <a:gd name="connsiteX29" fmla="*/ 3133 w 9880"/>
                <a:gd name="connsiteY29" fmla="*/ 8939 h 10000"/>
                <a:gd name="connsiteX30" fmla="*/ 3294 w 9880"/>
                <a:gd name="connsiteY30" fmla="*/ 9196 h 10000"/>
                <a:gd name="connsiteX31" fmla="*/ 3615 w 9880"/>
                <a:gd name="connsiteY31" fmla="*/ 9518 h 10000"/>
                <a:gd name="connsiteX32" fmla="*/ 3856 w 9880"/>
                <a:gd name="connsiteY32" fmla="*/ 9614 h 10000"/>
                <a:gd name="connsiteX33" fmla="*/ 4017 w 9880"/>
                <a:gd name="connsiteY33" fmla="*/ 9518 h 10000"/>
                <a:gd name="connsiteX34" fmla="*/ 4418 w 9880"/>
                <a:gd name="connsiteY34" fmla="*/ 9550 h 10000"/>
                <a:gd name="connsiteX35" fmla="*/ 4579 w 9880"/>
                <a:gd name="connsiteY35" fmla="*/ 9486 h 10000"/>
                <a:gd name="connsiteX36" fmla="*/ 5302 w 9880"/>
                <a:gd name="connsiteY36" fmla="*/ 9968 h 10000"/>
                <a:gd name="connsiteX37" fmla="*/ 5342 w 9880"/>
                <a:gd name="connsiteY37" fmla="*/ 9968 h 10000"/>
                <a:gd name="connsiteX38" fmla="*/ 5422 w 9880"/>
                <a:gd name="connsiteY38" fmla="*/ 9904 h 10000"/>
                <a:gd name="connsiteX39" fmla="*/ 5944 w 9880"/>
                <a:gd name="connsiteY39" fmla="*/ 9904 h 10000"/>
                <a:gd name="connsiteX40" fmla="*/ 6025 w 9880"/>
                <a:gd name="connsiteY40" fmla="*/ 10000 h 10000"/>
                <a:gd name="connsiteX41" fmla="*/ 6466 w 9880"/>
                <a:gd name="connsiteY41" fmla="*/ 9871 h 10000"/>
                <a:gd name="connsiteX42" fmla="*/ 6868 w 9880"/>
                <a:gd name="connsiteY42" fmla="*/ 9871 h 10000"/>
                <a:gd name="connsiteX43" fmla="*/ 7149 w 9880"/>
                <a:gd name="connsiteY43" fmla="*/ 9743 h 10000"/>
                <a:gd name="connsiteX44" fmla="*/ 7470 w 9880"/>
                <a:gd name="connsiteY44" fmla="*/ 9486 h 10000"/>
                <a:gd name="connsiteX45" fmla="*/ 8314 w 9880"/>
                <a:gd name="connsiteY45" fmla="*/ 9486 h 10000"/>
                <a:gd name="connsiteX46" fmla="*/ 8314 w 9880"/>
                <a:gd name="connsiteY46" fmla="*/ 9132 h 10000"/>
                <a:gd name="connsiteX47" fmla="*/ 7872 w 9880"/>
                <a:gd name="connsiteY47" fmla="*/ 8971 h 10000"/>
                <a:gd name="connsiteX48" fmla="*/ 7631 w 9880"/>
                <a:gd name="connsiteY48" fmla="*/ 8457 h 10000"/>
                <a:gd name="connsiteX49" fmla="*/ 7310 w 9880"/>
                <a:gd name="connsiteY49" fmla="*/ 8264 h 10000"/>
                <a:gd name="connsiteX50" fmla="*/ 7109 w 9880"/>
                <a:gd name="connsiteY50" fmla="*/ 8006 h 10000"/>
                <a:gd name="connsiteX51" fmla="*/ 6587 w 9880"/>
                <a:gd name="connsiteY51" fmla="*/ 7814 h 10000"/>
                <a:gd name="connsiteX52" fmla="*/ 6707 w 9880"/>
                <a:gd name="connsiteY52" fmla="*/ 7749 h 10000"/>
                <a:gd name="connsiteX53" fmla="*/ 6707 w 9880"/>
                <a:gd name="connsiteY53" fmla="*/ 7588 h 10000"/>
                <a:gd name="connsiteX54" fmla="*/ 7069 w 9880"/>
                <a:gd name="connsiteY54" fmla="*/ 7588 h 10000"/>
                <a:gd name="connsiteX55" fmla="*/ 7270 w 9880"/>
                <a:gd name="connsiteY55" fmla="*/ 7460 h 10000"/>
                <a:gd name="connsiteX56" fmla="*/ 7310 w 9880"/>
                <a:gd name="connsiteY56" fmla="*/ 6527 h 10000"/>
                <a:gd name="connsiteX57" fmla="*/ 7350 w 9880"/>
                <a:gd name="connsiteY57" fmla="*/ 6559 h 10000"/>
                <a:gd name="connsiteX58" fmla="*/ 7470 w 9880"/>
                <a:gd name="connsiteY58" fmla="*/ 6367 h 10000"/>
                <a:gd name="connsiteX59" fmla="*/ 7711 w 9880"/>
                <a:gd name="connsiteY59" fmla="*/ 6270 h 10000"/>
                <a:gd name="connsiteX60" fmla="*/ 7832 w 9880"/>
                <a:gd name="connsiteY60" fmla="*/ 5916 h 10000"/>
                <a:gd name="connsiteX61" fmla="*/ 8193 w 9880"/>
                <a:gd name="connsiteY61" fmla="*/ 5498 h 10000"/>
                <a:gd name="connsiteX62" fmla="*/ 8474 w 9880"/>
                <a:gd name="connsiteY62" fmla="*/ 5305 h 10000"/>
                <a:gd name="connsiteX63" fmla="*/ 8675 w 9880"/>
                <a:gd name="connsiteY63" fmla="*/ 4759 h 10000"/>
                <a:gd name="connsiteX64" fmla="*/ 8675 w 9880"/>
                <a:gd name="connsiteY64" fmla="*/ 4630 h 10000"/>
                <a:gd name="connsiteX65" fmla="*/ 8635 w 9880"/>
                <a:gd name="connsiteY65" fmla="*/ 4309 h 10000"/>
                <a:gd name="connsiteX66" fmla="*/ 9037 w 9880"/>
                <a:gd name="connsiteY66" fmla="*/ 3151 h 10000"/>
                <a:gd name="connsiteX67" fmla="*/ 9157 w 9880"/>
                <a:gd name="connsiteY67" fmla="*/ 3151 h 10000"/>
                <a:gd name="connsiteX68" fmla="*/ 9318 w 9880"/>
                <a:gd name="connsiteY68" fmla="*/ 3055 h 10000"/>
                <a:gd name="connsiteX69" fmla="*/ 9800 w 9880"/>
                <a:gd name="connsiteY69" fmla="*/ 2894 h 10000"/>
                <a:gd name="connsiteX70" fmla="*/ 9880 w 9880"/>
                <a:gd name="connsiteY70" fmla="*/ 2637 h 10000"/>
                <a:gd name="connsiteX71" fmla="*/ 9840 w 9880"/>
                <a:gd name="connsiteY71" fmla="*/ 2572 h 10000"/>
                <a:gd name="connsiteX72" fmla="*/ 9679 w 9880"/>
                <a:gd name="connsiteY72" fmla="*/ 2572 h 10000"/>
                <a:gd name="connsiteX73" fmla="*/ 9559 w 9880"/>
                <a:gd name="connsiteY73" fmla="*/ 2412 h 10000"/>
                <a:gd name="connsiteX74" fmla="*/ 9318 w 9880"/>
                <a:gd name="connsiteY74" fmla="*/ 2347 h 10000"/>
                <a:gd name="connsiteX75" fmla="*/ 9197 w 9880"/>
                <a:gd name="connsiteY75" fmla="*/ 2219 h 10000"/>
                <a:gd name="connsiteX76" fmla="*/ 9117 w 9880"/>
                <a:gd name="connsiteY76" fmla="*/ 1736 h 10000"/>
                <a:gd name="connsiteX77" fmla="*/ 9117 w 9880"/>
                <a:gd name="connsiteY77" fmla="*/ 1061 h 10000"/>
                <a:gd name="connsiteX78" fmla="*/ 8916 w 9880"/>
                <a:gd name="connsiteY78" fmla="*/ 836 h 10000"/>
                <a:gd name="connsiteX79" fmla="*/ 8876 w 9880"/>
                <a:gd name="connsiteY79" fmla="*/ 611 h 10000"/>
                <a:gd name="connsiteX80" fmla="*/ 8555 w 9880"/>
                <a:gd name="connsiteY80" fmla="*/ 289 h 10000"/>
                <a:gd name="connsiteX81" fmla="*/ 8274 w 9880"/>
                <a:gd name="connsiteY81" fmla="*/ 161 h 10000"/>
                <a:gd name="connsiteX82" fmla="*/ 8113 w 9880"/>
                <a:gd name="connsiteY82" fmla="*/ 0 h 10000"/>
                <a:gd name="connsiteX83" fmla="*/ 7872 w 9880"/>
                <a:gd name="connsiteY83" fmla="*/ 161 h 10000"/>
                <a:gd name="connsiteX84" fmla="*/ 7711 w 9880"/>
                <a:gd name="connsiteY84" fmla="*/ 129 h 10000"/>
                <a:gd name="connsiteX85" fmla="*/ 7591 w 9880"/>
                <a:gd name="connsiteY85" fmla="*/ 418 h 10000"/>
                <a:gd name="connsiteX86" fmla="*/ 7270 w 9880"/>
                <a:gd name="connsiteY86" fmla="*/ 482 h 10000"/>
                <a:gd name="connsiteX87" fmla="*/ 7189 w 9880"/>
                <a:gd name="connsiteY87" fmla="*/ 707 h 10000"/>
                <a:gd name="connsiteX88" fmla="*/ 6908 w 9880"/>
                <a:gd name="connsiteY88" fmla="*/ 707 h 10000"/>
                <a:gd name="connsiteX89" fmla="*/ 6667 w 9880"/>
                <a:gd name="connsiteY89" fmla="*/ 611 h 10000"/>
                <a:gd name="connsiteX90" fmla="*/ 6145 w 9880"/>
                <a:gd name="connsiteY90" fmla="*/ 611 h 10000"/>
                <a:gd name="connsiteX91" fmla="*/ 5623 w 9880"/>
                <a:gd name="connsiteY91" fmla="*/ 611 h 10000"/>
                <a:gd name="connsiteX92" fmla="*/ 5663 w 9880"/>
                <a:gd name="connsiteY92" fmla="*/ 482 h 10000"/>
                <a:gd name="connsiteX93" fmla="*/ 5583 w 9880"/>
                <a:gd name="connsiteY93" fmla="*/ 482 h 10000"/>
                <a:gd name="connsiteX94" fmla="*/ 5543 w 9880"/>
                <a:gd name="connsiteY94" fmla="*/ 611 h 10000"/>
                <a:gd name="connsiteX95" fmla="*/ 5061 w 9880"/>
                <a:gd name="connsiteY95" fmla="*/ 611 h 10000"/>
                <a:gd name="connsiteX96" fmla="*/ 4579 w 9880"/>
                <a:gd name="connsiteY96" fmla="*/ 611 h 10000"/>
                <a:gd name="connsiteX97" fmla="*/ 4097 w 9880"/>
                <a:gd name="connsiteY97" fmla="*/ 611 h 10000"/>
                <a:gd name="connsiteX98" fmla="*/ 3615 w 9880"/>
                <a:gd name="connsiteY98" fmla="*/ 611 h 10000"/>
                <a:gd name="connsiteX99" fmla="*/ 3173 w 9880"/>
                <a:gd name="connsiteY99" fmla="*/ 611 h 10000"/>
                <a:gd name="connsiteX100" fmla="*/ 2691 w 9880"/>
                <a:gd name="connsiteY100" fmla="*/ 611 h 10000"/>
                <a:gd name="connsiteX101" fmla="*/ 2249 w 9880"/>
                <a:gd name="connsiteY101" fmla="*/ 611 h 10000"/>
                <a:gd name="connsiteX102" fmla="*/ 1768 w 9880"/>
                <a:gd name="connsiteY102" fmla="*/ 611 h 10000"/>
                <a:gd name="connsiteX103" fmla="*/ 1768 w 9880"/>
                <a:gd name="connsiteY103" fmla="*/ 1061 h 10000"/>
                <a:gd name="connsiteX104" fmla="*/ 1768 w 9880"/>
                <a:gd name="connsiteY104" fmla="*/ 1640 h 10000"/>
                <a:gd name="connsiteX105" fmla="*/ 1165 w 9880"/>
                <a:gd name="connsiteY105" fmla="*/ 1640 h 10000"/>
                <a:gd name="connsiteX106" fmla="*/ 1165 w 9880"/>
                <a:gd name="connsiteY106" fmla="*/ 1897 h 10000"/>
                <a:gd name="connsiteX0" fmla="*/ 1179 w 10000"/>
                <a:gd name="connsiteY0" fmla="*/ 1897 h 10000"/>
                <a:gd name="connsiteX1" fmla="*/ 1179 w 10000"/>
                <a:gd name="connsiteY1" fmla="*/ 2412 h 10000"/>
                <a:gd name="connsiteX2" fmla="*/ 1179 w 10000"/>
                <a:gd name="connsiteY2" fmla="*/ 2894 h 10000"/>
                <a:gd name="connsiteX3" fmla="*/ 1179 w 10000"/>
                <a:gd name="connsiteY3" fmla="*/ 3376 h 10000"/>
                <a:gd name="connsiteX4" fmla="*/ 1179 w 10000"/>
                <a:gd name="connsiteY4" fmla="*/ 3826 h 10000"/>
                <a:gd name="connsiteX5" fmla="*/ 529 w 10000"/>
                <a:gd name="connsiteY5" fmla="*/ 3923 h 10000"/>
                <a:gd name="connsiteX6" fmla="*/ 407 w 10000"/>
                <a:gd name="connsiteY6" fmla="*/ 4180 h 10000"/>
                <a:gd name="connsiteX7" fmla="*/ 122 w 10000"/>
                <a:gd name="connsiteY7" fmla="*/ 4502 h 10000"/>
                <a:gd name="connsiteX8" fmla="*/ 122 w 10000"/>
                <a:gd name="connsiteY8" fmla="*/ 4759 h 10000"/>
                <a:gd name="connsiteX9" fmla="*/ 0 w 10000"/>
                <a:gd name="connsiteY9" fmla="*/ 4823 h 10000"/>
                <a:gd name="connsiteX10" fmla="*/ 3155 w 10000"/>
                <a:gd name="connsiteY10" fmla="*/ 7095 h 10000"/>
                <a:gd name="connsiteX11" fmla="*/ 2967 w 10000"/>
                <a:gd name="connsiteY11" fmla="*/ 7195 h 10000"/>
                <a:gd name="connsiteX12" fmla="*/ 2499 w 10000"/>
                <a:gd name="connsiteY12" fmla="*/ 6973 h 10000"/>
                <a:gd name="connsiteX13" fmla="*/ 2293 w 10000"/>
                <a:gd name="connsiteY13" fmla="*/ 6638 h 10000"/>
                <a:gd name="connsiteX14" fmla="*/ 1949 w 10000"/>
                <a:gd name="connsiteY14" fmla="*/ 6729 h 10000"/>
                <a:gd name="connsiteX15" fmla="*/ 1856 w 10000"/>
                <a:gd name="connsiteY15" fmla="*/ 6927 h 10000"/>
                <a:gd name="connsiteX16" fmla="*/ 1490 w 10000"/>
                <a:gd name="connsiteY16" fmla="*/ 7011 h 10000"/>
                <a:gd name="connsiteX17" fmla="*/ 1251 w 10000"/>
                <a:gd name="connsiteY17" fmla="*/ 7004 h 10000"/>
                <a:gd name="connsiteX18" fmla="*/ 1121 w 10000"/>
                <a:gd name="connsiteY18" fmla="*/ 7161 h 10000"/>
                <a:gd name="connsiteX19" fmla="*/ 895 w 10000"/>
                <a:gd name="connsiteY19" fmla="*/ 6913 h 10000"/>
                <a:gd name="connsiteX20" fmla="*/ 854 w 10000"/>
                <a:gd name="connsiteY20" fmla="*/ 7363 h 10000"/>
                <a:gd name="connsiteX21" fmla="*/ 935 w 10000"/>
                <a:gd name="connsiteY21" fmla="*/ 7428 h 10000"/>
                <a:gd name="connsiteX22" fmla="*/ 1260 w 10000"/>
                <a:gd name="connsiteY22" fmla="*/ 7460 h 10000"/>
                <a:gd name="connsiteX23" fmla="*/ 1302 w 10000"/>
                <a:gd name="connsiteY23" fmla="*/ 7588 h 10000"/>
                <a:gd name="connsiteX24" fmla="*/ 1667 w 10000"/>
                <a:gd name="connsiteY24" fmla="*/ 7621 h 10000"/>
                <a:gd name="connsiteX25" fmla="*/ 1870 w 10000"/>
                <a:gd name="connsiteY25" fmla="*/ 7749 h 10000"/>
                <a:gd name="connsiteX26" fmla="*/ 1911 w 10000"/>
                <a:gd name="connsiteY26" fmla="*/ 7974 h 10000"/>
                <a:gd name="connsiteX27" fmla="*/ 2562 w 10000"/>
                <a:gd name="connsiteY27" fmla="*/ 8360 h 10000"/>
                <a:gd name="connsiteX28" fmla="*/ 2724 w 10000"/>
                <a:gd name="connsiteY28" fmla="*/ 8746 h 10000"/>
                <a:gd name="connsiteX29" fmla="*/ 3171 w 10000"/>
                <a:gd name="connsiteY29" fmla="*/ 8939 h 10000"/>
                <a:gd name="connsiteX30" fmla="*/ 3334 w 10000"/>
                <a:gd name="connsiteY30" fmla="*/ 9196 h 10000"/>
                <a:gd name="connsiteX31" fmla="*/ 3659 w 10000"/>
                <a:gd name="connsiteY31" fmla="*/ 9518 h 10000"/>
                <a:gd name="connsiteX32" fmla="*/ 3903 w 10000"/>
                <a:gd name="connsiteY32" fmla="*/ 9614 h 10000"/>
                <a:gd name="connsiteX33" fmla="*/ 4066 w 10000"/>
                <a:gd name="connsiteY33" fmla="*/ 9518 h 10000"/>
                <a:gd name="connsiteX34" fmla="*/ 4472 w 10000"/>
                <a:gd name="connsiteY34" fmla="*/ 9550 h 10000"/>
                <a:gd name="connsiteX35" fmla="*/ 4635 w 10000"/>
                <a:gd name="connsiteY35" fmla="*/ 9486 h 10000"/>
                <a:gd name="connsiteX36" fmla="*/ 5366 w 10000"/>
                <a:gd name="connsiteY36" fmla="*/ 9968 h 10000"/>
                <a:gd name="connsiteX37" fmla="*/ 5407 w 10000"/>
                <a:gd name="connsiteY37" fmla="*/ 9968 h 10000"/>
                <a:gd name="connsiteX38" fmla="*/ 5488 w 10000"/>
                <a:gd name="connsiteY38" fmla="*/ 9904 h 10000"/>
                <a:gd name="connsiteX39" fmla="*/ 6016 w 10000"/>
                <a:gd name="connsiteY39" fmla="*/ 9904 h 10000"/>
                <a:gd name="connsiteX40" fmla="*/ 6098 w 10000"/>
                <a:gd name="connsiteY40" fmla="*/ 10000 h 10000"/>
                <a:gd name="connsiteX41" fmla="*/ 6545 w 10000"/>
                <a:gd name="connsiteY41" fmla="*/ 9871 h 10000"/>
                <a:gd name="connsiteX42" fmla="*/ 6951 w 10000"/>
                <a:gd name="connsiteY42" fmla="*/ 9871 h 10000"/>
                <a:gd name="connsiteX43" fmla="*/ 7236 w 10000"/>
                <a:gd name="connsiteY43" fmla="*/ 9743 h 10000"/>
                <a:gd name="connsiteX44" fmla="*/ 7561 w 10000"/>
                <a:gd name="connsiteY44" fmla="*/ 9486 h 10000"/>
                <a:gd name="connsiteX45" fmla="*/ 8415 w 10000"/>
                <a:gd name="connsiteY45" fmla="*/ 9486 h 10000"/>
                <a:gd name="connsiteX46" fmla="*/ 8415 w 10000"/>
                <a:gd name="connsiteY46" fmla="*/ 9132 h 10000"/>
                <a:gd name="connsiteX47" fmla="*/ 7968 w 10000"/>
                <a:gd name="connsiteY47" fmla="*/ 8971 h 10000"/>
                <a:gd name="connsiteX48" fmla="*/ 7724 w 10000"/>
                <a:gd name="connsiteY48" fmla="*/ 8457 h 10000"/>
                <a:gd name="connsiteX49" fmla="*/ 7399 w 10000"/>
                <a:gd name="connsiteY49" fmla="*/ 8264 h 10000"/>
                <a:gd name="connsiteX50" fmla="*/ 7195 w 10000"/>
                <a:gd name="connsiteY50" fmla="*/ 8006 h 10000"/>
                <a:gd name="connsiteX51" fmla="*/ 6667 w 10000"/>
                <a:gd name="connsiteY51" fmla="*/ 7814 h 10000"/>
                <a:gd name="connsiteX52" fmla="*/ 6788 w 10000"/>
                <a:gd name="connsiteY52" fmla="*/ 7749 h 10000"/>
                <a:gd name="connsiteX53" fmla="*/ 6788 w 10000"/>
                <a:gd name="connsiteY53" fmla="*/ 7588 h 10000"/>
                <a:gd name="connsiteX54" fmla="*/ 7155 w 10000"/>
                <a:gd name="connsiteY54" fmla="*/ 7588 h 10000"/>
                <a:gd name="connsiteX55" fmla="*/ 7358 w 10000"/>
                <a:gd name="connsiteY55" fmla="*/ 7460 h 10000"/>
                <a:gd name="connsiteX56" fmla="*/ 7399 w 10000"/>
                <a:gd name="connsiteY56" fmla="*/ 6527 h 10000"/>
                <a:gd name="connsiteX57" fmla="*/ 7439 w 10000"/>
                <a:gd name="connsiteY57" fmla="*/ 6559 h 10000"/>
                <a:gd name="connsiteX58" fmla="*/ 7561 w 10000"/>
                <a:gd name="connsiteY58" fmla="*/ 6367 h 10000"/>
                <a:gd name="connsiteX59" fmla="*/ 7805 w 10000"/>
                <a:gd name="connsiteY59" fmla="*/ 6270 h 10000"/>
                <a:gd name="connsiteX60" fmla="*/ 7927 w 10000"/>
                <a:gd name="connsiteY60" fmla="*/ 5916 h 10000"/>
                <a:gd name="connsiteX61" fmla="*/ 8293 w 10000"/>
                <a:gd name="connsiteY61" fmla="*/ 5498 h 10000"/>
                <a:gd name="connsiteX62" fmla="*/ 8577 w 10000"/>
                <a:gd name="connsiteY62" fmla="*/ 5305 h 10000"/>
                <a:gd name="connsiteX63" fmla="*/ 8780 w 10000"/>
                <a:gd name="connsiteY63" fmla="*/ 4759 h 10000"/>
                <a:gd name="connsiteX64" fmla="*/ 8780 w 10000"/>
                <a:gd name="connsiteY64" fmla="*/ 4630 h 10000"/>
                <a:gd name="connsiteX65" fmla="*/ 8740 w 10000"/>
                <a:gd name="connsiteY65" fmla="*/ 4309 h 10000"/>
                <a:gd name="connsiteX66" fmla="*/ 9147 w 10000"/>
                <a:gd name="connsiteY66" fmla="*/ 3151 h 10000"/>
                <a:gd name="connsiteX67" fmla="*/ 9268 w 10000"/>
                <a:gd name="connsiteY67" fmla="*/ 3151 h 10000"/>
                <a:gd name="connsiteX68" fmla="*/ 9431 w 10000"/>
                <a:gd name="connsiteY68" fmla="*/ 3055 h 10000"/>
                <a:gd name="connsiteX69" fmla="*/ 9919 w 10000"/>
                <a:gd name="connsiteY69" fmla="*/ 2894 h 10000"/>
                <a:gd name="connsiteX70" fmla="*/ 10000 w 10000"/>
                <a:gd name="connsiteY70" fmla="*/ 2637 h 10000"/>
                <a:gd name="connsiteX71" fmla="*/ 9960 w 10000"/>
                <a:gd name="connsiteY71" fmla="*/ 2572 h 10000"/>
                <a:gd name="connsiteX72" fmla="*/ 9797 w 10000"/>
                <a:gd name="connsiteY72" fmla="*/ 2572 h 10000"/>
                <a:gd name="connsiteX73" fmla="*/ 9675 w 10000"/>
                <a:gd name="connsiteY73" fmla="*/ 2412 h 10000"/>
                <a:gd name="connsiteX74" fmla="*/ 9431 w 10000"/>
                <a:gd name="connsiteY74" fmla="*/ 2347 h 10000"/>
                <a:gd name="connsiteX75" fmla="*/ 9309 w 10000"/>
                <a:gd name="connsiteY75" fmla="*/ 2219 h 10000"/>
                <a:gd name="connsiteX76" fmla="*/ 9228 w 10000"/>
                <a:gd name="connsiteY76" fmla="*/ 1736 h 10000"/>
                <a:gd name="connsiteX77" fmla="*/ 9228 w 10000"/>
                <a:gd name="connsiteY77" fmla="*/ 1061 h 10000"/>
                <a:gd name="connsiteX78" fmla="*/ 9024 w 10000"/>
                <a:gd name="connsiteY78" fmla="*/ 836 h 10000"/>
                <a:gd name="connsiteX79" fmla="*/ 8984 w 10000"/>
                <a:gd name="connsiteY79" fmla="*/ 611 h 10000"/>
                <a:gd name="connsiteX80" fmla="*/ 8659 w 10000"/>
                <a:gd name="connsiteY80" fmla="*/ 289 h 10000"/>
                <a:gd name="connsiteX81" fmla="*/ 8374 w 10000"/>
                <a:gd name="connsiteY81" fmla="*/ 161 h 10000"/>
                <a:gd name="connsiteX82" fmla="*/ 8212 w 10000"/>
                <a:gd name="connsiteY82" fmla="*/ 0 h 10000"/>
                <a:gd name="connsiteX83" fmla="*/ 7968 w 10000"/>
                <a:gd name="connsiteY83" fmla="*/ 161 h 10000"/>
                <a:gd name="connsiteX84" fmla="*/ 7805 w 10000"/>
                <a:gd name="connsiteY84" fmla="*/ 129 h 10000"/>
                <a:gd name="connsiteX85" fmla="*/ 7683 w 10000"/>
                <a:gd name="connsiteY85" fmla="*/ 418 h 10000"/>
                <a:gd name="connsiteX86" fmla="*/ 7358 w 10000"/>
                <a:gd name="connsiteY86" fmla="*/ 482 h 10000"/>
                <a:gd name="connsiteX87" fmla="*/ 7276 w 10000"/>
                <a:gd name="connsiteY87" fmla="*/ 707 h 10000"/>
                <a:gd name="connsiteX88" fmla="*/ 6992 w 10000"/>
                <a:gd name="connsiteY88" fmla="*/ 707 h 10000"/>
                <a:gd name="connsiteX89" fmla="*/ 6748 w 10000"/>
                <a:gd name="connsiteY89" fmla="*/ 611 h 10000"/>
                <a:gd name="connsiteX90" fmla="*/ 6220 w 10000"/>
                <a:gd name="connsiteY90" fmla="*/ 611 h 10000"/>
                <a:gd name="connsiteX91" fmla="*/ 5691 w 10000"/>
                <a:gd name="connsiteY91" fmla="*/ 611 h 10000"/>
                <a:gd name="connsiteX92" fmla="*/ 5732 w 10000"/>
                <a:gd name="connsiteY92" fmla="*/ 482 h 10000"/>
                <a:gd name="connsiteX93" fmla="*/ 5651 w 10000"/>
                <a:gd name="connsiteY93" fmla="*/ 482 h 10000"/>
                <a:gd name="connsiteX94" fmla="*/ 5610 w 10000"/>
                <a:gd name="connsiteY94" fmla="*/ 611 h 10000"/>
                <a:gd name="connsiteX95" fmla="*/ 5122 w 10000"/>
                <a:gd name="connsiteY95" fmla="*/ 611 h 10000"/>
                <a:gd name="connsiteX96" fmla="*/ 4635 w 10000"/>
                <a:gd name="connsiteY96" fmla="*/ 611 h 10000"/>
                <a:gd name="connsiteX97" fmla="*/ 4147 w 10000"/>
                <a:gd name="connsiteY97" fmla="*/ 611 h 10000"/>
                <a:gd name="connsiteX98" fmla="*/ 3659 w 10000"/>
                <a:gd name="connsiteY98" fmla="*/ 611 h 10000"/>
                <a:gd name="connsiteX99" fmla="*/ 3212 w 10000"/>
                <a:gd name="connsiteY99" fmla="*/ 611 h 10000"/>
                <a:gd name="connsiteX100" fmla="*/ 2724 w 10000"/>
                <a:gd name="connsiteY100" fmla="*/ 611 h 10000"/>
                <a:gd name="connsiteX101" fmla="*/ 2276 w 10000"/>
                <a:gd name="connsiteY101" fmla="*/ 611 h 10000"/>
                <a:gd name="connsiteX102" fmla="*/ 1789 w 10000"/>
                <a:gd name="connsiteY102" fmla="*/ 611 h 10000"/>
                <a:gd name="connsiteX103" fmla="*/ 1789 w 10000"/>
                <a:gd name="connsiteY103" fmla="*/ 1061 h 10000"/>
                <a:gd name="connsiteX104" fmla="*/ 1789 w 10000"/>
                <a:gd name="connsiteY104" fmla="*/ 1640 h 10000"/>
                <a:gd name="connsiteX105" fmla="*/ 1179 w 10000"/>
                <a:gd name="connsiteY105" fmla="*/ 1640 h 10000"/>
                <a:gd name="connsiteX106" fmla="*/ 1179 w 10000"/>
                <a:gd name="connsiteY106" fmla="*/ 1897 h 10000"/>
                <a:gd name="connsiteX0" fmla="*/ 1098 w 9919"/>
                <a:gd name="connsiteY0" fmla="*/ 1897 h 10000"/>
                <a:gd name="connsiteX1" fmla="*/ 1098 w 9919"/>
                <a:gd name="connsiteY1" fmla="*/ 2412 h 10000"/>
                <a:gd name="connsiteX2" fmla="*/ 1098 w 9919"/>
                <a:gd name="connsiteY2" fmla="*/ 2894 h 10000"/>
                <a:gd name="connsiteX3" fmla="*/ 1098 w 9919"/>
                <a:gd name="connsiteY3" fmla="*/ 3376 h 10000"/>
                <a:gd name="connsiteX4" fmla="*/ 1098 w 9919"/>
                <a:gd name="connsiteY4" fmla="*/ 3826 h 10000"/>
                <a:gd name="connsiteX5" fmla="*/ 448 w 9919"/>
                <a:gd name="connsiteY5" fmla="*/ 3923 h 10000"/>
                <a:gd name="connsiteX6" fmla="*/ 326 w 9919"/>
                <a:gd name="connsiteY6" fmla="*/ 4180 h 10000"/>
                <a:gd name="connsiteX7" fmla="*/ 41 w 9919"/>
                <a:gd name="connsiteY7" fmla="*/ 4502 h 10000"/>
                <a:gd name="connsiteX8" fmla="*/ 41 w 9919"/>
                <a:gd name="connsiteY8" fmla="*/ 4759 h 10000"/>
                <a:gd name="connsiteX9" fmla="*/ 3775 w 9919"/>
                <a:gd name="connsiteY9" fmla="*/ 7279 h 10000"/>
                <a:gd name="connsiteX10" fmla="*/ 3074 w 9919"/>
                <a:gd name="connsiteY10" fmla="*/ 7095 h 10000"/>
                <a:gd name="connsiteX11" fmla="*/ 2886 w 9919"/>
                <a:gd name="connsiteY11" fmla="*/ 7195 h 10000"/>
                <a:gd name="connsiteX12" fmla="*/ 2418 w 9919"/>
                <a:gd name="connsiteY12" fmla="*/ 6973 h 10000"/>
                <a:gd name="connsiteX13" fmla="*/ 2212 w 9919"/>
                <a:gd name="connsiteY13" fmla="*/ 6638 h 10000"/>
                <a:gd name="connsiteX14" fmla="*/ 1868 w 9919"/>
                <a:gd name="connsiteY14" fmla="*/ 6729 h 10000"/>
                <a:gd name="connsiteX15" fmla="*/ 1775 w 9919"/>
                <a:gd name="connsiteY15" fmla="*/ 6927 h 10000"/>
                <a:gd name="connsiteX16" fmla="*/ 1409 w 9919"/>
                <a:gd name="connsiteY16" fmla="*/ 7011 h 10000"/>
                <a:gd name="connsiteX17" fmla="*/ 1170 w 9919"/>
                <a:gd name="connsiteY17" fmla="*/ 7004 h 10000"/>
                <a:gd name="connsiteX18" fmla="*/ 1040 w 9919"/>
                <a:gd name="connsiteY18" fmla="*/ 7161 h 10000"/>
                <a:gd name="connsiteX19" fmla="*/ 814 w 9919"/>
                <a:gd name="connsiteY19" fmla="*/ 6913 h 10000"/>
                <a:gd name="connsiteX20" fmla="*/ 773 w 9919"/>
                <a:gd name="connsiteY20" fmla="*/ 7363 h 10000"/>
                <a:gd name="connsiteX21" fmla="*/ 854 w 9919"/>
                <a:gd name="connsiteY21" fmla="*/ 7428 h 10000"/>
                <a:gd name="connsiteX22" fmla="*/ 1179 w 9919"/>
                <a:gd name="connsiteY22" fmla="*/ 7460 h 10000"/>
                <a:gd name="connsiteX23" fmla="*/ 1221 w 9919"/>
                <a:gd name="connsiteY23" fmla="*/ 7588 h 10000"/>
                <a:gd name="connsiteX24" fmla="*/ 1586 w 9919"/>
                <a:gd name="connsiteY24" fmla="*/ 7621 h 10000"/>
                <a:gd name="connsiteX25" fmla="*/ 1789 w 9919"/>
                <a:gd name="connsiteY25" fmla="*/ 7749 h 10000"/>
                <a:gd name="connsiteX26" fmla="*/ 1830 w 9919"/>
                <a:gd name="connsiteY26" fmla="*/ 7974 h 10000"/>
                <a:gd name="connsiteX27" fmla="*/ 2481 w 9919"/>
                <a:gd name="connsiteY27" fmla="*/ 8360 h 10000"/>
                <a:gd name="connsiteX28" fmla="*/ 2643 w 9919"/>
                <a:gd name="connsiteY28" fmla="*/ 8746 h 10000"/>
                <a:gd name="connsiteX29" fmla="*/ 3090 w 9919"/>
                <a:gd name="connsiteY29" fmla="*/ 8939 h 10000"/>
                <a:gd name="connsiteX30" fmla="*/ 3253 w 9919"/>
                <a:gd name="connsiteY30" fmla="*/ 9196 h 10000"/>
                <a:gd name="connsiteX31" fmla="*/ 3578 w 9919"/>
                <a:gd name="connsiteY31" fmla="*/ 9518 h 10000"/>
                <a:gd name="connsiteX32" fmla="*/ 3822 w 9919"/>
                <a:gd name="connsiteY32" fmla="*/ 9614 h 10000"/>
                <a:gd name="connsiteX33" fmla="*/ 3985 w 9919"/>
                <a:gd name="connsiteY33" fmla="*/ 9518 h 10000"/>
                <a:gd name="connsiteX34" fmla="*/ 4391 w 9919"/>
                <a:gd name="connsiteY34" fmla="*/ 9550 h 10000"/>
                <a:gd name="connsiteX35" fmla="*/ 4554 w 9919"/>
                <a:gd name="connsiteY35" fmla="*/ 9486 h 10000"/>
                <a:gd name="connsiteX36" fmla="*/ 5285 w 9919"/>
                <a:gd name="connsiteY36" fmla="*/ 9968 h 10000"/>
                <a:gd name="connsiteX37" fmla="*/ 5326 w 9919"/>
                <a:gd name="connsiteY37" fmla="*/ 9968 h 10000"/>
                <a:gd name="connsiteX38" fmla="*/ 5407 w 9919"/>
                <a:gd name="connsiteY38" fmla="*/ 9904 h 10000"/>
                <a:gd name="connsiteX39" fmla="*/ 5935 w 9919"/>
                <a:gd name="connsiteY39" fmla="*/ 9904 h 10000"/>
                <a:gd name="connsiteX40" fmla="*/ 6017 w 9919"/>
                <a:gd name="connsiteY40" fmla="*/ 10000 h 10000"/>
                <a:gd name="connsiteX41" fmla="*/ 6464 w 9919"/>
                <a:gd name="connsiteY41" fmla="*/ 9871 h 10000"/>
                <a:gd name="connsiteX42" fmla="*/ 6870 w 9919"/>
                <a:gd name="connsiteY42" fmla="*/ 9871 h 10000"/>
                <a:gd name="connsiteX43" fmla="*/ 7155 w 9919"/>
                <a:gd name="connsiteY43" fmla="*/ 9743 h 10000"/>
                <a:gd name="connsiteX44" fmla="*/ 7480 w 9919"/>
                <a:gd name="connsiteY44" fmla="*/ 9486 h 10000"/>
                <a:gd name="connsiteX45" fmla="*/ 8334 w 9919"/>
                <a:gd name="connsiteY45" fmla="*/ 9486 h 10000"/>
                <a:gd name="connsiteX46" fmla="*/ 8334 w 9919"/>
                <a:gd name="connsiteY46" fmla="*/ 9132 h 10000"/>
                <a:gd name="connsiteX47" fmla="*/ 7887 w 9919"/>
                <a:gd name="connsiteY47" fmla="*/ 8971 h 10000"/>
                <a:gd name="connsiteX48" fmla="*/ 7643 w 9919"/>
                <a:gd name="connsiteY48" fmla="*/ 8457 h 10000"/>
                <a:gd name="connsiteX49" fmla="*/ 7318 w 9919"/>
                <a:gd name="connsiteY49" fmla="*/ 8264 h 10000"/>
                <a:gd name="connsiteX50" fmla="*/ 7114 w 9919"/>
                <a:gd name="connsiteY50" fmla="*/ 8006 h 10000"/>
                <a:gd name="connsiteX51" fmla="*/ 6586 w 9919"/>
                <a:gd name="connsiteY51" fmla="*/ 7814 h 10000"/>
                <a:gd name="connsiteX52" fmla="*/ 6707 w 9919"/>
                <a:gd name="connsiteY52" fmla="*/ 7749 h 10000"/>
                <a:gd name="connsiteX53" fmla="*/ 6707 w 9919"/>
                <a:gd name="connsiteY53" fmla="*/ 7588 h 10000"/>
                <a:gd name="connsiteX54" fmla="*/ 7074 w 9919"/>
                <a:gd name="connsiteY54" fmla="*/ 7588 h 10000"/>
                <a:gd name="connsiteX55" fmla="*/ 7277 w 9919"/>
                <a:gd name="connsiteY55" fmla="*/ 7460 h 10000"/>
                <a:gd name="connsiteX56" fmla="*/ 7318 w 9919"/>
                <a:gd name="connsiteY56" fmla="*/ 6527 h 10000"/>
                <a:gd name="connsiteX57" fmla="*/ 7358 w 9919"/>
                <a:gd name="connsiteY57" fmla="*/ 6559 h 10000"/>
                <a:gd name="connsiteX58" fmla="*/ 7480 w 9919"/>
                <a:gd name="connsiteY58" fmla="*/ 6367 h 10000"/>
                <a:gd name="connsiteX59" fmla="*/ 7724 w 9919"/>
                <a:gd name="connsiteY59" fmla="*/ 6270 h 10000"/>
                <a:gd name="connsiteX60" fmla="*/ 7846 w 9919"/>
                <a:gd name="connsiteY60" fmla="*/ 5916 h 10000"/>
                <a:gd name="connsiteX61" fmla="*/ 8212 w 9919"/>
                <a:gd name="connsiteY61" fmla="*/ 5498 h 10000"/>
                <a:gd name="connsiteX62" fmla="*/ 8496 w 9919"/>
                <a:gd name="connsiteY62" fmla="*/ 5305 h 10000"/>
                <a:gd name="connsiteX63" fmla="*/ 8699 w 9919"/>
                <a:gd name="connsiteY63" fmla="*/ 4759 h 10000"/>
                <a:gd name="connsiteX64" fmla="*/ 8699 w 9919"/>
                <a:gd name="connsiteY64" fmla="*/ 4630 h 10000"/>
                <a:gd name="connsiteX65" fmla="*/ 8659 w 9919"/>
                <a:gd name="connsiteY65" fmla="*/ 4309 h 10000"/>
                <a:gd name="connsiteX66" fmla="*/ 9066 w 9919"/>
                <a:gd name="connsiteY66" fmla="*/ 3151 h 10000"/>
                <a:gd name="connsiteX67" fmla="*/ 9187 w 9919"/>
                <a:gd name="connsiteY67" fmla="*/ 3151 h 10000"/>
                <a:gd name="connsiteX68" fmla="*/ 9350 w 9919"/>
                <a:gd name="connsiteY68" fmla="*/ 3055 h 10000"/>
                <a:gd name="connsiteX69" fmla="*/ 9838 w 9919"/>
                <a:gd name="connsiteY69" fmla="*/ 2894 h 10000"/>
                <a:gd name="connsiteX70" fmla="*/ 9919 w 9919"/>
                <a:gd name="connsiteY70" fmla="*/ 2637 h 10000"/>
                <a:gd name="connsiteX71" fmla="*/ 9879 w 9919"/>
                <a:gd name="connsiteY71" fmla="*/ 2572 h 10000"/>
                <a:gd name="connsiteX72" fmla="*/ 9716 w 9919"/>
                <a:gd name="connsiteY72" fmla="*/ 2572 h 10000"/>
                <a:gd name="connsiteX73" fmla="*/ 9594 w 9919"/>
                <a:gd name="connsiteY73" fmla="*/ 2412 h 10000"/>
                <a:gd name="connsiteX74" fmla="*/ 9350 w 9919"/>
                <a:gd name="connsiteY74" fmla="*/ 2347 h 10000"/>
                <a:gd name="connsiteX75" fmla="*/ 9228 w 9919"/>
                <a:gd name="connsiteY75" fmla="*/ 2219 h 10000"/>
                <a:gd name="connsiteX76" fmla="*/ 9147 w 9919"/>
                <a:gd name="connsiteY76" fmla="*/ 1736 h 10000"/>
                <a:gd name="connsiteX77" fmla="*/ 9147 w 9919"/>
                <a:gd name="connsiteY77" fmla="*/ 1061 h 10000"/>
                <a:gd name="connsiteX78" fmla="*/ 8943 w 9919"/>
                <a:gd name="connsiteY78" fmla="*/ 836 h 10000"/>
                <a:gd name="connsiteX79" fmla="*/ 8903 w 9919"/>
                <a:gd name="connsiteY79" fmla="*/ 611 h 10000"/>
                <a:gd name="connsiteX80" fmla="*/ 8578 w 9919"/>
                <a:gd name="connsiteY80" fmla="*/ 289 h 10000"/>
                <a:gd name="connsiteX81" fmla="*/ 8293 w 9919"/>
                <a:gd name="connsiteY81" fmla="*/ 161 h 10000"/>
                <a:gd name="connsiteX82" fmla="*/ 8131 w 9919"/>
                <a:gd name="connsiteY82" fmla="*/ 0 h 10000"/>
                <a:gd name="connsiteX83" fmla="*/ 7887 w 9919"/>
                <a:gd name="connsiteY83" fmla="*/ 161 h 10000"/>
                <a:gd name="connsiteX84" fmla="*/ 7724 w 9919"/>
                <a:gd name="connsiteY84" fmla="*/ 129 h 10000"/>
                <a:gd name="connsiteX85" fmla="*/ 7602 w 9919"/>
                <a:gd name="connsiteY85" fmla="*/ 418 h 10000"/>
                <a:gd name="connsiteX86" fmla="*/ 7277 w 9919"/>
                <a:gd name="connsiteY86" fmla="*/ 482 h 10000"/>
                <a:gd name="connsiteX87" fmla="*/ 7195 w 9919"/>
                <a:gd name="connsiteY87" fmla="*/ 707 h 10000"/>
                <a:gd name="connsiteX88" fmla="*/ 6911 w 9919"/>
                <a:gd name="connsiteY88" fmla="*/ 707 h 10000"/>
                <a:gd name="connsiteX89" fmla="*/ 6667 w 9919"/>
                <a:gd name="connsiteY89" fmla="*/ 611 h 10000"/>
                <a:gd name="connsiteX90" fmla="*/ 6139 w 9919"/>
                <a:gd name="connsiteY90" fmla="*/ 611 h 10000"/>
                <a:gd name="connsiteX91" fmla="*/ 5610 w 9919"/>
                <a:gd name="connsiteY91" fmla="*/ 611 h 10000"/>
                <a:gd name="connsiteX92" fmla="*/ 5651 w 9919"/>
                <a:gd name="connsiteY92" fmla="*/ 482 h 10000"/>
                <a:gd name="connsiteX93" fmla="*/ 5570 w 9919"/>
                <a:gd name="connsiteY93" fmla="*/ 482 h 10000"/>
                <a:gd name="connsiteX94" fmla="*/ 5529 w 9919"/>
                <a:gd name="connsiteY94" fmla="*/ 611 h 10000"/>
                <a:gd name="connsiteX95" fmla="*/ 5041 w 9919"/>
                <a:gd name="connsiteY95" fmla="*/ 611 h 10000"/>
                <a:gd name="connsiteX96" fmla="*/ 4554 w 9919"/>
                <a:gd name="connsiteY96" fmla="*/ 611 h 10000"/>
                <a:gd name="connsiteX97" fmla="*/ 4066 w 9919"/>
                <a:gd name="connsiteY97" fmla="*/ 611 h 10000"/>
                <a:gd name="connsiteX98" fmla="*/ 3578 w 9919"/>
                <a:gd name="connsiteY98" fmla="*/ 611 h 10000"/>
                <a:gd name="connsiteX99" fmla="*/ 3131 w 9919"/>
                <a:gd name="connsiteY99" fmla="*/ 611 h 10000"/>
                <a:gd name="connsiteX100" fmla="*/ 2643 w 9919"/>
                <a:gd name="connsiteY100" fmla="*/ 611 h 10000"/>
                <a:gd name="connsiteX101" fmla="*/ 2195 w 9919"/>
                <a:gd name="connsiteY101" fmla="*/ 611 h 10000"/>
                <a:gd name="connsiteX102" fmla="*/ 1708 w 9919"/>
                <a:gd name="connsiteY102" fmla="*/ 611 h 10000"/>
                <a:gd name="connsiteX103" fmla="*/ 1708 w 9919"/>
                <a:gd name="connsiteY103" fmla="*/ 1061 h 10000"/>
                <a:gd name="connsiteX104" fmla="*/ 1708 w 9919"/>
                <a:gd name="connsiteY104" fmla="*/ 1640 h 10000"/>
                <a:gd name="connsiteX105" fmla="*/ 1098 w 9919"/>
                <a:gd name="connsiteY105" fmla="*/ 1640 h 10000"/>
                <a:gd name="connsiteX106" fmla="*/ 1098 w 9919"/>
                <a:gd name="connsiteY106" fmla="*/ 1897 h 10000"/>
                <a:gd name="connsiteX0" fmla="*/ 1066 w 9959"/>
                <a:gd name="connsiteY0" fmla="*/ 1897 h 10000"/>
                <a:gd name="connsiteX1" fmla="*/ 1066 w 9959"/>
                <a:gd name="connsiteY1" fmla="*/ 2412 h 10000"/>
                <a:gd name="connsiteX2" fmla="*/ 1066 w 9959"/>
                <a:gd name="connsiteY2" fmla="*/ 2894 h 10000"/>
                <a:gd name="connsiteX3" fmla="*/ 1066 w 9959"/>
                <a:gd name="connsiteY3" fmla="*/ 3376 h 10000"/>
                <a:gd name="connsiteX4" fmla="*/ 1066 w 9959"/>
                <a:gd name="connsiteY4" fmla="*/ 3826 h 10000"/>
                <a:gd name="connsiteX5" fmla="*/ 411 w 9959"/>
                <a:gd name="connsiteY5" fmla="*/ 3923 h 10000"/>
                <a:gd name="connsiteX6" fmla="*/ 288 w 9959"/>
                <a:gd name="connsiteY6" fmla="*/ 4180 h 10000"/>
                <a:gd name="connsiteX7" fmla="*/ 0 w 9959"/>
                <a:gd name="connsiteY7" fmla="*/ 4502 h 10000"/>
                <a:gd name="connsiteX8" fmla="*/ 4089 w 9959"/>
                <a:gd name="connsiteY8" fmla="*/ 7281 h 10000"/>
                <a:gd name="connsiteX9" fmla="*/ 3765 w 9959"/>
                <a:gd name="connsiteY9" fmla="*/ 7279 h 10000"/>
                <a:gd name="connsiteX10" fmla="*/ 3058 w 9959"/>
                <a:gd name="connsiteY10" fmla="*/ 7095 h 10000"/>
                <a:gd name="connsiteX11" fmla="*/ 2869 w 9959"/>
                <a:gd name="connsiteY11" fmla="*/ 7195 h 10000"/>
                <a:gd name="connsiteX12" fmla="*/ 2397 w 9959"/>
                <a:gd name="connsiteY12" fmla="*/ 6973 h 10000"/>
                <a:gd name="connsiteX13" fmla="*/ 2189 w 9959"/>
                <a:gd name="connsiteY13" fmla="*/ 6638 h 10000"/>
                <a:gd name="connsiteX14" fmla="*/ 1842 w 9959"/>
                <a:gd name="connsiteY14" fmla="*/ 6729 h 10000"/>
                <a:gd name="connsiteX15" fmla="*/ 1748 w 9959"/>
                <a:gd name="connsiteY15" fmla="*/ 6927 h 10000"/>
                <a:gd name="connsiteX16" fmla="*/ 1380 w 9959"/>
                <a:gd name="connsiteY16" fmla="*/ 7011 h 10000"/>
                <a:gd name="connsiteX17" fmla="*/ 1139 w 9959"/>
                <a:gd name="connsiteY17" fmla="*/ 7004 h 10000"/>
                <a:gd name="connsiteX18" fmla="*/ 1007 w 9959"/>
                <a:gd name="connsiteY18" fmla="*/ 7161 h 10000"/>
                <a:gd name="connsiteX19" fmla="*/ 780 w 9959"/>
                <a:gd name="connsiteY19" fmla="*/ 6913 h 10000"/>
                <a:gd name="connsiteX20" fmla="*/ 738 w 9959"/>
                <a:gd name="connsiteY20" fmla="*/ 7363 h 10000"/>
                <a:gd name="connsiteX21" fmla="*/ 820 w 9959"/>
                <a:gd name="connsiteY21" fmla="*/ 7428 h 10000"/>
                <a:gd name="connsiteX22" fmla="*/ 1148 w 9959"/>
                <a:gd name="connsiteY22" fmla="*/ 7460 h 10000"/>
                <a:gd name="connsiteX23" fmla="*/ 1190 w 9959"/>
                <a:gd name="connsiteY23" fmla="*/ 7588 h 10000"/>
                <a:gd name="connsiteX24" fmla="*/ 1558 w 9959"/>
                <a:gd name="connsiteY24" fmla="*/ 7621 h 10000"/>
                <a:gd name="connsiteX25" fmla="*/ 1763 w 9959"/>
                <a:gd name="connsiteY25" fmla="*/ 7749 h 10000"/>
                <a:gd name="connsiteX26" fmla="*/ 1804 w 9959"/>
                <a:gd name="connsiteY26" fmla="*/ 7974 h 10000"/>
                <a:gd name="connsiteX27" fmla="*/ 2460 w 9959"/>
                <a:gd name="connsiteY27" fmla="*/ 8360 h 10000"/>
                <a:gd name="connsiteX28" fmla="*/ 2624 w 9959"/>
                <a:gd name="connsiteY28" fmla="*/ 8746 h 10000"/>
                <a:gd name="connsiteX29" fmla="*/ 3074 w 9959"/>
                <a:gd name="connsiteY29" fmla="*/ 8939 h 10000"/>
                <a:gd name="connsiteX30" fmla="*/ 3239 w 9959"/>
                <a:gd name="connsiteY30" fmla="*/ 9196 h 10000"/>
                <a:gd name="connsiteX31" fmla="*/ 3566 w 9959"/>
                <a:gd name="connsiteY31" fmla="*/ 9518 h 10000"/>
                <a:gd name="connsiteX32" fmla="*/ 3812 w 9959"/>
                <a:gd name="connsiteY32" fmla="*/ 9614 h 10000"/>
                <a:gd name="connsiteX33" fmla="*/ 3977 w 9959"/>
                <a:gd name="connsiteY33" fmla="*/ 9518 h 10000"/>
                <a:gd name="connsiteX34" fmla="*/ 4386 w 9959"/>
                <a:gd name="connsiteY34" fmla="*/ 9550 h 10000"/>
                <a:gd name="connsiteX35" fmla="*/ 4550 w 9959"/>
                <a:gd name="connsiteY35" fmla="*/ 9486 h 10000"/>
                <a:gd name="connsiteX36" fmla="*/ 5287 w 9959"/>
                <a:gd name="connsiteY36" fmla="*/ 9968 h 10000"/>
                <a:gd name="connsiteX37" fmla="*/ 5328 w 9959"/>
                <a:gd name="connsiteY37" fmla="*/ 9968 h 10000"/>
                <a:gd name="connsiteX38" fmla="*/ 5410 w 9959"/>
                <a:gd name="connsiteY38" fmla="*/ 9904 h 10000"/>
                <a:gd name="connsiteX39" fmla="*/ 5942 w 9959"/>
                <a:gd name="connsiteY39" fmla="*/ 9904 h 10000"/>
                <a:gd name="connsiteX40" fmla="*/ 6025 w 9959"/>
                <a:gd name="connsiteY40" fmla="*/ 10000 h 10000"/>
                <a:gd name="connsiteX41" fmla="*/ 6476 w 9959"/>
                <a:gd name="connsiteY41" fmla="*/ 9871 h 10000"/>
                <a:gd name="connsiteX42" fmla="*/ 6885 w 9959"/>
                <a:gd name="connsiteY42" fmla="*/ 9871 h 10000"/>
                <a:gd name="connsiteX43" fmla="*/ 7172 w 9959"/>
                <a:gd name="connsiteY43" fmla="*/ 9743 h 10000"/>
                <a:gd name="connsiteX44" fmla="*/ 7500 w 9959"/>
                <a:gd name="connsiteY44" fmla="*/ 9486 h 10000"/>
                <a:gd name="connsiteX45" fmla="*/ 8361 w 9959"/>
                <a:gd name="connsiteY45" fmla="*/ 9486 h 10000"/>
                <a:gd name="connsiteX46" fmla="*/ 8361 w 9959"/>
                <a:gd name="connsiteY46" fmla="*/ 9132 h 10000"/>
                <a:gd name="connsiteX47" fmla="*/ 7910 w 9959"/>
                <a:gd name="connsiteY47" fmla="*/ 8971 h 10000"/>
                <a:gd name="connsiteX48" fmla="*/ 7664 w 9959"/>
                <a:gd name="connsiteY48" fmla="*/ 8457 h 10000"/>
                <a:gd name="connsiteX49" fmla="*/ 7337 w 9959"/>
                <a:gd name="connsiteY49" fmla="*/ 8264 h 10000"/>
                <a:gd name="connsiteX50" fmla="*/ 7131 w 9959"/>
                <a:gd name="connsiteY50" fmla="*/ 8006 h 10000"/>
                <a:gd name="connsiteX51" fmla="*/ 6599 w 9959"/>
                <a:gd name="connsiteY51" fmla="*/ 7814 h 10000"/>
                <a:gd name="connsiteX52" fmla="*/ 6721 w 9959"/>
                <a:gd name="connsiteY52" fmla="*/ 7749 h 10000"/>
                <a:gd name="connsiteX53" fmla="*/ 6721 w 9959"/>
                <a:gd name="connsiteY53" fmla="*/ 7588 h 10000"/>
                <a:gd name="connsiteX54" fmla="*/ 7091 w 9959"/>
                <a:gd name="connsiteY54" fmla="*/ 7588 h 10000"/>
                <a:gd name="connsiteX55" fmla="*/ 7295 w 9959"/>
                <a:gd name="connsiteY55" fmla="*/ 7460 h 10000"/>
                <a:gd name="connsiteX56" fmla="*/ 7337 w 9959"/>
                <a:gd name="connsiteY56" fmla="*/ 6527 h 10000"/>
                <a:gd name="connsiteX57" fmla="*/ 7377 w 9959"/>
                <a:gd name="connsiteY57" fmla="*/ 6559 h 10000"/>
                <a:gd name="connsiteX58" fmla="*/ 7500 w 9959"/>
                <a:gd name="connsiteY58" fmla="*/ 6367 h 10000"/>
                <a:gd name="connsiteX59" fmla="*/ 7746 w 9959"/>
                <a:gd name="connsiteY59" fmla="*/ 6270 h 10000"/>
                <a:gd name="connsiteX60" fmla="*/ 7869 w 9959"/>
                <a:gd name="connsiteY60" fmla="*/ 5916 h 10000"/>
                <a:gd name="connsiteX61" fmla="*/ 8238 w 9959"/>
                <a:gd name="connsiteY61" fmla="*/ 5498 h 10000"/>
                <a:gd name="connsiteX62" fmla="*/ 8524 w 9959"/>
                <a:gd name="connsiteY62" fmla="*/ 5305 h 10000"/>
                <a:gd name="connsiteX63" fmla="*/ 8729 w 9959"/>
                <a:gd name="connsiteY63" fmla="*/ 4759 h 10000"/>
                <a:gd name="connsiteX64" fmla="*/ 8729 w 9959"/>
                <a:gd name="connsiteY64" fmla="*/ 4630 h 10000"/>
                <a:gd name="connsiteX65" fmla="*/ 8689 w 9959"/>
                <a:gd name="connsiteY65" fmla="*/ 4309 h 10000"/>
                <a:gd name="connsiteX66" fmla="*/ 9099 w 9959"/>
                <a:gd name="connsiteY66" fmla="*/ 3151 h 10000"/>
                <a:gd name="connsiteX67" fmla="*/ 9221 w 9959"/>
                <a:gd name="connsiteY67" fmla="*/ 3151 h 10000"/>
                <a:gd name="connsiteX68" fmla="*/ 9385 w 9959"/>
                <a:gd name="connsiteY68" fmla="*/ 3055 h 10000"/>
                <a:gd name="connsiteX69" fmla="*/ 9877 w 9959"/>
                <a:gd name="connsiteY69" fmla="*/ 2894 h 10000"/>
                <a:gd name="connsiteX70" fmla="*/ 9959 w 9959"/>
                <a:gd name="connsiteY70" fmla="*/ 2637 h 10000"/>
                <a:gd name="connsiteX71" fmla="*/ 9919 w 9959"/>
                <a:gd name="connsiteY71" fmla="*/ 2572 h 10000"/>
                <a:gd name="connsiteX72" fmla="*/ 9754 w 9959"/>
                <a:gd name="connsiteY72" fmla="*/ 2572 h 10000"/>
                <a:gd name="connsiteX73" fmla="*/ 9631 w 9959"/>
                <a:gd name="connsiteY73" fmla="*/ 2412 h 10000"/>
                <a:gd name="connsiteX74" fmla="*/ 9385 w 9959"/>
                <a:gd name="connsiteY74" fmla="*/ 2347 h 10000"/>
                <a:gd name="connsiteX75" fmla="*/ 9262 w 9959"/>
                <a:gd name="connsiteY75" fmla="*/ 2219 h 10000"/>
                <a:gd name="connsiteX76" fmla="*/ 9181 w 9959"/>
                <a:gd name="connsiteY76" fmla="*/ 1736 h 10000"/>
                <a:gd name="connsiteX77" fmla="*/ 9181 w 9959"/>
                <a:gd name="connsiteY77" fmla="*/ 1061 h 10000"/>
                <a:gd name="connsiteX78" fmla="*/ 8975 w 9959"/>
                <a:gd name="connsiteY78" fmla="*/ 836 h 10000"/>
                <a:gd name="connsiteX79" fmla="*/ 8935 w 9959"/>
                <a:gd name="connsiteY79" fmla="*/ 611 h 10000"/>
                <a:gd name="connsiteX80" fmla="*/ 8607 w 9959"/>
                <a:gd name="connsiteY80" fmla="*/ 289 h 10000"/>
                <a:gd name="connsiteX81" fmla="*/ 8320 w 9959"/>
                <a:gd name="connsiteY81" fmla="*/ 161 h 10000"/>
                <a:gd name="connsiteX82" fmla="*/ 8156 w 9959"/>
                <a:gd name="connsiteY82" fmla="*/ 0 h 10000"/>
                <a:gd name="connsiteX83" fmla="*/ 7910 w 9959"/>
                <a:gd name="connsiteY83" fmla="*/ 161 h 10000"/>
                <a:gd name="connsiteX84" fmla="*/ 7746 w 9959"/>
                <a:gd name="connsiteY84" fmla="*/ 129 h 10000"/>
                <a:gd name="connsiteX85" fmla="*/ 7623 w 9959"/>
                <a:gd name="connsiteY85" fmla="*/ 418 h 10000"/>
                <a:gd name="connsiteX86" fmla="*/ 7295 w 9959"/>
                <a:gd name="connsiteY86" fmla="*/ 482 h 10000"/>
                <a:gd name="connsiteX87" fmla="*/ 7213 w 9959"/>
                <a:gd name="connsiteY87" fmla="*/ 707 h 10000"/>
                <a:gd name="connsiteX88" fmla="*/ 6926 w 9959"/>
                <a:gd name="connsiteY88" fmla="*/ 707 h 10000"/>
                <a:gd name="connsiteX89" fmla="*/ 6680 w 9959"/>
                <a:gd name="connsiteY89" fmla="*/ 611 h 10000"/>
                <a:gd name="connsiteX90" fmla="*/ 6148 w 9959"/>
                <a:gd name="connsiteY90" fmla="*/ 611 h 10000"/>
                <a:gd name="connsiteX91" fmla="*/ 5615 w 9959"/>
                <a:gd name="connsiteY91" fmla="*/ 611 h 10000"/>
                <a:gd name="connsiteX92" fmla="*/ 5656 w 9959"/>
                <a:gd name="connsiteY92" fmla="*/ 482 h 10000"/>
                <a:gd name="connsiteX93" fmla="*/ 5574 w 9959"/>
                <a:gd name="connsiteY93" fmla="*/ 482 h 10000"/>
                <a:gd name="connsiteX94" fmla="*/ 5533 w 9959"/>
                <a:gd name="connsiteY94" fmla="*/ 611 h 10000"/>
                <a:gd name="connsiteX95" fmla="*/ 5041 w 9959"/>
                <a:gd name="connsiteY95" fmla="*/ 611 h 10000"/>
                <a:gd name="connsiteX96" fmla="*/ 4550 w 9959"/>
                <a:gd name="connsiteY96" fmla="*/ 611 h 10000"/>
                <a:gd name="connsiteX97" fmla="*/ 4058 w 9959"/>
                <a:gd name="connsiteY97" fmla="*/ 611 h 10000"/>
                <a:gd name="connsiteX98" fmla="*/ 3566 w 9959"/>
                <a:gd name="connsiteY98" fmla="*/ 611 h 10000"/>
                <a:gd name="connsiteX99" fmla="*/ 3116 w 9959"/>
                <a:gd name="connsiteY99" fmla="*/ 611 h 10000"/>
                <a:gd name="connsiteX100" fmla="*/ 2624 w 9959"/>
                <a:gd name="connsiteY100" fmla="*/ 611 h 10000"/>
                <a:gd name="connsiteX101" fmla="*/ 2172 w 9959"/>
                <a:gd name="connsiteY101" fmla="*/ 611 h 10000"/>
                <a:gd name="connsiteX102" fmla="*/ 1681 w 9959"/>
                <a:gd name="connsiteY102" fmla="*/ 611 h 10000"/>
                <a:gd name="connsiteX103" fmla="*/ 1681 w 9959"/>
                <a:gd name="connsiteY103" fmla="*/ 1061 h 10000"/>
                <a:gd name="connsiteX104" fmla="*/ 1681 w 9959"/>
                <a:gd name="connsiteY104" fmla="*/ 1640 h 10000"/>
                <a:gd name="connsiteX105" fmla="*/ 1066 w 9959"/>
                <a:gd name="connsiteY105" fmla="*/ 1640 h 10000"/>
                <a:gd name="connsiteX106" fmla="*/ 1066 w 9959"/>
                <a:gd name="connsiteY106" fmla="*/ 1897 h 10000"/>
                <a:gd name="connsiteX0" fmla="*/ 781 w 9711"/>
                <a:gd name="connsiteY0" fmla="*/ 1897 h 10000"/>
                <a:gd name="connsiteX1" fmla="*/ 781 w 9711"/>
                <a:gd name="connsiteY1" fmla="*/ 2412 h 10000"/>
                <a:gd name="connsiteX2" fmla="*/ 781 w 9711"/>
                <a:gd name="connsiteY2" fmla="*/ 2894 h 10000"/>
                <a:gd name="connsiteX3" fmla="*/ 781 w 9711"/>
                <a:gd name="connsiteY3" fmla="*/ 3376 h 10000"/>
                <a:gd name="connsiteX4" fmla="*/ 781 w 9711"/>
                <a:gd name="connsiteY4" fmla="*/ 3826 h 10000"/>
                <a:gd name="connsiteX5" fmla="*/ 124 w 9711"/>
                <a:gd name="connsiteY5" fmla="*/ 3923 h 10000"/>
                <a:gd name="connsiteX6" fmla="*/ 0 w 9711"/>
                <a:gd name="connsiteY6" fmla="*/ 4180 h 10000"/>
                <a:gd name="connsiteX7" fmla="*/ 4324 w 9711"/>
                <a:gd name="connsiteY7" fmla="*/ 7064 h 10000"/>
                <a:gd name="connsiteX8" fmla="*/ 3817 w 9711"/>
                <a:gd name="connsiteY8" fmla="*/ 7281 h 10000"/>
                <a:gd name="connsiteX9" fmla="*/ 3492 w 9711"/>
                <a:gd name="connsiteY9" fmla="*/ 7279 h 10000"/>
                <a:gd name="connsiteX10" fmla="*/ 2782 w 9711"/>
                <a:gd name="connsiteY10" fmla="*/ 7095 h 10000"/>
                <a:gd name="connsiteX11" fmla="*/ 2592 w 9711"/>
                <a:gd name="connsiteY11" fmla="*/ 7195 h 10000"/>
                <a:gd name="connsiteX12" fmla="*/ 2118 w 9711"/>
                <a:gd name="connsiteY12" fmla="*/ 6973 h 10000"/>
                <a:gd name="connsiteX13" fmla="*/ 1909 w 9711"/>
                <a:gd name="connsiteY13" fmla="*/ 6638 h 10000"/>
                <a:gd name="connsiteX14" fmla="*/ 1561 w 9711"/>
                <a:gd name="connsiteY14" fmla="*/ 6729 h 10000"/>
                <a:gd name="connsiteX15" fmla="*/ 1466 w 9711"/>
                <a:gd name="connsiteY15" fmla="*/ 6927 h 10000"/>
                <a:gd name="connsiteX16" fmla="*/ 1097 w 9711"/>
                <a:gd name="connsiteY16" fmla="*/ 7011 h 10000"/>
                <a:gd name="connsiteX17" fmla="*/ 855 w 9711"/>
                <a:gd name="connsiteY17" fmla="*/ 7004 h 10000"/>
                <a:gd name="connsiteX18" fmla="*/ 722 w 9711"/>
                <a:gd name="connsiteY18" fmla="*/ 7161 h 10000"/>
                <a:gd name="connsiteX19" fmla="*/ 494 w 9711"/>
                <a:gd name="connsiteY19" fmla="*/ 6913 h 10000"/>
                <a:gd name="connsiteX20" fmla="*/ 452 w 9711"/>
                <a:gd name="connsiteY20" fmla="*/ 7363 h 10000"/>
                <a:gd name="connsiteX21" fmla="*/ 534 w 9711"/>
                <a:gd name="connsiteY21" fmla="*/ 7428 h 10000"/>
                <a:gd name="connsiteX22" fmla="*/ 864 w 9711"/>
                <a:gd name="connsiteY22" fmla="*/ 7460 h 10000"/>
                <a:gd name="connsiteX23" fmla="*/ 906 w 9711"/>
                <a:gd name="connsiteY23" fmla="*/ 7588 h 10000"/>
                <a:gd name="connsiteX24" fmla="*/ 1275 w 9711"/>
                <a:gd name="connsiteY24" fmla="*/ 7621 h 10000"/>
                <a:gd name="connsiteX25" fmla="*/ 1481 w 9711"/>
                <a:gd name="connsiteY25" fmla="*/ 7749 h 10000"/>
                <a:gd name="connsiteX26" fmla="*/ 1522 w 9711"/>
                <a:gd name="connsiteY26" fmla="*/ 7974 h 10000"/>
                <a:gd name="connsiteX27" fmla="*/ 2181 w 9711"/>
                <a:gd name="connsiteY27" fmla="*/ 8360 h 10000"/>
                <a:gd name="connsiteX28" fmla="*/ 2346 w 9711"/>
                <a:gd name="connsiteY28" fmla="*/ 8746 h 10000"/>
                <a:gd name="connsiteX29" fmla="*/ 2798 w 9711"/>
                <a:gd name="connsiteY29" fmla="*/ 8939 h 10000"/>
                <a:gd name="connsiteX30" fmla="*/ 2963 w 9711"/>
                <a:gd name="connsiteY30" fmla="*/ 9196 h 10000"/>
                <a:gd name="connsiteX31" fmla="*/ 3292 w 9711"/>
                <a:gd name="connsiteY31" fmla="*/ 9518 h 10000"/>
                <a:gd name="connsiteX32" fmla="*/ 3539 w 9711"/>
                <a:gd name="connsiteY32" fmla="*/ 9614 h 10000"/>
                <a:gd name="connsiteX33" fmla="*/ 3704 w 9711"/>
                <a:gd name="connsiteY33" fmla="*/ 9518 h 10000"/>
                <a:gd name="connsiteX34" fmla="*/ 4115 w 9711"/>
                <a:gd name="connsiteY34" fmla="*/ 9550 h 10000"/>
                <a:gd name="connsiteX35" fmla="*/ 4280 w 9711"/>
                <a:gd name="connsiteY35" fmla="*/ 9486 h 10000"/>
                <a:gd name="connsiteX36" fmla="*/ 5020 w 9711"/>
                <a:gd name="connsiteY36" fmla="*/ 9968 h 10000"/>
                <a:gd name="connsiteX37" fmla="*/ 5061 w 9711"/>
                <a:gd name="connsiteY37" fmla="*/ 9968 h 10000"/>
                <a:gd name="connsiteX38" fmla="*/ 5143 w 9711"/>
                <a:gd name="connsiteY38" fmla="*/ 9904 h 10000"/>
                <a:gd name="connsiteX39" fmla="*/ 5677 w 9711"/>
                <a:gd name="connsiteY39" fmla="*/ 9904 h 10000"/>
                <a:gd name="connsiteX40" fmla="*/ 5761 w 9711"/>
                <a:gd name="connsiteY40" fmla="*/ 10000 h 10000"/>
                <a:gd name="connsiteX41" fmla="*/ 6214 w 9711"/>
                <a:gd name="connsiteY41" fmla="*/ 9871 h 10000"/>
                <a:gd name="connsiteX42" fmla="*/ 6624 w 9711"/>
                <a:gd name="connsiteY42" fmla="*/ 9871 h 10000"/>
                <a:gd name="connsiteX43" fmla="*/ 6913 w 9711"/>
                <a:gd name="connsiteY43" fmla="*/ 9743 h 10000"/>
                <a:gd name="connsiteX44" fmla="*/ 7242 w 9711"/>
                <a:gd name="connsiteY44" fmla="*/ 9486 h 10000"/>
                <a:gd name="connsiteX45" fmla="*/ 8106 w 9711"/>
                <a:gd name="connsiteY45" fmla="*/ 9486 h 10000"/>
                <a:gd name="connsiteX46" fmla="*/ 8106 w 9711"/>
                <a:gd name="connsiteY46" fmla="*/ 9132 h 10000"/>
                <a:gd name="connsiteX47" fmla="*/ 7654 w 9711"/>
                <a:gd name="connsiteY47" fmla="*/ 8971 h 10000"/>
                <a:gd name="connsiteX48" fmla="*/ 7407 w 9711"/>
                <a:gd name="connsiteY48" fmla="*/ 8457 h 10000"/>
                <a:gd name="connsiteX49" fmla="*/ 7078 w 9711"/>
                <a:gd name="connsiteY49" fmla="*/ 8264 h 10000"/>
                <a:gd name="connsiteX50" fmla="*/ 6871 w 9711"/>
                <a:gd name="connsiteY50" fmla="*/ 8006 h 10000"/>
                <a:gd name="connsiteX51" fmla="*/ 6337 w 9711"/>
                <a:gd name="connsiteY51" fmla="*/ 7814 h 10000"/>
                <a:gd name="connsiteX52" fmla="*/ 6460 w 9711"/>
                <a:gd name="connsiteY52" fmla="*/ 7749 h 10000"/>
                <a:gd name="connsiteX53" fmla="*/ 6460 w 9711"/>
                <a:gd name="connsiteY53" fmla="*/ 7588 h 10000"/>
                <a:gd name="connsiteX54" fmla="*/ 6831 w 9711"/>
                <a:gd name="connsiteY54" fmla="*/ 7588 h 10000"/>
                <a:gd name="connsiteX55" fmla="*/ 7036 w 9711"/>
                <a:gd name="connsiteY55" fmla="*/ 7460 h 10000"/>
                <a:gd name="connsiteX56" fmla="*/ 7078 w 9711"/>
                <a:gd name="connsiteY56" fmla="*/ 6527 h 10000"/>
                <a:gd name="connsiteX57" fmla="*/ 7118 w 9711"/>
                <a:gd name="connsiteY57" fmla="*/ 6559 h 10000"/>
                <a:gd name="connsiteX58" fmla="*/ 7242 w 9711"/>
                <a:gd name="connsiteY58" fmla="*/ 6367 h 10000"/>
                <a:gd name="connsiteX59" fmla="*/ 7489 w 9711"/>
                <a:gd name="connsiteY59" fmla="*/ 6270 h 10000"/>
                <a:gd name="connsiteX60" fmla="*/ 7612 w 9711"/>
                <a:gd name="connsiteY60" fmla="*/ 5916 h 10000"/>
                <a:gd name="connsiteX61" fmla="*/ 7983 w 9711"/>
                <a:gd name="connsiteY61" fmla="*/ 5498 h 10000"/>
                <a:gd name="connsiteX62" fmla="*/ 8270 w 9711"/>
                <a:gd name="connsiteY62" fmla="*/ 5305 h 10000"/>
                <a:gd name="connsiteX63" fmla="*/ 8476 w 9711"/>
                <a:gd name="connsiteY63" fmla="*/ 4759 h 10000"/>
                <a:gd name="connsiteX64" fmla="*/ 8476 w 9711"/>
                <a:gd name="connsiteY64" fmla="*/ 4630 h 10000"/>
                <a:gd name="connsiteX65" fmla="*/ 8436 w 9711"/>
                <a:gd name="connsiteY65" fmla="*/ 4309 h 10000"/>
                <a:gd name="connsiteX66" fmla="*/ 8847 w 9711"/>
                <a:gd name="connsiteY66" fmla="*/ 3151 h 10000"/>
                <a:gd name="connsiteX67" fmla="*/ 8970 w 9711"/>
                <a:gd name="connsiteY67" fmla="*/ 3151 h 10000"/>
                <a:gd name="connsiteX68" fmla="*/ 9135 w 9711"/>
                <a:gd name="connsiteY68" fmla="*/ 3055 h 10000"/>
                <a:gd name="connsiteX69" fmla="*/ 9629 w 9711"/>
                <a:gd name="connsiteY69" fmla="*/ 2894 h 10000"/>
                <a:gd name="connsiteX70" fmla="*/ 9711 w 9711"/>
                <a:gd name="connsiteY70" fmla="*/ 2637 h 10000"/>
                <a:gd name="connsiteX71" fmla="*/ 9671 w 9711"/>
                <a:gd name="connsiteY71" fmla="*/ 2572 h 10000"/>
                <a:gd name="connsiteX72" fmla="*/ 9505 w 9711"/>
                <a:gd name="connsiteY72" fmla="*/ 2572 h 10000"/>
                <a:gd name="connsiteX73" fmla="*/ 9382 w 9711"/>
                <a:gd name="connsiteY73" fmla="*/ 2412 h 10000"/>
                <a:gd name="connsiteX74" fmla="*/ 9135 w 9711"/>
                <a:gd name="connsiteY74" fmla="*/ 2347 h 10000"/>
                <a:gd name="connsiteX75" fmla="*/ 9011 w 9711"/>
                <a:gd name="connsiteY75" fmla="*/ 2219 h 10000"/>
                <a:gd name="connsiteX76" fmla="*/ 8930 w 9711"/>
                <a:gd name="connsiteY76" fmla="*/ 1736 h 10000"/>
                <a:gd name="connsiteX77" fmla="*/ 8930 w 9711"/>
                <a:gd name="connsiteY77" fmla="*/ 1061 h 10000"/>
                <a:gd name="connsiteX78" fmla="*/ 8723 w 9711"/>
                <a:gd name="connsiteY78" fmla="*/ 836 h 10000"/>
                <a:gd name="connsiteX79" fmla="*/ 8683 w 9711"/>
                <a:gd name="connsiteY79" fmla="*/ 611 h 10000"/>
                <a:gd name="connsiteX80" fmla="*/ 8353 w 9711"/>
                <a:gd name="connsiteY80" fmla="*/ 289 h 10000"/>
                <a:gd name="connsiteX81" fmla="*/ 8065 w 9711"/>
                <a:gd name="connsiteY81" fmla="*/ 161 h 10000"/>
                <a:gd name="connsiteX82" fmla="*/ 7901 w 9711"/>
                <a:gd name="connsiteY82" fmla="*/ 0 h 10000"/>
                <a:gd name="connsiteX83" fmla="*/ 7654 w 9711"/>
                <a:gd name="connsiteY83" fmla="*/ 161 h 10000"/>
                <a:gd name="connsiteX84" fmla="*/ 7489 w 9711"/>
                <a:gd name="connsiteY84" fmla="*/ 129 h 10000"/>
                <a:gd name="connsiteX85" fmla="*/ 7365 w 9711"/>
                <a:gd name="connsiteY85" fmla="*/ 418 h 10000"/>
                <a:gd name="connsiteX86" fmla="*/ 7036 w 9711"/>
                <a:gd name="connsiteY86" fmla="*/ 482 h 10000"/>
                <a:gd name="connsiteX87" fmla="*/ 6954 w 9711"/>
                <a:gd name="connsiteY87" fmla="*/ 707 h 10000"/>
                <a:gd name="connsiteX88" fmla="*/ 6666 w 9711"/>
                <a:gd name="connsiteY88" fmla="*/ 707 h 10000"/>
                <a:gd name="connsiteX89" fmla="*/ 6419 w 9711"/>
                <a:gd name="connsiteY89" fmla="*/ 611 h 10000"/>
                <a:gd name="connsiteX90" fmla="*/ 5884 w 9711"/>
                <a:gd name="connsiteY90" fmla="*/ 611 h 10000"/>
                <a:gd name="connsiteX91" fmla="*/ 5349 w 9711"/>
                <a:gd name="connsiteY91" fmla="*/ 611 h 10000"/>
                <a:gd name="connsiteX92" fmla="*/ 5390 w 9711"/>
                <a:gd name="connsiteY92" fmla="*/ 482 h 10000"/>
                <a:gd name="connsiteX93" fmla="*/ 5308 w 9711"/>
                <a:gd name="connsiteY93" fmla="*/ 482 h 10000"/>
                <a:gd name="connsiteX94" fmla="*/ 5267 w 9711"/>
                <a:gd name="connsiteY94" fmla="*/ 611 h 10000"/>
                <a:gd name="connsiteX95" fmla="*/ 4773 w 9711"/>
                <a:gd name="connsiteY95" fmla="*/ 611 h 10000"/>
                <a:gd name="connsiteX96" fmla="*/ 4280 w 9711"/>
                <a:gd name="connsiteY96" fmla="*/ 611 h 10000"/>
                <a:gd name="connsiteX97" fmla="*/ 3786 w 9711"/>
                <a:gd name="connsiteY97" fmla="*/ 611 h 10000"/>
                <a:gd name="connsiteX98" fmla="*/ 3292 w 9711"/>
                <a:gd name="connsiteY98" fmla="*/ 611 h 10000"/>
                <a:gd name="connsiteX99" fmla="*/ 2840 w 9711"/>
                <a:gd name="connsiteY99" fmla="*/ 611 h 10000"/>
                <a:gd name="connsiteX100" fmla="*/ 2346 w 9711"/>
                <a:gd name="connsiteY100" fmla="*/ 611 h 10000"/>
                <a:gd name="connsiteX101" fmla="*/ 1892 w 9711"/>
                <a:gd name="connsiteY101" fmla="*/ 611 h 10000"/>
                <a:gd name="connsiteX102" fmla="*/ 1399 w 9711"/>
                <a:gd name="connsiteY102" fmla="*/ 611 h 10000"/>
                <a:gd name="connsiteX103" fmla="*/ 1399 w 9711"/>
                <a:gd name="connsiteY103" fmla="*/ 1061 h 10000"/>
                <a:gd name="connsiteX104" fmla="*/ 1399 w 9711"/>
                <a:gd name="connsiteY104" fmla="*/ 1640 h 10000"/>
                <a:gd name="connsiteX105" fmla="*/ 781 w 9711"/>
                <a:gd name="connsiteY105" fmla="*/ 1640 h 10000"/>
                <a:gd name="connsiteX106" fmla="*/ 781 w 9711"/>
                <a:gd name="connsiteY106" fmla="*/ 1897 h 10000"/>
                <a:gd name="connsiteX0" fmla="*/ 719 w 9915"/>
                <a:gd name="connsiteY0" fmla="*/ 1897 h 10000"/>
                <a:gd name="connsiteX1" fmla="*/ 719 w 9915"/>
                <a:gd name="connsiteY1" fmla="*/ 2412 h 10000"/>
                <a:gd name="connsiteX2" fmla="*/ 719 w 9915"/>
                <a:gd name="connsiteY2" fmla="*/ 2894 h 10000"/>
                <a:gd name="connsiteX3" fmla="*/ 719 w 9915"/>
                <a:gd name="connsiteY3" fmla="*/ 3376 h 10000"/>
                <a:gd name="connsiteX4" fmla="*/ 719 w 9915"/>
                <a:gd name="connsiteY4" fmla="*/ 3826 h 10000"/>
                <a:gd name="connsiteX5" fmla="*/ 43 w 9915"/>
                <a:gd name="connsiteY5" fmla="*/ 3923 h 10000"/>
                <a:gd name="connsiteX6" fmla="*/ 4578 w 9915"/>
                <a:gd name="connsiteY6" fmla="*/ 6781 h 10000"/>
                <a:gd name="connsiteX7" fmla="*/ 4368 w 9915"/>
                <a:gd name="connsiteY7" fmla="*/ 7064 h 10000"/>
                <a:gd name="connsiteX8" fmla="*/ 3846 w 9915"/>
                <a:gd name="connsiteY8" fmla="*/ 7281 h 10000"/>
                <a:gd name="connsiteX9" fmla="*/ 3511 w 9915"/>
                <a:gd name="connsiteY9" fmla="*/ 7279 h 10000"/>
                <a:gd name="connsiteX10" fmla="*/ 2780 w 9915"/>
                <a:gd name="connsiteY10" fmla="*/ 7095 h 10000"/>
                <a:gd name="connsiteX11" fmla="*/ 2584 w 9915"/>
                <a:gd name="connsiteY11" fmla="*/ 7195 h 10000"/>
                <a:gd name="connsiteX12" fmla="*/ 2096 w 9915"/>
                <a:gd name="connsiteY12" fmla="*/ 6973 h 10000"/>
                <a:gd name="connsiteX13" fmla="*/ 1881 w 9915"/>
                <a:gd name="connsiteY13" fmla="*/ 6638 h 10000"/>
                <a:gd name="connsiteX14" fmla="*/ 1522 w 9915"/>
                <a:gd name="connsiteY14" fmla="*/ 6729 h 10000"/>
                <a:gd name="connsiteX15" fmla="*/ 1425 w 9915"/>
                <a:gd name="connsiteY15" fmla="*/ 6927 h 10000"/>
                <a:gd name="connsiteX16" fmla="*/ 1045 w 9915"/>
                <a:gd name="connsiteY16" fmla="*/ 7011 h 10000"/>
                <a:gd name="connsiteX17" fmla="*/ 795 w 9915"/>
                <a:gd name="connsiteY17" fmla="*/ 7004 h 10000"/>
                <a:gd name="connsiteX18" fmla="*/ 658 w 9915"/>
                <a:gd name="connsiteY18" fmla="*/ 7161 h 10000"/>
                <a:gd name="connsiteX19" fmla="*/ 424 w 9915"/>
                <a:gd name="connsiteY19" fmla="*/ 6913 h 10000"/>
                <a:gd name="connsiteX20" fmla="*/ 380 w 9915"/>
                <a:gd name="connsiteY20" fmla="*/ 7363 h 10000"/>
                <a:gd name="connsiteX21" fmla="*/ 465 w 9915"/>
                <a:gd name="connsiteY21" fmla="*/ 7428 h 10000"/>
                <a:gd name="connsiteX22" fmla="*/ 805 w 9915"/>
                <a:gd name="connsiteY22" fmla="*/ 7460 h 10000"/>
                <a:gd name="connsiteX23" fmla="*/ 848 w 9915"/>
                <a:gd name="connsiteY23" fmla="*/ 7588 h 10000"/>
                <a:gd name="connsiteX24" fmla="*/ 1228 w 9915"/>
                <a:gd name="connsiteY24" fmla="*/ 7621 h 10000"/>
                <a:gd name="connsiteX25" fmla="*/ 1440 w 9915"/>
                <a:gd name="connsiteY25" fmla="*/ 7749 h 10000"/>
                <a:gd name="connsiteX26" fmla="*/ 1482 w 9915"/>
                <a:gd name="connsiteY26" fmla="*/ 7974 h 10000"/>
                <a:gd name="connsiteX27" fmla="*/ 2161 w 9915"/>
                <a:gd name="connsiteY27" fmla="*/ 8360 h 10000"/>
                <a:gd name="connsiteX28" fmla="*/ 2331 w 9915"/>
                <a:gd name="connsiteY28" fmla="*/ 8746 h 10000"/>
                <a:gd name="connsiteX29" fmla="*/ 2796 w 9915"/>
                <a:gd name="connsiteY29" fmla="*/ 8939 h 10000"/>
                <a:gd name="connsiteX30" fmla="*/ 2966 w 9915"/>
                <a:gd name="connsiteY30" fmla="*/ 9196 h 10000"/>
                <a:gd name="connsiteX31" fmla="*/ 3305 w 9915"/>
                <a:gd name="connsiteY31" fmla="*/ 9518 h 10000"/>
                <a:gd name="connsiteX32" fmla="*/ 3559 w 9915"/>
                <a:gd name="connsiteY32" fmla="*/ 9614 h 10000"/>
                <a:gd name="connsiteX33" fmla="*/ 3729 w 9915"/>
                <a:gd name="connsiteY33" fmla="*/ 9518 h 10000"/>
                <a:gd name="connsiteX34" fmla="*/ 4152 w 9915"/>
                <a:gd name="connsiteY34" fmla="*/ 9550 h 10000"/>
                <a:gd name="connsiteX35" fmla="*/ 4322 w 9915"/>
                <a:gd name="connsiteY35" fmla="*/ 9486 h 10000"/>
                <a:gd name="connsiteX36" fmla="*/ 5084 w 9915"/>
                <a:gd name="connsiteY36" fmla="*/ 9968 h 10000"/>
                <a:gd name="connsiteX37" fmla="*/ 5127 w 9915"/>
                <a:gd name="connsiteY37" fmla="*/ 9968 h 10000"/>
                <a:gd name="connsiteX38" fmla="*/ 5211 w 9915"/>
                <a:gd name="connsiteY38" fmla="*/ 9904 h 10000"/>
                <a:gd name="connsiteX39" fmla="*/ 5761 w 9915"/>
                <a:gd name="connsiteY39" fmla="*/ 9904 h 10000"/>
                <a:gd name="connsiteX40" fmla="*/ 5847 w 9915"/>
                <a:gd name="connsiteY40" fmla="*/ 10000 h 10000"/>
                <a:gd name="connsiteX41" fmla="*/ 6314 w 9915"/>
                <a:gd name="connsiteY41" fmla="*/ 9871 h 10000"/>
                <a:gd name="connsiteX42" fmla="*/ 6736 w 9915"/>
                <a:gd name="connsiteY42" fmla="*/ 9871 h 10000"/>
                <a:gd name="connsiteX43" fmla="*/ 7034 w 9915"/>
                <a:gd name="connsiteY43" fmla="*/ 9743 h 10000"/>
                <a:gd name="connsiteX44" fmla="*/ 7373 w 9915"/>
                <a:gd name="connsiteY44" fmla="*/ 9486 h 10000"/>
                <a:gd name="connsiteX45" fmla="*/ 8262 w 9915"/>
                <a:gd name="connsiteY45" fmla="*/ 9486 h 10000"/>
                <a:gd name="connsiteX46" fmla="*/ 8262 w 9915"/>
                <a:gd name="connsiteY46" fmla="*/ 9132 h 10000"/>
                <a:gd name="connsiteX47" fmla="*/ 7797 w 9915"/>
                <a:gd name="connsiteY47" fmla="*/ 8971 h 10000"/>
                <a:gd name="connsiteX48" fmla="*/ 7542 w 9915"/>
                <a:gd name="connsiteY48" fmla="*/ 8457 h 10000"/>
                <a:gd name="connsiteX49" fmla="*/ 7204 w 9915"/>
                <a:gd name="connsiteY49" fmla="*/ 8264 h 10000"/>
                <a:gd name="connsiteX50" fmla="*/ 6990 w 9915"/>
                <a:gd name="connsiteY50" fmla="*/ 8006 h 10000"/>
                <a:gd name="connsiteX51" fmla="*/ 6441 w 9915"/>
                <a:gd name="connsiteY51" fmla="*/ 7814 h 10000"/>
                <a:gd name="connsiteX52" fmla="*/ 6567 w 9915"/>
                <a:gd name="connsiteY52" fmla="*/ 7749 h 10000"/>
                <a:gd name="connsiteX53" fmla="*/ 6567 w 9915"/>
                <a:gd name="connsiteY53" fmla="*/ 7588 h 10000"/>
                <a:gd name="connsiteX54" fmla="*/ 6949 w 9915"/>
                <a:gd name="connsiteY54" fmla="*/ 7588 h 10000"/>
                <a:gd name="connsiteX55" fmla="*/ 7160 w 9915"/>
                <a:gd name="connsiteY55" fmla="*/ 7460 h 10000"/>
                <a:gd name="connsiteX56" fmla="*/ 7204 w 9915"/>
                <a:gd name="connsiteY56" fmla="*/ 6527 h 10000"/>
                <a:gd name="connsiteX57" fmla="*/ 7245 w 9915"/>
                <a:gd name="connsiteY57" fmla="*/ 6559 h 10000"/>
                <a:gd name="connsiteX58" fmla="*/ 7373 w 9915"/>
                <a:gd name="connsiteY58" fmla="*/ 6367 h 10000"/>
                <a:gd name="connsiteX59" fmla="*/ 7627 w 9915"/>
                <a:gd name="connsiteY59" fmla="*/ 6270 h 10000"/>
                <a:gd name="connsiteX60" fmla="*/ 7754 w 9915"/>
                <a:gd name="connsiteY60" fmla="*/ 5916 h 10000"/>
                <a:gd name="connsiteX61" fmla="*/ 8136 w 9915"/>
                <a:gd name="connsiteY61" fmla="*/ 5498 h 10000"/>
                <a:gd name="connsiteX62" fmla="*/ 8431 w 9915"/>
                <a:gd name="connsiteY62" fmla="*/ 5305 h 10000"/>
                <a:gd name="connsiteX63" fmla="*/ 8643 w 9915"/>
                <a:gd name="connsiteY63" fmla="*/ 4759 h 10000"/>
                <a:gd name="connsiteX64" fmla="*/ 8643 w 9915"/>
                <a:gd name="connsiteY64" fmla="*/ 4630 h 10000"/>
                <a:gd name="connsiteX65" fmla="*/ 8602 w 9915"/>
                <a:gd name="connsiteY65" fmla="*/ 4309 h 10000"/>
                <a:gd name="connsiteX66" fmla="*/ 9025 w 9915"/>
                <a:gd name="connsiteY66" fmla="*/ 3151 h 10000"/>
                <a:gd name="connsiteX67" fmla="*/ 9152 w 9915"/>
                <a:gd name="connsiteY67" fmla="*/ 3151 h 10000"/>
                <a:gd name="connsiteX68" fmla="*/ 9322 w 9915"/>
                <a:gd name="connsiteY68" fmla="*/ 3055 h 10000"/>
                <a:gd name="connsiteX69" fmla="*/ 9831 w 9915"/>
                <a:gd name="connsiteY69" fmla="*/ 2894 h 10000"/>
                <a:gd name="connsiteX70" fmla="*/ 9915 w 9915"/>
                <a:gd name="connsiteY70" fmla="*/ 2637 h 10000"/>
                <a:gd name="connsiteX71" fmla="*/ 9874 w 9915"/>
                <a:gd name="connsiteY71" fmla="*/ 2572 h 10000"/>
                <a:gd name="connsiteX72" fmla="*/ 9703 w 9915"/>
                <a:gd name="connsiteY72" fmla="*/ 2572 h 10000"/>
                <a:gd name="connsiteX73" fmla="*/ 9576 w 9915"/>
                <a:gd name="connsiteY73" fmla="*/ 2412 h 10000"/>
                <a:gd name="connsiteX74" fmla="*/ 9322 w 9915"/>
                <a:gd name="connsiteY74" fmla="*/ 2347 h 10000"/>
                <a:gd name="connsiteX75" fmla="*/ 9194 w 9915"/>
                <a:gd name="connsiteY75" fmla="*/ 2219 h 10000"/>
                <a:gd name="connsiteX76" fmla="*/ 9111 w 9915"/>
                <a:gd name="connsiteY76" fmla="*/ 1736 h 10000"/>
                <a:gd name="connsiteX77" fmla="*/ 9111 w 9915"/>
                <a:gd name="connsiteY77" fmla="*/ 1061 h 10000"/>
                <a:gd name="connsiteX78" fmla="*/ 8898 w 9915"/>
                <a:gd name="connsiteY78" fmla="*/ 836 h 10000"/>
                <a:gd name="connsiteX79" fmla="*/ 8856 w 9915"/>
                <a:gd name="connsiteY79" fmla="*/ 611 h 10000"/>
                <a:gd name="connsiteX80" fmla="*/ 8517 w 9915"/>
                <a:gd name="connsiteY80" fmla="*/ 289 h 10000"/>
                <a:gd name="connsiteX81" fmla="*/ 8220 w 9915"/>
                <a:gd name="connsiteY81" fmla="*/ 161 h 10000"/>
                <a:gd name="connsiteX82" fmla="*/ 8051 w 9915"/>
                <a:gd name="connsiteY82" fmla="*/ 0 h 10000"/>
                <a:gd name="connsiteX83" fmla="*/ 7797 w 9915"/>
                <a:gd name="connsiteY83" fmla="*/ 161 h 10000"/>
                <a:gd name="connsiteX84" fmla="*/ 7627 w 9915"/>
                <a:gd name="connsiteY84" fmla="*/ 129 h 10000"/>
                <a:gd name="connsiteX85" fmla="*/ 7499 w 9915"/>
                <a:gd name="connsiteY85" fmla="*/ 418 h 10000"/>
                <a:gd name="connsiteX86" fmla="*/ 7160 w 9915"/>
                <a:gd name="connsiteY86" fmla="*/ 482 h 10000"/>
                <a:gd name="connsiteX87" fmla="*/ 7076 w 9915"/>
                <a:gd name="connsiteY87" fmla="*/ 707 h 10000"/>
                <a:gd name="connsiteX88" fmla="*/ 6779 w 9915"/>
                <a:gd name="connsiteY88" fmla="*/ 707 h 10000"/>
                <a:gd name="connsiteX89" fmla="*/ 6525 w 9915"/>
                <a:gd name="connsiteY89" fmla="*/ 611 h 10000"/>
                <a:gd name="connsiteX90" fmla="*/ 5974 w 9915"/>
                <a:gd name="connsiteY90" fmla="*/ 611 h 10000"/>
                <a:gd name="connsiteX91" fmla="*/ 5423 w 9915"/>
                <a:gd name="connsiteY91" fmla="*/ 611 h 10000"/>
                <a:gd name="connsiteX92" fmla="*/ 5465 w 9915"/>
                <a:gd name="connsiteY92" fmla="*/ 482 h 10000"/>
                <a:gd name="connsiteX93" fmla="*/ 5381 w 9915"/>
                <a:gd name="connsiteY93" fmla="*/ 482 h 10000"/>
                <a:gd name="connsiteX94" fmla="*/ 5339 w 9915"/>
                <a:gd name="connsiteY94" fmla="*/ 611 h 10000"/>
                <a:gd name="connsiteX95" fmla="*/ 4830 w 9915"/>
                <a:gd name="connsiteY95" fmla="*/ 611 h 10000"/>
                <a:gd name="connsiteX96" fmla="*/ 4322 w 9915"/>
                <a:gd name="connsiteY96" fmla="*/ 611 h 10000"/>
                <a:gd name="connsiteX97" fmla="*/ 3814 w 9915"/>
                <a:gd name="connsiteY97" fmla="*/ 611 h 10000"/>
                <a:gd name="connsiteX98" fmla="*/ 3305 w 9915"/>
                <a:gd name="connsiteY98" fmla="*/ 611 h 10000"/>
                <a:gd name="connsiteX99" fmla="*/ 2840 w 9915"/>
                <a:gd name="connsiteY99" fmla="*/ 611 h 10000"/>
                <a:gd name="connsiteX100" fmla="*/ 2331 w 9915"/>
                <a:gd name="connsiteY100" fmla="*/ 611 h 10000"/>
                <a:gd name="connsiteX101" fmla="*/ 1863 w 9915"/>
                <a:gd name="connsiteY101" fmla="*/ 611 h 10000"/>
                <a:gd name="connsiteX102" fmla="*/ 1356 w 9915"/>
                <a:gd name="connsiteY102" fmla="*/ 611 h 10000"/>
                <a:gd name="connsiteX103" fmla="*/ 1356 w 9915"/>
                <a:gd name="connsiteY103" fmla="*/ 1061 h 10000"/>
                <a:gd name="connsiteX104" fmla="*/ 1356 w 9915"/>
                <a:gd name="connsiteY104" fmla="*/ 1640 h 10000"/>
                <a:gd name="connsiteX105" fmla="*/ 719 w 9915"/>
                <a:gd name="connsiteY105" fmla="*/ 1640 h 10000"/>
                <a:gd name="connsiteX106" fmla="*/ 719 w 9915"/>
                <a:gd name="connsiteY106" fmla="*/ 1897 h 10000"/>
                <a:gd name="connsiteX0" fmla="*/ 342 w 9617"/>
                <a:gd name="connsiteY0" fmla="*/ 1897 h 10000"/>
                <a:gd name="connsiteX1" fmla="*/ 342 w 9617"/>
                <a:gd name="connsiteY1" fmla="*/ 2412 h 10000"/>
                <a:gd name="connsiteX2" fmla="*/ 342 w 9617"/>
                <a:gd name="connsiteY2" fmla="*/ 2894 h 10000"/>
                <a:gd name="connsiteX3" fmla="*/ 342 w 9617"/>
                <a:gd name="connsiteY3" fmla="*/ 3376 h 10000"/>
                <a:gd name="connsiteX4" fmla="*/ 342 w 9617"/>
                <a:gd name="connsiteY4" fmla="*/ 3826 h 10000"/>
                <a:gd name="connsiteX5" fmla="*/ 4662 w 9617"/>
                <a:gd name="connsiteY5" fmla="*/ 6907 h 10000"/>
                <a:gd name="connsiteX6" fmla="*/ 4234 w 9617"/>
                <a:gd name="connsiteY6" fmla="*/ 6781 h 10000"/>
                <a:gd name="connsiteX7" fmla="*/ 4022 w 9617"/>
                <a:gd name="connsiteY7" fmla="*/ 7064 h 10000"/>
                <a:gd name="connsiteX8" fmla="*/ 3496 w 9617"/>
                <a:gd name="connsiteY8" fmla="*/ 7281 h 10000"/>
                <a:gd name="connsiteX9" fmla="*/ 3158 w 9617"/>
                <a:gd name="connsiteY9" fmla="*/ 7279 h 10000"/>
                <a:gd name="connsiteX10" fmla="*/ 2421 w 9617"/>
                <a:gd name="connsiteY10" fmla="*/ 7095 h 10000"/>
                <a:gd name="connsiteX11" fmla="*/ 2223 w 9617"/>
                <a:gd name="connsiteY11" fmla="*/ 7195 h 10000"/>
                <a:gd name="connsiteX12" fmla="*/ 1731 w 9617"/>
                <a:gd name="connsiteY12" fmla="*/ 6973 h 10000"/>
                <a:gd name="connsiteX13" fmla="*/ 1514 w 9617"/>
                <a:gd name="connsiteY13" fmla="*/ 6638 h 10000"/>
                <a:gd name="connsiteX14" fmla="*/ 1152 w 9617"/>
                <a:gd name="connsiteY14" fmla="*/ 6729 h 10000"/>
                <a:gd name="connsiteX15" fmla="*/ 1054 w 9617"/>
                <a:gd name="connsiteY15" fmla="*/ 6927 h 10000"/>
                <a:gd name="connsiteX16" fmla="*/ 671 w 9617"/>
                <a:gd name="connsiteY16" fmla="*/ 7011 h 10000"/>
                <a:gd name="connsiteX17" fmla="*/ 419 w 9617"/>
                <a:gd name="connsiteY17" fmla="*/ 7004 h 10000"/>
                <a:gd name="connsiteX18" fmla="*/ 281 w 9617"/>
                <a:gd name="connsiteY18" fmla="*/ 7161 h 10000"/>
                <a:gd name="connsiteX19" fmla="*/ 45 w 9617"/>
                <a:gd name="connsiteY19" fmla="*/ 6913 h 10000"/>
                <a:gd name="connsiteX20" fmla="*/ 0 w 9617"/>
                <a:gd name="connsiteY20" fmla="*/ 7363 h 10000"/>
                <a:gd name="connsiteX21" fmla="*/ 86 w 9617"/>
                <a:gd name="connsiteY21" fmla="*/ 7428 h 10000"/>
                <a:gd name="connsiteX22" fmla="*/ 429 w 9617"/>
                <a:gd name="connsiteY22" fmla="*/ 7460 h 10000"/>
                <a:gd name="connsiteX23" fmla="*/ 472 w 9617"/>
                <a:gd name="connsiteY23" fmla="*/ 7588 h 10000"/>
                <a:gd name="connsiteX24" fmla="*/ 856 w 9617"/>
                <a:gd name="connsiteY24" fmla="*/ 7621 h 10000"/>
                <a:gd name="connsiteX25" fmla="*/ 1069 w 9617"/>
                <a:gd name="connsiteY25" fmla="*/ 7749 h 10000"/>
                <a:gd name="connsiteX26" fmla="*/ 1112 w 9617"/>
                <a:gd name="connsiteY26" fmla="*/ 7974 h 10000"/>
                <a:gd name="connsiteX27" fmla="*/ 1797 w 9617"/>
                <a:gd name="connsiteY27" fmla="*/ 8360 h 10000"/>
                <a:gd name="connsiteX28" fmla="*/ 1968 w 9617"/>
                <a:gd name="connsiteY28" fmla="*/ 8746 h 10000"/>
                <a:gd name="connsiteX29" fmla="*/ 2437 w 9617"/>
                <a:gd name="connsiteY29" fmla="*/ 8939 h 10000"/>
                <a:gd name="connsiteX30" fmla="*/ 2608 w 9617"/>
                <a:gd name="connsiteY30" fmla="*/ 9196 h 10000"/>
                <a:gd name="connsiteX31" fmla="*/ 2950 w 9617"/>
                <a:gd name="connsiteY31" fmla="*/ 9518 h 10000"/>
                <a:gd name="connsiteX32" fmla="*/ 3207 w 9617"/>
                <a:gd name="connsiteY32" fmla="*/ 9614 h 10000"/>
                <a:gd name="connsiteX33" fmla="*/ 3378 w 9617"/>
                <a:gd name="connsiteY33" fmla="*/ 9518 h 10000"/>
                <a:gd name="connsiteX34" fmla="*/ 3805 w 9617"/>
                <a:gd name="connsiteY34" fmla="*/ 9550 h 10000"/>
                <a:gd name="connsiteX35" fmla="*/ 3976 w 9617"/>
                <a:gd name="connsiteY35" fmla="*/ 9486 h 10000"/>
                <a:gd name="connsiteX36" fmla="*/ 4745 w 9617"/>
                <a:gd name="connsiteY36" fmla="*/ 9968 h 10000"/>
                <a:gd name="connsiteX37" fmla="*/ 4788 w 9617"/>
                <a:gd name="connsiteY37" fmla="*/ 9968 h 10000"/>
                <a:gd name="connsiteX38" fmla="*/ 4873 w 9617"/>
                <a:gd name="connsiteY38" fmla="*/ 9904 h 10000"/>
                <a:gd name="connsiteX39" fmla="*/ 5427 w 9617"/>
                <a:gd name="connsiteY39" fmla="*/ 9904 h 10000"/>
                <a:gd name="connsiteX40" fmla="*/ 5514 w 9617"/>
                <a:gd name="connsiteY40" fmla="*/ 10000 h 10000"/>
                <a:gd name="connsiteX41" fmla="*/ 5985 w 9617"/>
                <a:gd name="connsiteY41" fmla="*/ 9871 h 10000"/>
                <a:gd name="connsiteX42" fmla="*/ 6411 w 9617"/>
                <a:gd name="connsiteY42" fmla="*/ 9871 h 10000"/>
                <a:gd name="connsiteX43" fmla="*/ 6711 w 9617"/>
                <a:gd name="connsiteY43" fmla="*/ 9743 h 10000"/>
                <a:gd name="connsiteX44" fmla="*/ 7053 w 9617"/>
                <a:gd name="connsiteY44" fmla="*/ 9486 h 10000"/>
                <a:gd name="connsiteX45" fmla="*/ 7950 w 9617"/>
                <a:gd name="connsiteY45" fmla="*/ 9486 h 10000"/>
                <a:gd name="connsiteX46" fmla="*/ 7950 w 9617"/>
                <a:gd name="connsiteY46" fmla="*/ 9132 h 10000"/>
                <a:gd name="connsiteX47" fmla="*/ 7481 w 9617"/>
                <a:gd name="connsiteY47" fmla="*/ 8971 h 10000"/>
                <a:gd name="connsiteX48" fmla="*/ 7224 w 9617"/>
                <a:gd name="connsiteY48" fmla="*/ 8457 h 10000"/>
                <a:gd name="connsiteX49" fmla="*/ 6883 w 9617"/>
                <a:gd name="connsiteY49" fmla="*/ 8264 h 10000"/>
                <a:gd name="connsiteX50" fmla="*/ 6667 w 9617"/>
                <a:gd name="connsiteY50" fmla="*/ 8006 h 10000"/>
                <a:gd name="connsiteX51" fmla="*/ 6113 w 9617"/>
                <a:gd name="connsiteY51" fmla="*/ 7814 h 10000"/>
                <a:gd name="connsiteX52" fmla="*/ 6240 w 9617"/>
                <a:gd name="connsiteY52" fmla="*/ 7749 h 10000"/>
                <a:gd name="connsiteX53" fmla="*/ 6240 w 9617"/>
                <a:gd name="connsiteY53" fmla="*/ 7588 h 10000"/>
                <a:gd name="connsiteX54" fmla="*/ 6626 w 9617"/>
                <a:gd name="connsiteY54" fmla="*/ 7588 h 10000"/>
                <a:gd name="connsiteX55" fmla="*/ 6838 w 9617"/>
                <a:gd name="connsiteY55" fmla="*/ 7460 h 10000"/>
                <a:gd name="connsiteX56" fmla="*/ 6883 w 9617"/>
                <a:gd name="connsiteY56" fmla="*/ 6527 h 10000"/>
                <a:gd name="connsiteX57" fmla="*/ 6924 w 9617"/>
                <a:gd name="connsiteY57" fmla="*/ 6559 h 10000"/>
                <a:gd name="connsiteX58" fmla="*/ 7053 w 9617"/>
                <a:gd name="connsiteY58" fmla="*/ 6367 h 10000"/>
                <a:gd name="connsiteX59" fmla="*/ 7309 w 9617"/>
                <a:gd name="connsiteY59" fmla="*/ 6270 h 10000"/>
                <a:gd name="connsiteX60" fmla="*/ 7437 w 9617"/>
                <a:gd name="connsiteY60" fmla="*/ 5916 h 10000"/>
                <a:gd name="connsiteX61" fmla="*/ 7823 w 9617"/>
                <a:gd name="connsiteY61" fmla="*/ 5498 h 10000"/>
                <a:gd name="connsiteX62" fmla="*/ 8120 w 9617"/>
                <a:gd name="connsiteY62" fmla="*/ 5305 h 10000"/>
                <a:gd name="connsiteX63" fmla="*/ 8334 w 9617"/>
                <a:gd name="connsiteY63" fmla="*/ 4759 h 10000"/>
                <a:gd name="connsiteX64" fmla="*/ 8334 w 9617"/>
                <a:gd name="connsiteY64" fmla="*/ 4630 h 10000"/>
                <a:gd name="connsiteX65" fmla="*/ 8293 w 9617"/>
                <a:gd name="connsiteY65" fmla="*/ 4309 h 10000"/>
                <a:gd name="connsiteX66" fmla="*/ 8719 w 9617"/>
                <a:gd name="connsiteY66" fmla="*/ 3151 h 10000"/>
                <a:gd name="connsiteX67" fmla="*/ 8847 w 9617"/>
                <a:gd name="connsiteY67" fmla="*/ 3151 h 10000"/>
                <a:gd name="connsiteX68" fmla="*/ 9019 w 9617"/>
                <a:gd name="connsiteY68" fmla="*/ 3055 h 10000"/>
                <a:gd name="connsiteX69" fmla="*/ 9532 w 9617"/>
                <a:gd name="connsiteY69" fmla="*/ 2894 h 10000"/>
                <a:gd name="connsiteX70" fmla="*/ 9617 w 9617"/>
                <a:gd name="connsiteY70" fmla="*/ 2637 h 10000"/>
                <a:gd name="connsiteX71" fmla="*/ 9576 w 9617"/>
                <a:gd name="connsiteY71" fmla="*/ 2572 h 10000"/>
                <a:gd name="connsiteX72" fmla="*/ 9403 w 9617"/>
                <a:gd name="connsiteY72" fmla="*/ 2572 h 10000"/>
                <a:gd name="connsiteX73" fmla="*/ 9275 w 9617"/>
                <a:gd name="connsiteY73" fmla="*/ 2412 h 10000"/>
                <a:gd name="connsiteX74" fmla="*/ 9019 w 9617"/>
                <a:gd name="connsiteY74" fmla="*/ 2347 h 10000"/>
                <a:gd name="connsiteX75" fmla="*/ 8890 w 9617"/>
                <a:gd name="connsiteY75" fmla="*/ 2219 h 10000"/>
                <a:gd name="connsiteX76" fmla="*/ 8806 w 9617"/>
                <a:gd name="connsiteY76" fmla="*/ 1736 h 10000"/>
                <a:gd name="connsiteX77" fmla="*/ 8806 w 9617"/>
                <a:gd name="connsiteY77" fmla="*/ 1061 h 10000"/>
                <a:gd name="connsiteX78" fmla="*/ 8591 w 9617"/>
                <a:gd name="connsiteY78" fmla="*/ 836 h 10000"/>
                <a:gd name="connsiteX79" fmla="*/ 8549 w 9617"/>
                <a:gd name="connsiteY79" fmla="*/ 611 h 10000"/>
                <a:gd name="connsiteX80" fmla="*/ 8207 w 9617"/>
                <a:gd name="connsiteY80" fmla="*/ 289 h 10000"/>
                <a:gd name="connsiteX81" fmla="*/ 7907 w 9617"/>
                <a:gd name="connsiteY81" fmla="*/ 161 h 10000"/>
                <a:gd name="connsiteX82" fmla="*/ 7737 w 9617"/>
                <a:gd name="connsiteY82" fmla="*/ 0 h 10000"/>
                <a:gd name="connsiteX83" fmla="*/ 7481 w 9617"/>
                <a:gd name="connsiteY83" fmla="*/ 161 h 10000"/>
                <a:gd name="connsiteX84" fmla="*/ 7309 w 9617"/>
                <a:gd name="connsiteY84" fmla="*/ 129 h 10000"/>
                <a:gd name="connsiteX85" fmla="*/ 7180 w 9617"/>
                <a:gd name="connsiteY85" fmla="*/ 418 h 10000"/>
                <a:gd name="connsiteX86" fmla="*/ 6838 w 9617"/>
                <a:gd name="connsiteY86" fmla="*/ 482 h 10000"/>
                <a:gd name="connsiteX87" fmla="*/ 6754 w 9617"/>
                <a:gd name="connsiteY87" fmla="*/ 707 h 10000"/>
                <a:gd name="connsiteX88" fmla="*/ 6454 w 9617"/>
                <a:gd name="connsiteY88" fmla="*/ 707 h 10000"/>
                <a:gd name="connsiteX89" fmla="*/ 6198 w 9617"/>
                <a:gd name="connsiteY89" fmla="*/ 611 h 10000"/>
                <a:gd name="connsiteX90" fmla="*/ 5642 w 9617"/>
                <a:gd name="connsiteY90" fmla="*/ 611 h 10000"/>
                <a:gd name="connsiteX91" fmla="*/ 5086 w 9617"/>
                <a:gd name="connsiteY91" fmla="*/ 611 h 10000"/>
                <a:gd name="connsiteX92" fmla="*/ 5129 w 9617"/>
                <a:gd name="connsiteY92" fmla="*/ 482 h 10000"/>
                <a:gd name="connsiteX93" fmla="*/ 5044 w 9617"/>
                <a:gd name="connsiteY93" fmla="*/ 482 h 10000"/>
                <a:gd name="connsiteX94" fmla="*/ 5002 w 9617"/>
                <a:gd name="connsiteY94" fmla="*/ 611 h 10000"/>
                <a:gd name="connsiteX95" fmla="*/ 4488 w 9617"/>
                <a:gd name="connsiteY95" fmla="*/ 611 h 10000"/>
                <a:gd name="connsiteX96" fmla="*/ 3976 w 9617"/>
                <a:gd name="connsiteY96" fmla="*/ 611 h 10000"/>
                <a:gd name="connsiteX97" fmla="*/ 3464 w 9617"/>
                <a:gd name="connsiteY97" fmla="*/ 611 h 10000"/>
                <a:gd name="connsiteX98" fmla="*/ 2950 w 9617"/>
                <a:gd name="connsiteY98" fmla="*/ 611 h 10000"/>
                <a:gd name="connsiteX99" fmla="*/ 2481 w 9617"/>
                <a:gd name="connsiteY99" fmla="*/ 611 h 10000"/>
                <a:gd name="connsiteX100" fmla="*/ 1968 w 9617"/>
                <a:gd name="connsiteY100" fmla="*/ 611 h 10000"/>
                <a:gd name="connsiteX101" fmla="*/ 1496 w 9617"/>
                <a:gd name="connsiteY101" fmla="*/ 611 h 10000"/>
                <a:gd name="connsiteX102" fmla="*/ 985 w 9617"/>
                <a:gd name="connsiteY102" fmla="*/ 611 h 10000"/>
                <a:gd name="connsiteX103" fmla="*/ 985 w 9617"/>
                <a:gd name="connsiteY103" fmla="*/ 1061 h 10000"/>
                <a:gd name="connsiteX104" fmla="*/ 985 w 9617"/>
                <a:gd name="connsiteY104" fmla="*/ 1640 h 10000"/>
                <a:gd name="connsiteX105" fmla="*/ 342 w 9617"/>
                <a:gd name="connsiteY105" fmla="*/ 1640 h 10000"/>
                <a:gd name="connsiteX106" fmla="*/ 342 w 9617"/>
                <a:gd name="connsiteY106" fmla="*/ 1897 h 10000"/>
                <a:gd name="connsiteX0" fmla="*/ 356 w 10000"/>
                <a:gd name="connsiteY0" fmla="*/ 1897 h 10000"/>
                <a:gd name="connsiteX1" fmla="*/ 356 w 10000"/>
                <a:gd name="connsiteY1" fmla="*/ 2412 h 10000"/>
                <a:gd name="connsiteX2" fmla="*/ 356 w 10000"/>
                <a:gd name="connsiteY2" fmla="*/ 2894 h 10000"/>
                <a:gd name="connsiteX3" fmla="*/ 356 w 10000"/>
                <a:gd name="connsiteY3" fmla="*/ 3376 h 10000"/>
                <a:gd name="connsiteX4" fmla="*/ 5155 w 10000"/>
                <a:gd name="connsiteY4" fmla="*/ 7114 h 10000"/>
                <a:gd name="connsiteX5" fmla="*/ 4848 w 10000"/>
                <a:gd name="connsiteY5" fmla="*/ 6907 h 10000"/>
                <a:gd name="connsiteX6" fmla="*/ 4403 w 10000"/>
                <a:gd name="connsiteY6" fmla="*/ 6781 h 10000"/>
                <a:gd name="connsiteX7" fmla="*/ 4182 w 10000"/>
                <a:gd name="connsiteY7" fmla="*/ 7064 h 10000"/>
                <a:gd name="connsiteX8" fmla="*/ 3635 w 10000"/>
                <a:gd name="connsiteY8" fmla="*/ 7281 h 10000"/>
                <a:gd name="connsiteX9" fmla="*/ 3284 w 10000"/>
                <a:gd name="connsiteY9" fmla="*/ 7279 h 10000"/>
                <a:gd name="connsiteX10" fmla="*/ 2517 w 10000"/>
                <a:gd name="connsiteY10" fmla="*/ 7095 h 10000"/>
                <a:gd name="connsiteX11" fmla="*/ 2312 w 10000"/>
                <a:gd name="connsiteY11" fmla="*/ 7195 h 10000"/>
                <a:gd name="connsiteX12" fmla="*/ 1800 w 10000"/>
                <a:gd name="connsiteY12" fmla="*/ 6973 h 10000"/>
                <a:gd name="connsiteX13" fmla="*/ 1574 w 10000"/>
                <a:gd name="connsiteY13" fmla="*/ 6638 h 10000"/>
                <a:gd name="connsiteX14" fmla="*/ 1198 w 10000"/>
                <a:gd name="connsiteY14" fmla="*/ 6729 h 10000"/>
                <a:gd name="connsiteX15" fmla="*/ 1096 w 10000"/>
                <a:gd name="connsiteY15" fmla="*/ 6927 h 10000"/>
                <a:gd name="connsiteX16" fmla="*/ 698 w 10000"/>
                <a:gd name="connsiteY16" fmla="*/ 7011 h 10000"/>
                <a:gd name="connsiteX17" fmla="*/ 436 w 10000"/>
                <a:gd name="connsiteY17" fmla="*/ 7004 h 10000"/>
                <a:gd name="connsiteX18" fmla="*/ 292 w 10000"/>
                <a:gd name="connsiteY18" fmla="*/ 7161 h 10000"/>
                <a:gd name="connsiteX19" fmla="*/ 47 w 10000"/>
                <a:gd name="connsiteY19" fmla="*/ 6913 h 10000"/>
                <a:gd name="connsiteX20" fmla="*/ 0 w 10000"/>
                <a:gd name="connsiteY20" fmla="*/ 7363 h 10000"/>
                <a:gd name="connsiteX21" fmla="*/ 89 w 10000"/>
                <a:gd name="connsiteY21" fmla="*/ 7428 h 10000"/>
                <a:gd name="connsiteX22" fmla="*/ 446 w 10000"/>
                <a:gd name="connsiteY22" fmla="*/ 7460 h 10000"/>
                <a:gd name="connsiteX23" fmla="*/ 491 w 10000"/>
                <a:gd name="connsiteY23" fmla="*/ 7588 h 10000"/>
                <a:gd name="connsiteX24" fmla="*/ 890 w 10000"/>
                <a:gd name="connsiteY24" fmla="*/ 7621 h 10000"/>
                <a:gd name="connsiteX25" fmla="*/ 1112 w 10000"/>
                <a:gd name="connsiteY25" fmla="*/ 7749 h 10000"/>
                <a:gd name="connsiteX26" fmla="*/ 1156 w 10000"/>
                <a:gd name="connsiteY26" fmla="*/ 7974 h 10000"/>
                <a:gd name="connsiteX27" fmla="*/ 1869 w 10000"/>
                <a:gd name="connsiteY27" fmla="*/ 8360 h 10000"/>
                <a:gd name="connsiteX28" fmla="*/ 2046 w 10000"/>
                <a:gd name="connsiteY28" fmla="*/ 8746 h 10000"/>
                <a:gd name="connsiteX29" fmla="*/ 2534 w 10000"/>
                <a:gd name="connsiteY29" fmla="*/ 8939 h 10000"/>
                <a:gd name="connsiteX30" fmla="*/ 2712 w 10000"/>
                <a:gd name="connsiteY30" fmla="*/ 9196 h 10000"/>
                <a:gd name="connsiteX31" fmla="*/ 3067 w 10000"/>
                <a:gd name="connsiteY31" fmla="*/ 9518 h 10000"/>
                <a:gd name="connsiteX32" fmla="*/ 3335 w 10000"/>
                <a:gd name="connsiteY32" fmla="*/ 9614 h 10000"/>
                <a:gd name="connsiteX33" fmla="*/ 3513 w 10000"/>
                <a:gd name="connsiteY33" fmla="*/ 9518 h 10000"/>
                <a:gd name="connsiteX34" fmla="*/ 3957 w 10000"/>
                <a:gd name="connsiteY34" fmla="*/ 9550 h 10000"/>
                <a:gd name="connsiteX35" fmla="*/ 4134 w 10000"/>
                <a:gd name="connsiteY35" fmla="*/ 9486 h 10000"/>
                <a:gd name="connsiteX36" fmla="*/ 4934 w 10000"/>
                <a:gd name="connsiteY36" fmla="*/ 9968 h 10000"/>
                <a:gd name="connsiteX37" fmla="*/ 4979 w 10000"/>
                <a:gd name="connsiteY37" fmla="*/ 9968 h 10000"/>
                <a:gd name="connsiteX38" fmla="*/ 5067 w 10000"/>
                <a:gd name="connsiteY38" fmla="*/ 9904 h 10000"/>
                <a:gd name="connsiteX39" fmla="*/ 5643 w 10000"/>
                <a:gd name="connsiteY39" fmla="*/ 9904 h 10000"/>
                <a:gd name="connsiteX40" fmla="*/ 5734 w 10000"/>
                <a:gd name="connsiteY40" fmla="*/ 10000 h 10000"/>
                <a:gd name="connsiteX41" fmla="*/ 6223 w 10000"/>
                <a:gd name="connsiteY41" fmla="*/ 9871 h 10000"/>
                <a:gd name="connsiteX42" fmla="*/ 6666 w 10000"/>
                <a:gd name="connsiteY42" fmla="*/ 9871 h 10000"/>
                <a:gd name="connsiteX43" fmla="*/ 6978 w 10000"/>
                <a:gd name="connsiteY43" fmla="*/ 9743 h 10000"/>
                <a:gd name="connsiteX44" fmla="*/ 7334 w 10000"/>
                <a:gd name="connsiteY44" fmla="*/ 9486 h 10000"/>
                <a:gd name="connsiteX45" fmla="*/ 8267 w 10000"/>
                <a:gd name="connsiteY45" fmla="*/ 9486 h 10000"/>
                <a:gd name="connsiteX46" fmla="*/ 8267 w 10000"/>
                <a:gd name="connsiteY46" fmla="*/ 9132 h 10000"/>
                <a:gd name="connsiteX47" fmla="*/ 7779 w 10000"/>
                <a:gd name="connsiteY47" fmla="*/ 8971 h 10000"/>
                <a:gd name="connsiteX48" fmla="*/ 7512 w 10000"/>
                <a:gd name="connsiteY48" fmla="*/ 8457 h 10000"/>
                <a:gd name="connsiteX49" fmla="*/ 7157 w 10000"/>
                <a:gd name="connsiteY49" fmla="*/ 8264 h 10000"/>
                <a:gd name="connsiteX50" fmla="*/ 6933 w 10000"/>
                <a:gd name="connsiteY50" fmla="*/ 8006 h 10000"/>
                <a:gd name="connsiteX51" fmla="*/ 6356 w 10000"/>
                <a:gd name="connsiteY51" fmla="*/ 7814 h 10000"/>
                <a:gd name="connsiteX52" fmla="*/ 6489 w 10000"/>
                <a:gd name="connsiteY52" fmla="*/ 7749 h 10000"/>
                <a:gd name="connsiteX53" fmla="*/ 6489 w 10000"/>
                <a:gd name="connsiteY53" fmla="*/ 7588 h 10000"/>
                <a:gd name="connsiteX54" fmla="*/ 6890 w 10000"/>
                <a:gd name="connsiteY54" fmla="*/ 7588 h 10000"/>
                <a:gd name="connsiteX55" fmla="*/ 7110 w 10000"/>
                <a:gd name="connsiteY55" fmla="*/ 7460 h 10000"/>
                <a:gd name="connsiteX56" fmla="*/ 7157 w 10000"/>
                <a:gd name="connsiteY56" fmla="*/ 6527 h 10000"/>
                <a:gd name="connsiteX57" fmla="*/ 7200 w 10000"/>
                <a:gd name="connsiteY57" fmla="*/ 6559 h 10000"/>
                <a:gd name="connsiteX58" fmla="*/ 7334 w 10000"/>
                <a:gd name="connsiteY58" fmla="*/ 6367 h 10000"/>
                <a:gd name="connsiteX59" fmla="*/ 7600 w 10000"/>
                <a:gd name="connsiteY59" fmla="*/ 6270 h 10000"/>
                <a:gd name="connsiteX60" fmla="*/ 7733 w 10000"/>
                <a:gd name="connsiteY60" fmla="*/ 5916 h 10000"/>
                <a:gd name="connsiteX61" fmla="*/ 8135 w 10000"/>
                <a:gd name="connsiteY61" fmla="*/ 5498 h 10000"/>
                <a:gd name="connsiteX62" fmla="*/ 8443 w 10000"/>
                <a:gd name="connsiteY62" fmla="*/ 5305 h 10000"/>
                <a:gd name="connsiteX63" fmla="*/ 8666 w 10000"/>
                <a:gd name="connsiteY63" fmla="*/ 4759 h 10000"/>
                <a:gd name="connsiteX64" fmla="*/ 8666 w 10000"/>
                <a:gd name="connsiteY64" fmla="*/ 4630 h 10000"/>
                <a:gd name="connsiteX65" fmla="*/ 8623 w 10000"/>
                <a:gd name="connsiteY65" fmla="*/ 4309 h 10000"/>
                <a:gd name="connsiteX66" fmla="*/ 9066 w 10000"/>
                <a:gd name="connsiteY66" fmla="*/ 3151 h 10000"/>
                <a:gd name="connsiteX67" fmla="*/ 9199 w 10000"/>
                <a:gd name="connsiteY67" fmla="*/ 3151 h 10000"/>
                <a:gd name="connsiteX68" fmla="*/ 9378 w 10000"/>
                <a:gd name="connsiteY68" fmla="*/ 3055 h 10000"/>
                <a:gd name="connsiteX69" fmla="*/ 9912 w 10000"/>
                <a:gd name="connsiteY69" fmla="*/ 2894 h 10000"/>
                <a:gd name="connsiteX70" fmla="*/ 10000 w 10000"/>
                <a:gd name="connsiteY70" fmla="*/ 2637 h 10000"/>
                <a:gd name="connsiteX71" fmla="*/ 9957 w 10000"/>
                <a:gd name="connsiteY71" fmla="*/ 2572 h 10000"/>
                <a:gd name="connsiteX72" fmla="*/ 9777 w 10000"/>
                <a:gd name="connsiteY72" fmla="*/ 2572 h 10000"/>
                <a:gd name="connsiteX73" fmla="*/ 9644 w 10000"/>
                <a:gd name="connsiteY73" fmla="*/ 2412 h 10000"/>
                <a:gd name="connsiteX74" fmla="*/ 9378 w 10000"/>
                <a:gd name="connsiteY74" fmla="*/ 2347 h 10000"/>
                <a:gd name="connsiteX75" fmla="*/ 9244 w 10000"/>
                <a:gd name="connsiteY75" fmla="*/ 2219 h 10000"/>
                <a:gd name="connsiteX76" fmla="*/ 9157 w 10000"/>
                <a:gd name="connsiteY76" fmla="*/ 1736 h 10000"/>
                <a:gd name="connsiteX77" fmla="*/ 9157 w 10000"/>
                <a:gd name="connsiteY77" fmla="*/ 1061 h 10000"/>
                <a:gd name="connsiteX78" fmla="*/ 8933 w 10000"/>
                <a:gd name="connsiteY78" fmla="*/ 836 h 10000"/>
                <a:gd name="connsiteX79" fmla="*/ 8889 w 10000"/>
                <a:gd name="connsiteY79" fmla="*/ 611 h 10000"/>
                <a:gd name="connsiteX80" fmla="*/ 8534 w 10000"/>
                <a:gd name="connsiteY80" fmla="*/ 289 h 10000"/>
                <a:gd name="connsiteX81" fmla="*/ 8222 w 10000"/>
                <a:gd name="connsiteY81" fmla="*/ 161 h 10000"/>
                <a:gd name="connsiteX82" fmla="*/ 8045 w 10000"/>
                <a:gd name="connsiteY82" fmla="*/ 0 h 10000"/>
                <a:gd name="connsiteX83" fmla="*/ 7779 w 10000"/>
                <a:gd name="connsiteY83" fmla="*/ 161 h 10000"/>
                <a:gd name="connsiteX84" fmla="*/ 7600 w 10000"/>
                <a:gd name="connsiteY84" fmla="*/ 129 h 10000"/>
                <a:gd name="connsiteX85" fmla="*/ 7466 w 10000"/>
                <a:gd name="connsiteY85" fmla="*/ 418 h 10000"/>
                <a:gd name="connsiteX86" fmla="*/ 7110 w 10000"/>
                <a:gd name="connsiteY86" fmla="*/ 482 h 10000"/>
                <a:gd name="connsiteX87" fmla="*/ 7023 w 10000"/>
                <a:gd name="connsiteY87" fmla="*/ 707 h 10000"/>
                <a:gd name="connsiteX88" fmla="*/ 6711 w 10000"/>
                <a:gd name="connsiteY88" fmla="*/ 707 h 10000"/>
                <a:gd name="connsiteX89" fmla="*/ 6445 w 10000"/>
                <a:gd name="connsiteY89" fmla="*/ 611 h 10000"/>
                <a:gd name="connsiteX90" fmla="*/ 5867 w 10000"/>
                <a:gd name="connsiteY90" fmla="*/ 611 h 10000"/>
                <a:gd name="connsiteX91" fmla="*/ 5289 w 10000"/>
                <a:gd name="connsiteY91" fmla="*/ 611 h 10000"/>
                <a:gd name="connsiteX92" fmla="*/ 5333 w 10000"/>
                <a:gd name="connsiteY92" fmla="*/ 482 h 10000"/>
                <a:gd name="connsiteX93" fmla="*/ 5245 w 10000"/>
                <a:gd name="connsiteY93" fmla="*/ 482 h 10000"/>
                <a:gd name="connsiteX94" fmla="*/ 5201 w 10000"/>
                <a:gd name="connsiteY94" fmla="*/ 611 h 10000"/>
                <a:gd name="connsiteX95" fmla="*/ 4667 w 10000"/>
                <a:gd name="connsiteY95" fmla="*/ 611 h 10000"/>
                <a:gd name="connsiteX96" fmla="*/ 4134 w 10000"/>
                <a:gd name="connsiteY96" fmla="*/ 611 h 10000"/>
                <a:gd name="connsiteX97" fmla="*/ 3602 w 10000"/>
                <a:gd name="connsiteY97" fmla="*/ 611 h 10000"/>
                <a:gd name="connsiteX98" fmla="*/ 3067 w 10000"/>
                <a:gd name="connsiteY98" fmla="*/ 611 h 10000"/>
                <a:gd name="connsiteX99" fmla="*/ 2580 w 10000"/>
                <a:gd name="connsiteY99" fmla="*/ 611 h 10000"/>
                <a:gd name="connsiteX100" fmla="*/ 2046 w 10000"/>
                <a:gd name="connsiteY100" fmla="*/ 611 h 10000"/>
                <a:gd name="connsiteX101" fmla="*/ 1556 w 10000"/>
                <a:gd name="connsiteY101" fmla="*/ 611 h 10000"/>
                <a:gd name="connsiteX102" fmla="*/ 1024 w 10000"/>
                <a:gd name="connsiteY102" fmla="*/ 611 h 10000"/>
                <a:gd name="connsiteX103" fmla="*/ 1024 w 10000"/>
                <a:gd name="connsiteY103" fmla="*/ 1061 h 10000"/>
                <a:gd name="connsiteX104" fmla="*/ 1024 w 10000"/>
                <a:gd name="connsiteY104" fmla="*/ 1640 h 10000"/>
                <a:gd name="connsiteX105" fmla="*/ 356 w 10000"/>
                <a:gd name="connsiteY105" fmla="*/ 1640 h 10000"/>
                <a:gd name="connsiteX106" fmla="*/ 356 w 10000"/>
                <a:gd name="connsiteY106" fmla="*/ 1897 h 10000"/>
                <a:gd name="connsiteX0" fmla="*/ 861 w 10505"/>
                <a:gd name="connsiteY0" fmla="*/ 1897 h 10000"/>
                <a:gd name="connsiteX1" fmla="*/ 861 w 10505"/>
                <a:gd name="connsiteY1" fmla="*/ 2412 h 10000"/>
                <a:gd name="connsiteX2" fmla="*/ 861 w 10505"/>
                <a:gd name="connsiteY2" fmla="*/ 2894 h 10000"/>
                <a:gd name="connsiteX3" fmla="*/ 6025 w 10505"/>
                <a:gd name="connsiteY3" fmla="*/ 6915 h 10000"/>
                <a:gd name="connsiteX4" fmla="*/ 5660 w 10505"/>
                <a:gd name="connsiteY4" fmla="*/ 7114 h 10000"/>
                <a:gd name="connsiteX5" fmla="*/ 5353 w 10505"/>
                <a:gd name="connsiteY5" fmla="*/ 6907 h 10000"/>
                <a:gd name="connsiteX6" fmla="*/ 4908 w 10505"/>
                <a:gd name="connsiteY6" fmla="*/ 6781 h 10000"/>
                <a:gd name="connsiteX7" fmla="*/ 4687 w 10505"/>
                <a:gd name="connsiteY7" fmla="*/ 7064 h 10000"/>
                <a:gd name="connsiteX8" fmla="*/ 4140 w 10505"/>
                <a:gd name="connsiteY8" fmla="*/ 7281 h 10000"/>
                <a:gd name="connsiteX9" fmla="*/ 3789 w 10505"/>
                <a:gd name="connsiteY9" fmla="*/ 7279 h 10000"/>
                <a:gd name="connsiteX10" fmla="*/ 3022 w 10505"/>
                <a:gd name="connsiteY10" fmla="*/ 7095 h 10000"/>
                <a:gd name="connsiteX11" fmla="*/ 2817 w 10505"/>
                <a:gd name="connsiteY11" fmla="*/ 7195 h 10000"/>
                <a:gd name="connsiteX12" fmla="*/ 2305 w 10505"/>
                <a:gd name="connsiteY12" fmla="*/ 6973 h 10000"/>
                <a:gd name="connsiteX13" fmla="*/ 2079 w 10505"/>
                <a:gd name="connsiteY13" fmla="*/ 6638 h 10000"/>
                <a:gd name="connsiteX14" fmla="*/ 1703 w 10505"/>
                <a:gd name="connsiteY14" fmla="*/ 6729 h 10000"/>
                <a:gd name="connsiteX15" fmla="*/ 1601 w 10505"/>
                <a:gd name="connsiteY15" fmla="*/ 6927 h 10000"/>
                <a:gd name="connsiteX16" fmla="*/ 1203 w 10505"/>
                <a:gd name="connsiteY16" fmla="*/ 7011 h 10000"/>
                <a:gd name="connsiteX17" fmla="*/ 941 w 10505"/>
                <a:gd name="connsiteY17" fmla="*/ 7004 h 10000"/>
                <a:gd name="connsiteX18" fmla="*/ 797 w 10505"/>
                <a:gd name="connsiteY18" fmla="*/ 7161 h 10000"/>
                <a:gd name="connsiteX19" fmla="*/ 552 w 10505"/>
                <a:gd name="connsiteY19" fmla="*/ 6913 h 10000"/>
                <a:gd name="connsiteX20" fmla="*/ 505 w 10505"/>
                <a:gd name="connsiteY20" fmla="*/ 7363 h 10000"/>
                <a:gd name="connsiteX21" fmla="*/ 594 w 10505"/>
                <a:gd name="connsiteY21" fmla="*/ 7428 h 10000"/>
                <a:gd name="connsiteX22" fmla="*/ 951 w 10505"/>
                <a:gd name="connsiteY22" fmla="*/ 7460 h 10000"/>
                <a:gd name="connsiteX23" fmla="*/ 996 w 10505"/>
                <a:gd name="connsiteY23" fmla="*/ 7588 h 10000"/>
                <a:gd name="connsiteX24" fmla="*/ 1395 w 10505"/>
                <a:gd name="connsiteY24" fmla="*/ 7621 h 10000"/>
                <a:gd name="connsiteX25" fmla="*/ 1617 w 10505"/>
                <a:gd name="connsiteY25" fmla="*/ 7749 h 10000"/>
                <a:gd name="connsiteX26" fmla="*/ 1661 w 10505"/>
                <a:gd name="connsiteY26" fmla="*/ 7974 h 10000"/>
                <a:gd name="connsiteX27" fmla="*/ 2374 w 10505"/>
                <a:gd name="connsiteY27" fmla="*/ 8360 h 10000"/>
                <a:gd name="connsiteX28" fmla="*/ 2551 w 10505"/>
                <a:gd name="connsiteY28" fmla="*/ 8746 h 10000"/>
                <a:gd name="connsiteX29" fmla="*/ 3039 w 10505"/>
                <a:gd name="connsiteY29" fmla="*/ 8939 h 10000"/>
                <a:gd name="connsiteX30" fmla="*/ 3217 w 10505"/>
                <a:gd name="connsiteY30" fmla="*/ 9196 h 10000"/>
                <a:gd name="connsiteX31" fmla="*/ 3572 w 10505"/>
                <a:gd name="connsiteY31" fmla="*/ 9518 h 10000"/>
                <a:gd name="connsiteX32" fmla="*/ 3840 w 10505"/>
                <a:gd name="connsiteY32" fmla="*/ 9614 h 10000"/>
                <a:gd name="connsiteX33" fmla="*/ 4018 w 10505"/>
                <a:gd name="connsiteY33" fmla="*/ 9518 h 10000"/>
                <a:gd name="connsiteX34" fmla="*/ 4462 w 10505"/>
                <a:gd name="connsiteY34" fmla="*/ 9550 h 10000"/>
                <a:gd name="connsiteX35" fmla="*/ 4639 w 10505"/>
                <a:gd name="connsiteY35" fmla="*/ 9486 h 10000"/>
                <a:gd name="connsiteX36" fmla="*/ 5439 w 10505"/>
                <a:gd name="connsiteY36" fmla="*/ 9968 h 10000"/>
                <a:gd name="connsiteX37" fmla="*/ 5484 w 10505"/>
                <a:gd name="connsiteY37" fmla="*/ 9968 h 10000"/>
                <a:gd name="connsiteX38" fmla="*/ 5572 w 10505"/>
                <a:gd name="connsiteY38" fmla="*/ 9904 h 10000"/>
                <a:gd name="connsiteX39" fmla="*/ 6148 w 10505"/>
                <a:gd name="connsiteY39" fmla="*/ 9904 h 10000"/>
                <a:gd name="connsiteX40" fmla="*/ 6239 w 10505"/>
                <a:gd name="connsiteY40" fmla="*/ 10000 h 10000"/>
                <a:gd name="connsiteX41" fmla="*/ 6728 w 10505"/>
                <a:gd name="connsiteY41" fmla="*/ 9871 h 10000"/>
                <a:gd name="connsiteX42" fmla="*/ 7171 w 10505"/>
                <a:gd name="connsiteY42" fmla="*/ 9871 h 10000"/>
                <a:gd name="connsiteX43" fmla="*/ 7483 w 10505"/>
                <a:gd name="connsiteY43" fmla="*/ 9743 h 10000"/>
                <a:gd name="connsiteX44" fmla="*/ 7839 w 10505"/>
                <a:gd name="connsiteY44" fmla="*/ 9486 h 10000"/>
                <a:gd name="connsiteX45" fmla="*/ 8772 w 10505"/>
                <a:gd name="connsiteY45" fmla="*/ 9486 h 10000"/>
                <a:gd name="connsiteX46" fmla="*/ 8772 w 10505"/>
                <a:gd name="connsiteY46" fmla="*/ 9132 h 10000"/>
                <a:gd name="connsiteX47" fmla="*/ 8284 w 10505"/>
                <a:gd name="connsiteY47" fmla="*/ 8971 h 10000"/>
                <a:gd name="connsiteX48" fmla="*/ 8017 w 10505"/>
                <a:gd name="connsiteY48" fmla="*/ 8457 h 10000"/>
                <a:gd name="connsiteX49" fmla="*/ 7662 w 10505"/>
                <a:gd name="connsiteY49" fmla="*/ 8264 h 10000"/>
                <a:gd name="connsiteX50" fmla="*/ 7438 w 10505"/>
                <a:gd name="connsiteY50" fmla="*/ 8006 h 10000"/>
                <a:gd name="connsiteX51" fmla="*/ 6861 w 10505"/>
                <a:gd name="connsiteY51" fmla="*/ 7814 h 10000"/>
                <a:gd name="connsiteX52" fmla="*/ 6994 w 10505"/>
                <a:gd name="connsiteY52" fmla="*/ 7749 h 10000"/>
                <a:gd name="connsiteX53" fmla="*/ 6994 w 10505"/>
                <a:gd name="connsiteY53" fmla="*/ 7588 h 10000"/>
                <a:gd name="connsiteX54" fmla="*/ 7395 w 10505"/>
                <a:gd name="connsiteY54" fmla="*/ 7588 h 10000"/>
                <a:gd name="connsiteX55" fmla="*/ 7615 w 10505"/>
                <a:gd name="connsiteY55" fmla="*/ 7460 h 10000"/>
                <a:gd name="connsiteX56" fmla="*/ 7662 w 10505"/>
                <a:gd name="connsiteY56" fmla="*/ 6527 h 10000"/>
                <a:gd name="connsiteX57" fmla="*/ 7705 w 10505"/>
                <a:gd name="connsiteY57" fmla="*/ 6559 h 10000"/>
                <a:gd name="connsiteX58" fmla="*/ 7839 w 10505"/>
                <a:gd name="connsiteY58" fmla="*/ 6367 h 10000"/>
                <a:gd name="connsiteX59" fmla="*/ 8105 w 10505"/>
                <a:gd name="connsiteY59" fmla="*/ 6270 h 10000"/>
                <a:gd name="connsiteX60" fmla="*/ 8238 w 10505"/>
                <a:gd name="connsiteY60" fmla="*/ 5916 h 10000"/>
                <a:gd name="connsiteX61" fmla="*/ 8640 w 10505"/>
                <a:gd name="connsiteY61" fmla="*/ 5498 h 10000"/>
                <a:gd name="connsiteX62" fmla="*/ 8948 w 10505"/>
                <a:gd name="connsiteY62" fmla="*/ 5305 h 10000"/>
                <a:gd name="connsiteX63" fmla="*/ 9171 w 10505"/>
                <a:gd name="connsiteY63" fmla="*/ 4759 h 10000"/>
                <a:gd name="connsiteX64" fmla="*/ 9171 w 10505"/>
                <a:gd name="connsiteY64" fmla="*/ 4630 h 10000"/>
                <a:gd name="connsiteX65" fmla="*/ 9128 w 10505"/>
                <a:gd name="connsiteY65" fmla="*/ 4309 h 10000"/>
                <a:gd name="connsiteX66" fmla="*/ 9571 w 10505"/>
                <a:gd name="connsiteY66" fmla="*/ 3151 h 10000"/>
                <a:gd name="connsiteX67" fmla="*/ 9704 w 10505"/>
                <a:gd name="connsiteY67" fmla="*/ 3151 h 10000"/>
                <a:gd name="connsiteX68" fmla="*/ 9883 w 10505"/>
                <a:gd name="connsiteY68" fmla="*/ 3055 h 10000"/>
                <a:gd name="connsiteX69" fmla="*/ 10417 w 10505"/>
                <a:gd name="connsiteY69" fmla="*/ 2894 h 10000"/>
                <a:gd name="connsiteX70" fmla="*/ 10505 w 10505"/>
                <a:gd name="connsiteY70" fmla="*/ 2637 h 10000"/>
                <a:gd name="connsiteX71" fmla="*/ 10462 w 10505"/>
                <a:gd name="connsiteY71" fmla="*/ 2572 h 10000"/>
                <a:gd name="connsiteX72" fmla="*/ 10282 w 10505"/>
                <a:gd name="connsiteY72" fmla="*/ 2572 h 10000"/>
                <a:gd name="connsiteX73" fmla="*/ 10149 w 10505"/>
                <a:gd name="connsiteY73" fmla="*/ 2412 h 10000"/>
                <a:gd name="connsiteX74" fmla="*/ 9883 w 10505"/>
                <a:gd name="connsiteY74" fmla="*/ 2347 h 10000"/>
                <a:gd name="connsiteX75" fmla="*/ 9749 w 10505"/>
                <a:gd name="connsiteY75" fmla="*/ 2219 h 10000"/>
                <a:gd name="connsiteX76" fmla="*/ 9662 w 10505"/>
                <a:gd name="connsiteY76" fmla="*/ 1736 h 10000"/>
                <a:gd name="connsiteX77" fmla="*/ 9662 w 10505"/>
                <a:gd name="connsiteY77" fmla="*/ 1061 h 10000"/>
                <a:gd name="connsiteX78" fmla="*/ 9438 w 10505"/>
                <a:gd name="connsiteY78" fmla="*/ 836 h 10000"/>
                <a:gd name="connsiteX79" fmla="*/ 9394 w 10505"/>
                <a:gd name="connsiteY79" fmla="*/ 611 h 10000"/>
                <a:gd name="connsiteX80" fmla="*/ 9039 w 10505"/>
                <a:gd name="connsiteY80" fmla="*/ 289 h 10000"/>
                <a:gd name="connsiteX81" fmla="*/ 8727 w 10505"/>
                <a:gd name="connsiteY81" fmla="*/ 161 h 10000"/>
                <a:gd name="connsiteX82" fmla="*/ 8550 w 10505"/>
                <a:gd name="connsiteY82" fmla="*/ 0 h 10000"/>
                <a:gd name="connsiteX83" fmla="*/ 8284 w 10505"/>
                <a:gd name="connsiteY83" fmla="*/ 161 h 10000"/>
                <a:gd name="connsiteX84" fmla="*/ 8105 w 10505"/>
                <a:gd name="connsiteY84" fmla="*/ 129 h 10000"/>
                <a:gd name="connsiteX85" fmla="*/ 7971 w 10505"/>
                <a:gd name="connsiteY85" fmla="*/ 418 h 10000"/>
                <a:gd name="connsiteX86" fmla="*/ 7615 w 10505"/>
                <a:gd name="connsiteY86" fmla="*/ 482 h 10000"/>
                <a:gd name="connsiteX87" fmla="*/ 7528 w 10505"/>
                <a:gd name="connsiteY87" fmla="*/ 707 h 10000"/>
                <a:gd name="connsiteX88" fmla="*/ 7216 w 10505"/>
                <a:gd name="connsiteY88" fmla="*/ 707 h 10000"/>
                <a:gd name="connsiteX89" fmla="*/ 6950 w 10505"/>
                <a:gd name="connsiteY89" fmla="*/ 611 h 10000"/>
                <a:gd name="connsiteX90" fmla="*/ 6372 w 10505"/>
                <a:gd name="connsiteY90" fmla="*/ 611 h 10000"/>
                <a:gd name="connsiteX91" fmla="*/ 5794 w 10505"/>
                <a:gd name="connsiteY91" fmla="*/ 611 h 10000"/>
                <a:gd name="connsiteX92" fmla="*/ 5838 w 10505"/>
                <a:gd name="connsiteY92" fmla="*/ 482 h 10000"/>
                <a:gd name="connsiteX93" fmla="*/ 5750 w 10505"/>
                <a:gd name="connsiteY93" fmla="*/ 482 h 10000"/>
                <a:gd name="connsiteX94" fmla="*/ 5706 w 10505"/>
                <a:gd name="connsiteY94" fmla="*/ 611 h 10000"/>
                <a:gd name="connsiteX95" fmla="*/ 5172 w 10505"/>
                <a:gd name="connsiteY95" fmla="*/ 611 h 10000"/>
                <a:gd name="connsiteX96" fmla="*/ 4639 w 10505"/>
                <a:gd name="connsiteY96" fmla="*/ 611 h 10000"/>
                <a:gd name="connsiteX97" fmla="*/ 4107 w 10505"/>
                <a:gd name="connsiteY97" fmla="*/ 611 h 10000"/>
                <a:gd name="connsiteX98" fmla="*/ 3572 w 10505"/>
                <a:gd name="connsiteY98" fmla="*/ 611 h 10000"/>
                <a:gd name="connsiteX99" fmla="*/ 3085 w 10505"/>
                <a:gd name="connsiteY99" fmla="*/ 611 h 10000"/>
                <a:gd name="connsiteX100" fmla="*/ 2551 w 10505"/>
                <a:gd name="connsiteY100" fmla="*/ 611 h 10000"/>
                <a:gd name="connsiteX101" fmla="*/ 2061 w 10505"/>
                <a:gd name="connsiteY101" fmla="*/ 611 h 10000"/>
                <a:gd name="connsiteX102" fmla="*/ 1529 w 10505"/>
                <a:gd name="connsiteY102" fmla="*/ 611 h 10000"/>
                <a:gd name="connsiteX103" fmla="*/ 1529 w 10505"/>
                <a:gd name="connsiteY103" fmla="*/ 1061 h 10000"/>
                <a:gd name="connsiteX104" fmla="*/ 1529 w 10505"/>
                <a:gd name="connsiteY104" fmla="*/ 1640 h 10000"/>
                <a:gd name="connsiteX105" fmla="*/ 861 w 10505"/>
                <a:gd name="connsiteY105" fmla="*/ 1640 h 10000"/>
                <a:gd name="connsiteX106" fmla="*/ 861 w 10505"/>
                <a:gd name="connsiteY106" fmla="*/ 1897 h 10000"/>
                <a:gd name="connsiteX0" fmla="*/ 356 w 10000"/>
                <a:gd name="connsiteY0" fmla="*/ 1897 h 10000"/>
                <a:gd name="connsiteX1" fmla="*/ 356 w 10000"/>
                <a:gd name="connsiteY1" fmla="*/ 2412 h 10000"/>
                <a:gd name="connsiteX2" fmla="*/ 4973 w 10000"/>
                <a:gd name="connsiteY2" fmla="*/ 5205 h 10000"/>
                <a:gd name="connsiteX3" fmla="*/ 5520 w 10000"/>
                <a:gd name="connsiteY3" fmla="*/ 6915 h 10000"/>
                <a:gd name="connsiteX4" fmla="*/ 5155 w 10000"/>
                <a:gd name="connsiteY4" fmla="*/ 7114 h 10000"/>
                <a:gd name="connsiteX5" fmla="*/ 4848 w 10000"/>
                <a:gd name="connsiteY5" fmla="*/ 6907 h 10000"/>
                <a:gd name="connsiteX6" fmla="*/ 4403 w 10000"/>
                <a:gd name="connsiteY6" fmla="*/ 6781 h 10000"/>
                <a:gd name="connsiteX7" fmla="*/ 4182 w 10000"/>
                <a:gd name="connsiteY7" fmla="*/ 7064 h 10000"/>
                <a:gd name="connsiteX8" fmla="*/ 3635 w 10000"/>
                <a:gd name="connsiteY8" fmla="*/ 7281 h 10000"/>
                <a:gd name="connsiteX9" fmla="*/ 3284 w 10000"/>
                <a:gd name="connsiteY9" fmla="*/ 7279 h 10000"/>
                <a:gd name="connsiteX10" fmla="*/ 2517 w 10000"/>
                <a:gd name="connsiteY10" fmla="*/ 7095 h 10000"/>
                <a:gd name="connsiteX11" fmla="*/ 2312 w 10000"/>
                <a:gd name="connsiteY11" fmla="*/ 7195 h 10000"/>
                <a:gd name="connsiteX12" fmla="*/ 1800 w 10000"/>
                <a:gd name="connsiteY12" fmla="*/ 6973 h 10000"/>
                <a:gd name="connsiteX13" fmla="*/ 1574 w 10000"/>
                <a:gd name="connsiteY13" fmla="*/ 6638 h 10000"/>
                <a:gd name="connsiteX14" fmla="*/ 1198 w 10000"/>
                <a:gd name="connsiteY14" fmla="*/ 6729 h 10000"/>
                <a:gd name="connsiteX15" fmla="*/ 1096 w 10000"/>
                <a:gd name="connsiteY15" fmla="*/ 6927 h 10000"/>
                <a:gd name="connsiteX16" fmla="*/ 698 w 10000"/>
                <a:gd name="connsiteY16" fmla="*/ 7011 h 10000"/>
                <a:gd name="connsiteX17" fmla="*/ 436 w 10000"/>
                <a:gd name="connsiteY17" fmla="*/ 7004 h 10000"/>
                <a:gd name="connsiteX18" fmla="*/ 292 w 10000"/>
                <a:gd name="connsiteY18" fmla="*/ 7161 h 10000"/>
                <a:gd name="connsiteX19" fmla="*/ 47 w 10000"/>
                <a:gd name="connsiteY19" fmla="*/ 6913 h 10000"/>
                <a:gd name="connsiteX20" fmla="*/ 0 w 10000"/>
                <a:gd name="connsiteY20" fmla="*/ 7363 h 10000"/>
                <a:gd name="connsiteX21" fmla="*/ 89 w 10000"/>
                <a:gd name="connsiteY21" fmla="*/ 7428 h 10000"/>
                <a:gd name="connsiteX22" fmla="*/ 446 w 10000"/>
                <a:gd name="connsiteY22" fmla="*/ 7460 h 10000"/>
                <a:gd name="connsiteX23" fmla="*/ 491 w 10000"/>
                <a:gd name="connsiteY23" fmla="*/ 7588 h 10000"/>
                <a:gd name="connsiteX24" fmla="*/ 890 w 10000"/>
                <a:gd name="connsiteY24" fmla="*/ 7621 h 10000"/>
                <a:gd name="connsiteX25" fmla="*/ 1112 w 10000"/>
                <a:gd name="connsiteY25" fmla="*/ 7749 h 10000"/>
                <a:gd name="connsiteX26" fmla="*/ 1156 w 10000"/>
                <a:gd name="connsiteY26" fmla="*/ 7974 h 10000"/>
                <a:gd name="connsiteX27" fmla="*/ 1869 w 10000"/>
                <a:gd name="connsiteY27" fmla="*/ 8360 h 10000"/>
                <a:gd name="connsiteX28" fmla="*/ 2046 w 10000"/>
                <a:gd name="connsiteY28" fmla="*/ 8746 h 10000"/>
                <a:gd name="connsiteX29" fmla="*/ 2534 w 10000"/>
                <a:gd name="connsiteY29" fmla="*/ 8939 h 10000"/>
                <a:gd name="connsiteX30" fmla="*/ 2712 w 10000"/>
                <a:gd name="connsiteY30" fmla="*/ 9196 h 10000"/>
                <a:gd name="connsiteX31" fmla="*/ 3067 w 10000"/>
                <a:gd name="connsiteY31" fmla="*/ 9518 h 10000"/>
                <a:gd name="connsiteX32" fmla="*/ 3335 w 10000"/>
                <a:gd name="connsiteY32" fmla="*/ 9614 h 10000"/>
                <a:gd name="connsiteX33" fmla="*/ 3513 w 10000"/>
                <a:gd name="connsiteY33" fmla="*/ 9518 h 10000"/>
                <a:gd name="connsiteX34" fmla="*/ 3957 w 10000"/>
                <a:gd name="connsiteY34" fmla="*/ 9550 h 10000"/>
                <a:gd name="connsiteX35" fmla="*/ 4134 w 10000"/>
                <a:gd name="connsiteY35" fmla="*/ 9486 h 10000"/>
                <a:gd name="connsiteX36" fmla="*/ 4934 w 10000"/>
                <a:gd name="connsiteY36" fmla="*/ 9968 h 10000"/>
                <a:gd name="connsiteX37" fmla="*/ 4979 w 10000"/>
                <a:gd name="connsiteY37" fmla="*/ 9968 h 10000"/>
                <a:gd name="connsiteX38" fmla="*/ 5067 w 10000"/>
                <a:gd name="connsiteY38" fmla="*/ 9904 h 10000"/>
                <a:gd name="connsiteX39" fmla="*/ 5643 w 10000"/>
                <a:gd name="connsiteY39" fmla="*/ 9904 h 10000"/>
                <a:gd name="connsiteX40" fmla="*/ 5734 w 10000"/>
                <a:gd name="connsiteY40" fmla="*/ 10000 h 10000"/>
                <a:gd name="connsiteX41" fmla="*/ 6223 w 10000"/>
                <a:gd name="connsiteY41" fmla="*/ 9871 h 10000"/>
                <a:gd name="connsiteX42" fmla="*/ 6666 w 10000"/>
                <a:gd name="connsiteY42" fmla="*/ 9871 h 10000"/>
                <a:gd name="connsiteX43" fmla="*/ 6978 w 10000"/>
                <a:gd name="connsiteY43" fmla="*/ 9743 h 10000"/>
                <a:gd name="connsiteX44" fmla="*/ 7334 w 10000"/>
                <a:gd name="connsiteY44" fmla="*/ 9486 h 10000"/>
                <a:gd name="connsiteX45" fmla="*/ 8267 w 10000"/>
                <a:gd name="connsiteY45" fmla="*/ 9486 h 10000"/>
                <a:gd name="connsiteX46" fmla="*/ 8267 w 10000"/>
                <a:gd name="connsiteY46" fmla="*/ 9132 h 10000"/>
                <a:gd name="connsiteX47" fmla="*/ 7779 w 10000"/>
                <a:gd name="connsiteY47" fmla="*/ 8971 h 10000"/>
                <a:gd name="connsiteX48" fmla="*/ 7512 w 10000"/>
                <a:gd name="connsiteY48" fmla="*/ 8457 h 10000"/>
                <a:gd name="connsiteX49" fmla="*/ 7157 w 10000"/>
                <a:gd name="connsiteY49" fmla="*/ 8264 h 10000"/>
                <a:gd name="connsiteX50" fmla="*/ 6933 w 10000"/>
                <a:gd name="connsiteY50" fmla="*/ 8006 h 10000"/>
                <a:gd name="connsiteX51" fmla="*/ 6356 w 10000"/>
                <a:gd name="connsiteY51" fmla="*/ 7814 h 10000"/>
                <a:gd name="connsiteX52" fmla="*/ 6489 w 10000"/>
                <a:gd name="connsiteY52" fmla="*/ 7749 h 10000"/>
                <a:gd name="connsiteX53" fmla="*/ 6489 w 10000"/>
                <a:gd name="connsiteY53" fmla="*/ 7588 h 10000"/>
                <a:gd name="connsiteX54" fmla="*/ 6890 w 10000"/>
                <a:gd name="connsiteY54" fmla="*/ 7588 h 10000"/>
                <a:gd name="connsiteX55" fmla="*/ 7110 w 10000"/>
                <a:gd name="connsiteY55" fmla="*/ 7460 h 10000"/>
                <a:gd name="connsiteX56" fmla="*/ 7157 w 10000"/>
                <a:gd name="connsiteY56" fmla="*/ 6527 h 10000"/>
                <a:gd name="connsiteX57" fmla="*/ 7200 w 10000"/>
                <a:gd name="connsiteY57" fmla="*/ 6559 h 10000"/>
                <a:gd name="connsiteX58" fmla="*/ 7334 w 10000"/>
                <a:gd name="connsiteY58" fmla="*/ 6367 h 10000"/>
                <a:gd name="connsiteX59" fmla="*/ 7600 w 10000"/>
                <a:gd name="connsiteY59" fmla="*/ 6270 h 10000"/>
                <a:gd name="connsiteX60" fmla="*/ 7733 w 10000"/>
                <a:gd name="connsiteY60" fmla="*/ 5916 h 10000"/>
                <a:gd name="connsiteX61" fmla="*/ 8135 w 10000"/>
                <a:gd name="connsiteY61" fmla="*/ 5498 h 10000"/>
                <a:gd name="connsiteX62" fmla="*/ 8443 w 10000"/>
                <a:gd name="connsiteY62" fmla="*/ 5305 h 10000"/>
                <a:gd name="connsiteX63" fmla="*/ 8666 w 10000"/>
                <a:gd name="connsiteY63" fmla="*/ 4759 h 10000"/>
                <a:gd name="connsiteX64" fmla="*/ 8666 w 10000"/>
                <a:gd name="connsiteY64" fmla="*/ 4630 h 10000"/>
                <a:gd name="connsiteX65" fmla="*/ 8623 w 10000"/>
                <a:gd name="connsiteY65" fmla="*/ 4309 h 10000"/>
                <a:gd name="connsiteX66" fmla="*/ 9066 w 10000"/>
                <a:gd name="connsiteY66" fmla="*/ 3151 h 10000"/>
                <a:gd name="connsiteX67" fmla="*/ 9199 w 10000"/>
                <a:gd name="connsiteY67" fmla="*/ 3151 h 10000"/>
                <a:gd name="connsiteX68" fmla="*/ 9378 w 10000"/>
                <a:gd name="connsiteY68" fmla="*/ 3055 h 10000"/>
                <a:gd name="connsiteX69" fmla="*/ 9912 w 10000"/>
                <a:gd name="connsiteY69" fmla="*/ 2894 h 10000"/>
                <a:gd name="connsiteX70" fmla="*/ 10000 w 10000"/>
                <a:gd name="connsiteY70" fmla="*/ 2637 h 10000"/>
                <a:gd name="connsiteX71" fmla="*/ 9957 w 10000"/>
                <a:gd name="connsiteY71" fmla="*/ 2572 h 10000"/>
                <a:gd name="connsiteX72" fmla="*/ 9777 w 10000"/>
                <a:gd name="connsiteY72" fmla="*/ 2572 h 10000"/>
                <a:gd name="connsiteX73" fmla="*/ 9644 w 10000"/>
                <a:gd name="connsiteY73" fmla="*/ 2412 h 10000"/>
                <a:gd name="connsiteX74" fmla="*/ 9378 w 10000"/>
                <a:gd name="connsiteY74" fmla="*/ 2347 h 10000"/>
                <a:gd name="connsiteX75" fmla="*/ 9244 w 10000"/>
                <a:gd name="connsiteY75" fmla="*/ 2219 h 10000"/>
                <a:gd name="connsiteX76" fmla="*/ 9157 w 10000"/>
                <a:gd name="connsiteY76" fmla="*/ 1736 h 10000"/>
                <a:gd name="connsiteX77" fmla="*/ 9157 w 10000"/>
                <a:gd name="connsiteY77" fmla="*/ 1061 h 10000"/>
                <a:gd name="connsiteX78" fmla="*/ 8933 w 10000"/>
                <a:gd name="connsiteY78" fmla="*/ 836 h 10000"/>
                <a:gd name="connsiteX79" fmla="*/ 8889 w 10000"/>
                <a:gd name="connsiteY79" fmla="*/ 611 h 10000"/>
                <a:gd name="connsiteX80" fmla="*/ 8534 w 10000"/>
                <a:gd name="connsiteY80" fmla="*/ 289 h 10000"/>
                <a:gd name="connsiteX81" fmla="*/ 8222 w 10000"/>
                <a:gd name="connsiteY81" fmla="*/ 161 h 10000"/>
                <a:gd name="connsiteX82" fmla="*/ 8045 w 10000"/>
                <a:gd name="connsiteY82" fmla="*/ 0 h 10000"/>
                <a:gd name="connsiteX83" fmla="*/ 7779 w 10000"/>
                <a:gd name="connsiteY83" fmla="*/ 161 h 10000"/>
                <a:gd name="connsiteX84" fmla="*/ 7600 w 10000"/>
                <a:gd name="connsiteY84" fmla="*/ 129 h 10000"/>
                <a:gd name="connsiteX85" fmla="*/ 7466 w 10000"/>
                <a:gd name="connsiteY85" fmla="*/ 418 h 10000"/>
                <a:gd name="connsiteX86" fmla="*/ 7110 w 10000"/>
                <a:gd name="connsiteY86" fmla="*/ 482 h 10000"/>
                <a:gd name="connsiteX87" fmla="*/ 7023 w 10000"/>
                <a:gd name="connsiteY87" fmla="*/ 707 h 10000"/>
                <a:gd name="connsiteX88" fmla="*/ 6711 w 10000"/>
                <a:gd name="connsiteY88" fmla="*/ 707 h 10000"/>
                <a:gd name="connsiteX89" fmla="*/ 6445 w 10000"/>
                <a:gd name="connsiteY89" fmla="*/ 611 h 10000"/>
                <a:gd name="connsiteX90" fmla="*/ 5867 w 10000"/>
                <a:gd name="connsiteY90" fmla="*/ 611 h 10000"/>
                <a:gd name="connsiteX91" fmla="*/ 5289 w 10000"/>
                <a:gd name="connsiteY91" fmla="*/ 611 h 10000"/>
                <a:gd name="connsiteX92" fmla="*/ 5333 w 10000"/>
                <a:gd name="connsiteY92" fmla="*/ 482 h 10000"/>
                <a:gd name="connsiteX93" fmla="*/ 5245 w 10000"/>
                <a:gd name="connsiteY93" fmla="*/ 482 h 10000"/>
                <a:gd name="connsiteX94" fmla="*/ 5201 w 10000"/>
                <a:gd name="connsiteY94" fmla="*/ 611 h 10000"/>
                <a:gd name="connsiteX95" fmla="*/ 4667 w 10000"/>
                <a:gd name="connsiteY95" fmla="*/ 611 h 10000"/>
                <a:gd name="connsiteX96" fmla="*/ 4134 w 10000"/>
                <a:gd name="connsiteY96" fmla="*/ 611 h 10000"/>
                <a:gd name="connsiteX97" fmla="*/ 3602 w 10000"/>
                <a:gd name="connsiteY97" fmla="*/ 611 h 10000"/>
                <a:gd name="connsiteX98" fmla="*/ 3067 w 10000"/>
                <a:gd name="connsiteY98" fmla="*/ 611 h 10000"/>
                <a:gd name="connsiteX99" fmla="*/ 2580 w 10000"/>
                <a:gd name="connsiteY99" fmla="*/ 611 h 10000"/>
                <a:gd name="connsiteX100" fmla="*/ 2046 w 10000"/>
                <a:gd name="connsiteY100" fmla="*/ 611 h 10000"/>
                <a:gd name="connsiteX101" fmla="*/ 1556 w 10000"/>
                <a:gd name="connsiteY101" fmla="*/ 611 h 10000"/>
                <a:gd name="connsiteX102" fmla="*/ 1024 w 10000"/>
                <a:gd name="connsiteY102" fmla="*/ 611 h 10000"/>
                <a:gd name="connsiteX103" fmla="*/ 1024 w 10000"/>
                <a:gd name="connsiteY103" fmla="*/ 1061 h 10000"/>
                <a:gd name="connsiteX104" fmla="*/ 1024 w 10000"/>
                <a:gd name="connsiteY104" fmla="*/ 1640 h 10000"/>
                <a:gd name="connsiteX105" fmla="*/ 356 w 10000"/>
                <a:gd name="connsiteY105" fmla="*/ 1640 h 10000"/>
                <a:gd name="connsiteX106" fmla="*/ 356 w 10000"/>
                <a:gd name="connsiteY106" fmla="*/ 1897 h 10000"/>
                <a:gd name="connsiteX0" fmla="*/ 356 w 10000"/>
                <a:gd name="connsiteY0" fmla="*/ 1897 h 10000"/>
                <a:gd name="connsiteX1" fmla="*/ 356 w 10000"/>
                <a:gd name="connsiteY1" fmla="*/ 2412 h 10000"/>
                <a:gd name="connsiteX2" fmla="*/ 5520 w 10000"/>
                <a:gd name="connsiteY2" fmla="*/ 6915 h 10000"/>
                <a:gd name="connsiteX3" fmla="*/ 5155 w 10000"/>
                <a:gd name="connsiteY3" fmla="*/ 7114 h 10000"/>
                <a:gd name="connsiteX4" fmla="*/ 4848 w 10000"/>
                <a:gd name="connsiteY4" fmla="*/ 6907 h 10000"/>
                <a:gd name="connsiteX5" fmla="*/ 4403 w 10000"/>
                <a:gd name="connsiteY5" fmla="*/ 6781 h 10000"/>
                <a:gd name="connsiteX6" fmla="*/ 4182 w 10000"/>
                <a:gd name="connsiteY6" fmla="*/ 7064 h 10000"/>
                <a:gd name="connsiteX7" fmla="*/ 3635 w 10000"/>
                <a:gd name="connsiteY7" fmla="*/ 7281 h 10000"/>
                <a:gd name="connsiteX8" fmla="*/ 3284 w 10000"/>
                <a:gd name="connsiteY8" fmla="*/ 7279 h 10000"/>
                <a:gd name="connsiteX9" fmla="*/ 2517 w 10000"/>
                <a:gd name="connsiteY9" fmla="*/ 7095 h 10000"/>
                <a:gd name="connsiteX10" fmla="*/ 2312 w 10000"/>
                <a:gd name="connsiteY10" fmla="*/ 7195 h 10000"/>
                <a:gd name="connsiteX11" fmla="*/ 1800 w 10000"/>
                <a:gd name="connsiteY11" fmla="*/ 6973 h 10000"/>
                <a:gd name="connsiteX12" fmla="*/ 1574 w 10000"/>
                <a:gd name="connsiteY12" fmla="*/ 6638 h 10000"/>
                <a:gd name="connsiteX13" fmla="*/ 1198 w 10000"/>
                <a:gd name="connsiteY13" fmla="*/ 6729 h 10000"/>
                <a:gd name="connsiteX14" fmla="*/ 1096 w 10000"/>
                <a:gd name="connsiteY14" fmla="*/ 6927 h 10000"/>
                <a:gd name="connsiteX15" fmla="*/ 698 w 10000"/>
                <a:gd name="connsiteY15" fmla="*/ 7011 h 10000"/>
                <a:gd name="connsiteX16" fmla="*/ 436 w 10000"/>
                <a:gd name="connsiteY16" fmla="*/ 7004 h 10000"/>
                <a:gd name="connsiteX17" fmla="*/ 292 w 10000"/>
                <a:gd name="connsiteY17" fmla="*/ 7161 h 10000"/>
                <a:gd name="connsiteX18" fmla="*/ 47 w 10000"/>
                <a:gd name="connsiteY18" fmla="*/ 6913 h 10000"/>
                <a:gd name="connsiteX19" fmla="*/ 0 w 10000"/>
                <a:gd name="connsiteY19" fmla="*/ 7363 h 10000"/>
                <a:gd name="connsiteX20" fmla="*/ 89 w 10000"/>
                <a:gd name="connsiteY20" fmla="*/ 7428 h 10000"/>
                <a:gd name="connsiteX21" fmla="*/ 446 w 10000"/>
                <a:gd name="connsiteY21" fmla="*/ 7460 h 10000"/>
                <a:gd name="connsiteX22" fmla="*/ 491 w 10000"/>
                <a:gd name="connsiteY22" fmla="*/ 7588 h 10000"/>
                <a:gd name="connsiteX23" fmla="*/ 890 w 10000"/>
                <a:gd name="connsiteY23" fmla="*/ 7621 h 10000"/>
                <a:gd name="connsiteX24" fmla="*/ 1112 w 10000"/>
                <a:gd name="connsiteY24" fmla="*/ 7749 h 10000"/>
                <a:gd name="connsiteX25" fmla="*/ 1156 w 10000"/>
                <a:gd name="connsiteY25" fmla="*/ 7974 h 10000"/>
                <a:gd name="connsiteX26" fmla="*/ 1869 w 10000"/>
                <a:gd name="connsiteY26" fmla="*/ 8360 h 10000"/>
                <a:gd name="connsiteX27" fmla="*/ 2046 w 10000"/>
                <a:gd name="connsiteY27" fmla="*/ 8746 h 10000"/>
                <a:gd name="connsiteX28" fmla="*/ 2534 w 10000"/>
                <a:gd name="connsiteY28" fmla="*/ 8939 h 10000"/>
                <a:gd name="connsiteX29" fmla="*/ 2712 w 10000"/>
                <a:gd name="connsiteY29" fmla="*/ 9196 h 10000"/>
                <a:gd name="connsiteX30" fmla="*/ 3067 w 10000"/>
                <a:gd name="connsiteY30" fmla="*/ 9518 h 10000"/>
                <a:gd name="connsiteX31" fmla="*/ 3335 w 10000"/>
                <a:gd name="connsiteY31" fmla="*/ 9614 h 10000"/>
                <a:gd name="connsiteX32" fmla="*/ 3513 w 10000"/>
                <a:gd name="connsiteY32" fmla="*/ 9518 h 10000"/>
                <a:gd name="connsiteX33" fmla="*/ 3957 w 10000"/>
                <a:gd name="connsiteY33" fmla="*/ 9550 h 10000"/>
                <a:gd name="connsiteX34" fmla="*/ 4134 w 10000"/>
                <a:gd name="connsiteY34" fmla="*/ 9486 h 10000"/>
                <a:gd name="connsiteX35" fmla="*/ 4934 w 10000"/>
                <a:gd name="connsiteY35" fmla="*/ 9968 h 10000"/>
                <a:gd name="connsiteX36" fmla="*/ 4979 w 10000"/>
                <a:gd name="connsiteY36" fmla="*/ 9968 h 10000"/>
                <a:gd name="connsiteX37" fmla="*/ 5067 w 10000"/>
                <a:gd name="connsiteY37" fmla="*/ 9904 h 10000"/>
                <a:gd name="connsiteX38" fmla="*/ 5643 w 10000"/>
                <a:gd name="connsiteY38" fmla="*/ 9904 h 10000"/>
                <a:gd name="connsiteX39" fmla="*/ 5734 w 10000"/>
                <a:gd name="connsiteY39" fmla="*/ 10000 h 10000"/>
                <a:gd name="connsiteX40" fmla="*/ 6223 w 10000"/>
                <a:gd name="connsiteY40" fmla="*/ 9871 h 10000"/>
                <a:gd name="connsiteX41" fmla="*/ 6666 w 10000"/>
                <a:gd name="connsiteY41" fmla="*/ 9871 h 10000"/>
                <a:gd name="connsiteX42" fmla="*/ 6978 w 10000"/>
                <a:gd name="connsiteY42" fmla="*/ 9743 h 10000"/>
                <a:gd name="connsiteX43" fmla="*/ 7334 w 10000"/>
                <a:gd name="connsiteY43" fmla="*/ 9486 h 10000"/>
                <a:gd name="connsiteX44" fmla="*/ 8267 w 10000"/>
                <a:gd name="connsiteY44" fmla="*/ 9486 h 10000"/>
                <a:gd name="connsiteX45" fmla="*/ 8267 w 10000"/>
                <a:gd name="connsiteY45" fmla="*/ 9132 h 10000"/>
                <a:gd name="connsiteX46" fmla="*/ 7779 w 10000"/>
                <a:gd name="connsiteY46" fmla="*/ 8971 h 10000"/>
                <a:gd name="connsiteX47" fmla="*/ 7512 w 10000"/>
                <a:gd name="connsiteY47" fmla="*/ 8457 h 10000"/>
                <a:gd name="connsiteX48" fmla="*/ 7157 w 10000"/>
                <a:gd name="connsiteY48" fmla="*/ 8264 h 10000"/>
                <a:gd name="connsiteX49" fmla="*/ 6933 w 10000"/>
                <a:gd name="connsiteY49" fmla="*/ 8006 h 10000"/>
                <a:gd name="connsiteX50" fmla="*/ 6356 w 10000"/>
                <a:gd name="connsiteY50" fmla="*/ 7814 h 10000"/>
                <a:gd name="connsiteX51" fmla="*/ 6489 w 10000"/>
                <a:gd name="connsiteY51" fmla="*/ 7749 h 10000"/>
                <a:gd name="connsiteX52" fmla="*/ 6489 w 10000"/>
                <a:gd name="connsiteY52" fmla="*/ 7588 h 10000"/>
                <a:gd name="connsiteX53" fmla="*/ 6890 w 10000"/>
                <a:gd name="connsiteY53" fmla="*/ 7588 h 10000"/>
                <a:gd name="connsiteX54" fmla="*/ 7110 w 10000"/>
                <a:gd name="connsiteY54" fmla="*/ 7460 h 10000"/>
                <a:gd name="connsiteX55" fmla="*/ 7157 w 10000"/>
                <a:gd name="connsiteY55" fmla="*/ 6527 h 10000"/>
                <a:gd name="connsiteX56" fmla="*/ 7200 w 10000"/>
                <a:gd name="connsiteY56" fmla="*/ 6559 h 10000"/>
                <a:gd name="connsiteX57" fmla="*/ 7334 w 10000"/>
                <a:gd name="connsiteY57" fmla="*/ 6367 h 10000"/>
                <a:gd name="connsiteX58" fmla="*/ 7600 w 10000"/>
                <a:gd name="connsiteY58" fmla="*/ 6270 h 10000"/>
                <a:gd name="connsiteX59" fmla="*/ 7733 w 10000"/>
                <a:gd name="connsiteY59" fmla="*/ 5916 h 10000"/>
                <a:gd name="connsiteX60" fmla="*/ 8135 w 10000"/>
                <a:gd name="connsiteY60" fmla="*/ 5498 h 10000"/>
                <a:gd name="connsiteX61" fmla="*/ 8443 w 10000"/>
                <a:gd name="connsiteY61" fmla="*/ 5305 h 10000"/>
                <a:gd name="connsiteX62" fmla="*/ 8666 w 10000"/>
                <a:gd name="connsiteY62" fmla="*/ 4759 h 10000"/>
                <a:gd name="connsiteX63" fmla="*/ 8666 w 10000"/>
                <a:gd name="connsiteY63" fmla="*/ 4630 h 10000"/>
                <a:gd name="connsiteX64" fmla="*/ 8623 w 10000"/>
                <a:gd name="connsiteY64" fmla="*/ 4309 h 10000"/>
                <a:gd name="connsiteX65" fmla="*/ 9066 w 10000"/>
                <a:gd name="connsiteY65" fmla="*/ 3151 h 10000"/>
                <a:gd name="connsiteX66" fmla="*/ 9199 w 10000"/>
                <a:gd name="connsiteY66" fmla="*/ 3151 h 10000"/>
                <a:gd name="connsiteX67" fmla="*/ 9378 w 10000"/>
                <a:gd name="connsiteY67" fmla="*/ 3055 h 10000"/>
                <a:gd name="connsiteX68" fmla="*/ 9912 w 10000"/>
                <a:gd name="connsiteY68" fmla="*/ 2894 h 10000"/>
                <a:gd name="connsiteX69" fmla="*/ 10000 w 10000"/>
                <a:gd name="connsiteY69" fmla="*/ 2637 h 10000"/>
                <a:gd name="connsiteX70" fmla="*/ 9957 w 10000"/>
                <a:gd name="connsiteY70" fmla="*/ 2572 h 10000"/>
                <a:gd name="connsiteX71" fmla="*/ 9777 w 10000"/>
                <a:gd name="connsiteY71" fmla="*/ 2572 h 10000"/>
                <a:gd name="connsiteX72" fmla="*/ 9644 w 10000"/>
                <a:gd name="connsiteY72" fmla="*/ 2412 h 10000"/>
                <a:gd name="connsiteX73" fmla="*/ 9378 w 10000"/>
                <a:gd name="connsiteY73" fmla="*/ 2347 h 10000"/>
                <a:gd name="connsiteX74" fmla="*/ 9244 w 10000"/>
                <a:gd name="connsiteY74" fmla="*/ 2219 h 10000"/>
                <a:gd name="connsiteX75" fmla="*/ 9157 w 10000"/>
                <a:gd name="connsiteY75" fmla="*/ 1736 h 10000"/>
                <a:gd name="connsiteX76" fmla="*/ 9157 w 10000"/>
                <a:gd name="connsiteY76" fmla="*/ 1061 h 10000"/>
                <a:gd name="connsiteX77" fmla="*/ 8933 w 10000"/>
                <a:gd name="connsiteY77" fmla="*/ 836 h 10000"/>
                <a:gd name="connsiteX78" fmla="*/ 8889 w 10000"/>
                <a:gd name="connsiteY78" fmla="*/ 611 h 10000"/>
                <a:gd name="connsiteX79" fmla="*/ 8534 w 10000"/>
                <a:gd name="connsiteY79" fmla="*/ 289 h 10000"/>
                <a:gd name="connsiteX80" fmla="*/ 8222 w 10000"/>
                <a:gd name="connsiteY80" fmla="*/ 161 h 10000"/>
                <a:gd name="connsiteX81" fmla="*/ 8045 w 10000"/>
                <a:gd name="connsiteY81" fmla="*/ 0 h 10000"/>
                <a:gd name="connsiteX82" fmla="*/ 7779 w 10000"/>
                <a:gd name="connsiteY82" fmla="*/ 161 h 10000"/>
                <a:gd name="connsiteX83" fmla="*/ 7600 w 10000"/>
                <a:gd name="connsiteY83" fmla="*/ 129 h 10000"/>
                <a:gd name="connsiteX84" fmla="*/ 7466 w 10000"/>
                <a:gd name="connsiteY84" fmla="*/ 418 h 10000"/>
                <a:gd name="connsiteX85" fmla="*/ 7110 w 10000"/>
                <a:gd name="connsiteY85" fmla="*/ 482 h 10000"/>
                <a:gd name="connsiteX86" fmla="*/ 7023 w 10000"/>
                <a:gd name="connsiteY86" fmla="*/ 707 h 10000"/>
                <a:gd name="connsiteX87" fmla="*/ 6711 w 10000"/>
                <a:gd name="connsiteY87" fmla="*/ 707 h 10000"/>
                <a:gd name="connsiteX88" fmla="*/ 6445 w 10000"/>
                <a:gd name="connsiteY88" fmla="*/ 611 h 10000"/>
                <a:gd name="connsiteX89" fmla="*/ 5867 w 10000"/>
                <a:gd name="connsiteY89" fmla="*/ 611 h 10000"/>
                <a:gd name="connsiteX90" fmla="*/ 5289 w 10000"/>
                <a:gd name="connsiteY90" fmla="*/ 611 h 10000"/>
                <a:gd name="connsiteX91" fmla="*/ 5333 w 10000"/>
                <a:gd name="connsiteY91" fmla="*/ 482 h 10000"/>
                <a:gd name="connsiteX92" fmla="*/ 5245 w 10000"/>
                <a:gd name="connsiteY92" fmla="*/ 482 h 10000"/>
                <a:gd name="connsiteX93" fmla="*/ 5201 w 10000"/>
                <a:gd name="connsiteY93" fmla="*/ 611 h 10000"/>
                <a:gd name="connsiteX94" fmla="*/ 4667 w 10000"/>
                <a:gd name="connsiteY94" fmla="*/ 611 h 10000"/>
                <a:gd name="connsiteX95" fmla="*/ 4134 w 10000"/>
                <a:gd name="connsiteY95" fmla="*/ 611 h 10000"/>
                <a:gd name="connsiteX96" fmla="*/ 3602 w 10000"/>
                <a:gd name="connsiteY96" fmla="*/ 611 h 10000"/>
                <a:gd name="connsiteX97" fmla="*/ 3067 w 10000"/>
                <a:gd name="connsiteY97" fmla="*/ 611 h 10000"/>
                <a:gd name="connsiteX98" fmla="*/ 2580 w 10000"/>
                <a:gd name="connsiteY98" fmla="*/ 611 h 10000"/>
                <a:gd name="connsiteX99" fmla="*/ 2046 w 10000"/>
                <a:gd name="connsiteY99" fmla="*/ 611 h 10000"/>
                <a:gd name="connsiteX100" fmla="*/ 1556 w 10000"/>
                <a:gd name="connsiteY100" fmla="*/ 611 h 10000"/>
                <a:gd name="connsiteX101" fmla="*/ 1024 w 10000"/>
                <a:gd name="connsiteY101" fmla="*/ 611 h 10000"/>
                <a:gd name="connsiteX102" fmla="*/ 1024 w 10000"/>
                <a:gd name="connsiteY102" fmla="*/ 1061 h 10000"/>
                <a:gd name="connsiteX103" fmla="*/ 1024 w 10000"/>
                <a:gd name="connsiteY103" fmla="*/ 1640 h 10000"/>
                <a:gd name="connsiteX104" fmla="*/ 356 w 10000"/>
                <a:gd name="connsiteY104" fmla="*/ 1640 h 10000"/>
                <a:gd name="connsiteX105" fmla="*/ 356 w 10000"/>
                <a:gd name="connsiteY105" fmla="*/ 1897 h 10000"/>
                <a:gd name="connsiteX0" fmla="*/ 356 w 10000"/>
                <a:gd name="connsiteY0" fmla="*/ 1897 h 10000"/>
                <a:gd name="connsiteX1" fmla="*/ 5484 w 10000"/>
                <a:gd name="connsiteY1" fmla="*/ 5713 h 10000"/>
                <a:gd name="connsiteX2" fmla="*/ 5520 w 10000"/>
                <a:gd name="connsiteY2" fmla="*/ 6915 h 10000"/>
                <a:gd name="connsiteX3" fmla="*/ 5155 w 10000"/>
                <a:gd name="connsiteY3" fmla="*/ 7114 h 10000"/>
                <a:gd name="connsiteX4" fmla="*/ 4848 w 10000"/>
                <a:gd name="connsiteY4" fmla="*/ 6907 h 10000"/>
                <a:gd name="connsiteX5" fmla="*/ 4403 w 10000"/>
                <a:gd name="connsiteY5" fmla="*/ 6781 h 10000"/>
                <a:gd name="connsiteX6" fmla="*/ 4182 w 10000"/>
                <a:gd name="connsiteY6" fmla="*/ 7064 h 10000"/>
                <a:gd name="connsiteX7" fmla="*/ 3635 w 10000"/>
                <a:gd name="connsiteY7" fmla="*/ 7281 h 10000"/>
                <a:gd name="connsiteX8" fmla="*/ 3284 w 10000"/>
                <a:gd name="connsiteY8" fmla="*/ 7279 h 10000"/>
                <a:gd name="connsiteX9" fmla="*/ 2517 w 10000"/>
                <a:gd name="connsiteY9" fmla="*/ 7095 h 10000"/>
                <a:gd name="connsiteX10" fmla="*/ 2312 w 10000"/>
                <a:gd name="connsiteY10" fmla="*/ 7195 h 10000"/>
                <a:gd name="connsiteX11" fmla="*/ 1800 w 10000"/>
                <a:gd name="connsiteY11" fmla="*/ 6973 h 10000"/>
                <a:gd name="connsiteX12" fmla="*/ 1574 w 10000"/>
                <a:gd name="connsiteY12" fmla="*/ 6638 h 10000"/>
                <a:gd name="connsiteX13" fmla="*/ 1198 w 10000"/>
                <a:gd name="connsiteY13" fmla="*/ 6729 h 10000"/>
                <a:gd name="connsiteX14" fmla="*/ 1096 w 10000"/>
                <a:gd name="connsiteY14" fmla="*/ 6927 h 10000"/>
                <a:gd name="connsiteX15" fmla="*/ 698 w 10000"/>
                <a:gd name="connsiteY15" fmla="*/ 7011 h 10000"/>
                <a:gd name="connsiteX16" fmla="*/ 436 w 10000"/>
                <a:gd name="connsiteY16" fmla="*/ 7004 h 10000"/>
                <a:gd name="connsiteX17" fmla="*/ 292 w 10000"/>
                <a:gd name="connsiteY17" fmla="*/ 7161 h 10000"/>
                <a:gd name="connsiteX18" fmla="*/ 47 w 10000"/>
                <a:gd name="connsiteY18" fmla="*/ 6913 h 10000"/>
                <a:gd name="connsiteX19" fmla="*/ 0 w 10000"/>
                <a:gd name="connsiteY19" fmla="*/ 7363 h 10000"/>
                <a:gd name="connsiteX20" fmla="*/ 89 w 10000"/>
                <a:gd name="connsiteY20" fmla="*/ 7428 h 10000"/>
                <a:gd name="connsiteX21" fmla="*/ 446 w 10000"/>
                <a:gd name="connsiteY21" fmla="*/ 7460 h 10000"/>
                <a:gd name="connsiteX22" fmla="*/ 491 w 10000"/>
                <a:gd name="connsiteY22" fmla="*/ 7588 h 10000"/>
                <a:gd name="connsiteX23" fmla="*/ 890 w 10000"/>
                <a:gd name="connsiteY23" fmla="*/ 7621 h 10000"/>
                <a:gd name="connsiteX24" fmla="*/ 1112 w 10000"/>
                <a:gd name="connsiteY24" fmla="*/ 7749 h 10000"/>
                <a:gd name="connsiteX25" fmla="*/ 1156 w 10000"/>
                <a:gd name="connsiteY25" fmla="*/ 7974 h 10000"/>
                <a:gd name="connsiteX26" fmla="*/ 1869 w 10000"/>
                <a:gd name="connsiteY26" fmla="*/ 8360 h 10000"/>
                <a:gd name="connsiteX27" fmla="*/ 2046 w 10000"/>
                <a:gd name="connsiteY27" fmla="*/ 8746 h 10000"/>
                <a:gd name="connsiteX28" fmla="*/ 2534 w 10000"/>
                <a:gd name="connsiteY28" fmla="*/ 8939 h 10000"/>
                <a:gd name="connsiteX29" fmla="*/ 2712 w 10000"/>
                <a:gd name="connsiteY29" fmla="*/ 9196 h 10000"/>
                <a:gd name="connsiteX30" fmla="*/ 3067 w 10000"/>
                <a:gd name="connsiteY30" fmla="*/ 9518 h 10000"/>
                <a:gd name="connsiteX31" fmla="*/ 3335 w 10000"/>
                <a:gd name="connsiteY31" fmla="*/ 9614 h 10000"/>
                <a:gd name="connsiteX32" fmla="*/ 3513 w 10000"/>
                <a:gd name="connsiteY32" fmla="*/ 9518 h 10000"/>
                <a:gd name="connsiteX33" fmla="*/ 3957 w 10000"/>
                <a:gd name="connsiteY33" fmla="*/ 9550 h 10000"/>
                <a:gd name="connsiteX34" fmla="*/ 4134 w 10000"/>
                <a:gd name="connsiteY34" fmla="*/ 9486 h 10000"/>
                <a:gd name="connsiteX35" fmla="*/ 4934 w 10000"/>
                <a:gd name="connsiteY35" fmla="*/ 9968 h 10000"/>
                <a:gd name="connsiteX36" fmla="*/ 4979 w 10000"/>
                <a:gd name="connsiteY36" fmla="*/ 9968 h 10000"/>
                <a:gd name="connsiteX37" fmla="*/ 5067 w 10000"/>
                <a:gd name="connsiteY37" fmla="*/ 9904 h 10000"/>
                <a:gd name="connsiteX38" fmla="*/ 5643 w 10000"/>
                <a:gd name="connsiteY38" fmla="*/ 9904 h 10000"/>
                <a:gd name="connsiteX39" fmla="*/ 5734 w 10000"/>
                <a:gd name="connsiteY39" fmla="*/ 10000 h 10000"/>
                <a:gd name="connsiteX40" fmla="*/ 6223 w 10000"/>
                <a:gd name="connsiteY40" fmla="*/ 9871 h 10000"/>
                <a:gd name="connsiteX41" fmla="*/ 6666 w 10000"/>
                <a:gd name="connsiteY41" fmla="*/ 9871 h 10000"/>
                <a:gd name="connsiteX42" fmla="*/ 6978 w 10000"/>
                <a:gd name="connsiteY42" fmla="*/ 9743 h 10000"/>
                <a:gd name="connsiteX43" fmla="*/ 7334 w 10000"/>
                <a:gd name="connsiteY43" fmla="*/ 9486 h 10000"/>
                <a:gd name="connsiteX44" fmla="*/ 8267 w 10000"/>
                <a:gd name="connsiteY44" fmla="*/ 9486 h 10000"/>
                <a:gd name="connsiteX45" fmla="*/ 8267 w 10000"/>
                <a:gd name="connsiteY45" fmla="*/ 9132 h 10000"/>
                <a:gd name="connsiteX46" fmla="*/ 7779 w 10000"/>
                <a:gd name="connsiteY46" fmla="*/ 8971 h 10000"/>
                <a:gd name="connsiteX47" fmla="*/ 7512 w 10000"/>
                <a:gd name="connsiteY47" fmla="*/ 8457 h 10000"/>
                <a:gd name="connsiteX48" fmla="*/ 7157 w 10000"/>
                <a:gd name="connsiteY48" fmla="*/ 8264 h 10000"/>
                <a:gd name="connsiteX49" fmla="*/ 6933 w 10000"/>
                <a:gd name="connsiteY49" fmla="*/ 8006 h 10000"/>
                <a:gd name="connsiteX50" fmla="*/ 6356 w 10000"/>
                <a:gd name="connsiteY50" fmla="*/ 7814 h 10000"/>
                <a:gd name="connsiteX51" fmla="*/ 6489 w 10000"/>
                <a:gd name="connsiteY51" fmla="*/ 7749 h 10000"/>
                <a:gd name="connsiteX52" fmla="*/ 6489 w 10000"/>
                <a:gd name="connsiteY52" fmla="*/ 7588 h 10000"/>
                <a:gd name="connsiteX53" fmla="*/ 6890 w 10000"/>
                <a:gd name="connsiteY53" fmla="*/ 7588 h 10000"/>
                <a:gd name="connsiteX54" fmla="*/ 7110 w 10000"/>
                <a:gd name="connsiteY54" fmla="*/ 7460 h 10000"/>
                <a:gd name="connsiteX55" fmla="*/ 7157 w 10000"/>
                <a:gd name="connsiteY55" fmla="*/ 6527 h 10000"/>
                <a:gd name="connsiteX56" fmla="*/ 7200 w 10000"/>
                <a:gd name="connsiteY56" fmla="*/ 6559 h 10000"/>
                <a:gd name="connsiteX57" fmla="*/ 7334 w 10000"/>
                <a:gd name="connsiteY57" fmla="*/ 6367 h 10000"/>
                <a:gd name="connsiteX58" fmla="*/ 7600 w 10000"/>
                <a:gd name="connsiteY58" fmla="*/ 6270 h 10000"/>
                <a:gd name="connsiteX59" fmla="*/ 7733 w 10000"/>
                <a:gd name="connsiteY59" fmla="*/ 5916 h 10000"/>
                <a:gd name="connsiteX60" fmla="*/ 8135 w 10000"/>
                <a:gd name="connsiteY60" fmla="*/ 5498 h 10000"/>
                <a:gd name="connsiteX61" fmla="*/ 8443 w 10000"/>
                <a:gd name="connsiteY61" fmla="*/ 5305 h 10000"/>
                <a:gd name="connsiteX62" fmla="*/ 8666 w 10000"/>
                <a:gd name="connsiteY62" fmla="*/ 4759 h 10000"/>
                <a:gd name="connsiteX63" fmla="*/ 8666 w 10000"/>
                <a:gd name="connsiteY63" fmla="*/ 4630 h 10000"/>
                <a:gd name="connsiteX64" fmla="*/ 8623 w 10000"/>
                <a:gd name="connsiteY64" fmla="*/ 4309 h 10000"/>
                <a:gd name="connsiteX65" fmla="*/ 9066 w 10000"/>
                <a:gd name="connsiteY65" fmla="*/ 3151 h 10000"/>
                <a:gd name="connsiteX66" fmla="*/ 9199 w 10000"/>
                <a:gd name="connsiteY66" fmla="*/ 3151 h 10000"/>
                <a:gd name="connsiteX67" fmla="*/ 9378 w 10000"/>
                <a:gd name="connsiteY67" fmla="*/ 3055 h 10000"/>
                <a:gd name="connsiteX68" fmla="*/ 9912 w 10000"/>
                <a:gd name="connsiteY68" fmla="*/ 2894 h 10000"/>
                <a:gd name="connsiteX69" fmla="*/ 10000 w 10000"/>
                <a:gd name="connsiteY69" fmla="*/ 2637 h 10000"/>
                <a:gd name="connsiteX70" fmla="*/ 9957 w 10000"/>
                <a:gd name="connsiteY70" fmla="*/ 2572 h 10000"/>
                <a:gd name="connsiteX71" fmla="*/ 9777 w 10000"/>
                <a:gd name="connsiteY71" fmla="*/ 2572 h 10000"/>
                <a:gd name="connsiteX72" fmla="*/ 9644 w 10000"/>
                <a:gd name="connsiteY72" fmla="*/ 2412 h 10000"/>
                <a:gd name="connsiteX73" fmla="*/ 9378 w 10000"/>
                <a:gd name="connsiteY73" fmla="*/ 2347 h 10000"/>
                <a:gd name="connsiteX74" fmla="*/ 9244 w 10000"/>
                <a:gd name="connsiteY74" fmla="*/ 2219 h 10000"/>
                <a:gd name="connsiteX75" fmla="*/ 9157 w 10000"/>
                <a:gd name="connsiteY75" fmla="*/ 1736 h 10000"/>
                <a:gd name="connsiteX76" fmla="*/ 9157 w 10000"/>
                <a:gd name="connsiteY76" fmla="*/ 1061 h 10000"/>
                <a:gd name="connsiteX77" fmla="*/ 8933 w 10000"/>
                <a:gd name="connsiteY77" fmla="*/ 836 h 10000"/>
                <a:gd name="connsiteX78" fmla="*/ 8889 w 10000"/>
                <a:gd name="connsiteY78" fmla="*/ 611 h 10000"/>
                <a:gd name="connsiteX79" fmla="*/ 8534 w 10000"/>
                <a:gd name="connsiteY79" fmla="*/ 289 h 10000"/>
                <a:gd name="connsiteX80" fmla="*/ 8222 w 10000"/>
                <a:gd name="connsiteY80" fmla="*/ 161 h 10000"/>
                <a:gd name="connsiteX81" fmla="*/ 8045 w 10000"/>
                <a:gd name="connsiteY81" fmla="*/ 0 h 10000"/>
                <a:gd name="connsiteX82" fmla="*/ 7779 w 10000"/>
                <a:gd name="connsiteY82" fmla="*/ 161 h 10000"/>
                <a:gd name="connsiteX83" fmla="*/ 7600 w 10000"/>
                <a:gd name="connsiteY83" fmla="*/ 129 h 10000"/>
                <a:gd name="connsiteX84" fmla="*/ 7466 w 10000"/>
                <a:gd name="connsiteY84" fmla="*/ 418 h 10000"/>
                <a:gd name="connsiteX85" fmla="*/ 7110 w 10000"/>
                <a:gd name="connsiteY85" fmla="*/ 482 h 10000"/>
                <a:gd name="connsiteX86" fmla="*/ 7023 w 10000"/>
                <a:gd name="connsiteY86" fmla="*/ 707 h 10000"/>
                <a:gd name="connsiteX87" fmla="*/ 6711 w 10000"/>
                <a:gd name="connsiteY87" fmla="*/ 707 h 10000"/>
                <a:gd name="connsiteX88" fmla="*/ 6445 w 10000"/>
                <a:gd name="connsiteY88" fmla="*/ 611 h 10000"/>
                <a:gd name="connsiteX89" fmla="*/ 5867 w 10000"/>
                <a:gd name="connsiteY89" fmla="*/ 611 h 10000"/>
                <a:gd name="connsiteX90" fmla="*/ 5289 w 10000"/>
                <a:gd name="connsiteY90" fmla="*/ 611 h 10000"/>
                <a:gd name="connsiteX91" fmla="*/ 5333 w 10000"/>
                <a:gd name="connsiteY91" fmla="*/ 482 h 10000"/>
                <a:gd name="connsiteX92" fmla="*/ 5245 w 10000"/>
                <a:gd name="connsiteY92" fmla="*/ 482 h 10000"/>
                <a:gd name="connsiteX93" fmla="*/ 5201 w 10000"/>
                <a:gd name="connsiteY93" fmla="*/ 611 h 10000"/>
                <a:gd name="connsiteX94" fmla="*/ 4667 w 10000"/>
                <a:gd name="connsiteY94" fmla="*/ 611 h 10000"/>
                <a:gd name="connsiteX95" fmla="*/ 4134 w 10000"/>
                <a:gd name="connsiteY95" fmla="*/ 611 h 10000"/>
                <a:gd name="connsiteX96" fmla="*/ 3602 w 10000"/>
                <a:gd name="connsiteY96" fmla="*/ 611 h 10000"/>
                <a:gd name="connsiteX97" fmla="*/ 3067 w 10000"/>
                <a:gd name="connsiteY97" fmla="*/ 611 h 10000"/>
                <a:gd name="connsiteX98" fmla="*/ 2580 w 10000"/>
                <a:gd name="connsiteY98" fmla="*/ 611 h 10000"/>
                <a:gd name="connsiteX99" fmla="*/ 2046 w 10000"/>
                <a:gd name="connsiteY99" fmla="*/ 611 h 10000"/>
                <a:gd name="connsiteX100" fmla="*/ 1556 w 10000"/>
                <a:gd name="connsiteY100" fmla="*/ 611 h 10000"/>
                <a:gd name="connsiteX101" fmla="*/ 1024 w 10000"/>
                <a:gd name="connsiteY101" fmla="*/ 611 h 10000"/>
                <a:gd name="connsiteX102" fmla="*/ 1024 w 10000"/>
                <a:gd name="connsiteY102" fmla="*/ 1061 h 10000"/>
                <a:gd name="connsiteX103" fmla="*/ 1024 w 10000"/>
                <a:gd name="connsiteY103" fmla="*/ 1640 h 10000"/>
                <a:gd name="connsiteX104" fmla="*/ 356 w 10000"/>
                <a:gd name="connsiteY104" fmla="*/ 1640 h 10000"/>
                <a:gd name="connsiteX105" fmla="*/ 356 w 10000"/>
                <a:gd name="connsiteY105"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334 w 10000"/>
                <a:gd name="connsiteY56" fmla="*/ 6367 h 10000"/>
                <a:gd name="connsiteX57" fmla="*/ 7600 w 10000"/>
                <a:gd name="connsiteY57" fmla="*/ 6270 h 10000"/>
                <a:gd name="connsiteX58" fmla="*/ 7733 w 10000"/>
                <a:gd name="connsiteY58" fmla="*/ 5916 h 10000"/>
                <a:gd name="connsiteX59" fmla="*/ 8135 w 10000"/>
                <a:gd name="connsiteY59" fmla="*/ 5498 h 10000"/>
                <a:gd name="connsiteX60" fmla="*/ 8443 w 10000"/>
                <a:gd name="connsiteY60" fmla="*/ 5305 h 10000"/>
                <a:gd name="connsiteX61" fmla="*/ 8666 w 10000"/>
                <a:gd name="connsiteY61" fmla="*/ 4759 h 10000"/>
                <a:gd name="connsiteX62" fmla="*/ 8666 w 10000"/>
                <a:gd name="connsiteY62" fmla="*/ 4630 h 10000"/>
                <a:gd name="connsiteX63" fmla="*/ 8623 w 10000"/>
                <a:gd name="connsiteY63" fmla="*/ 4309 h 10000"/>
                <a:gd name="connsiteX64" fmla="*/ 9066 w 10000"/>
                <a:gd name="connsiteY64" fmla="*/ 3151 h 10000"/>
                <a:gd name="connsiteX65" fmla="*/ 9199 w 10000"/>
                <a:gd name="connsiteY65" fmla="*/ 3151 h 10000"/>
                <a:gd name="connsiteX66" fmla="*/ 9378 w 10000"/>
                <a:gd name="connsiteY66" fmla="*/ 3055 h 10000"/>
                <a:gd name="connsiteX67" fmla="*/ 9912 w 10000"/>
                <a:gd name="connsiteY67" fmla="*/ 2894 h 10000"/>
                <a:gd name="connsiteX68" fmla="*/ 10000 w 10000"/>
                <a:gd name="connsiteY68" fmla="*/ 2637 h 10000"/>
                <a:gd name="connsiteX69" fmla="*/ 9957 w 10000"/>
                <a:gd name="connsiteY69" fmla="*/ 2572 h 10000"/>
                <a:gd name="connsiteX70" fmla="*/ 9777 w 10000"/>
                <a:gd name="connsiteY70" fmla="*/ 2572 h 10000"/>
                <a:gd name="connsiteX71" fmla="*/ 9644 w 10000"/>
                <a:gd name="connsiteY71" fmla="*/ 2412 h 10000"/>
                <a:gd name="connsiteX72" fmla="*/ 9378 w 10000"/>
                <a:gd name="connsiteY72" fmla="*/ 2347 h 10000"/>
                <a:gd name="connsiteX73" fmla="*/ 9244 w 10000"/>
                <a:gd name="connsiteY73" fmla="*/ 2219 h 10000"/>
                <a:gd name="connsiteX74" fmla="*/ 9157 w 10000"/>
                <a:gd name="connsiteY74" fmla="*/ 1736 h 10000"/>
                <a:gd name="connsiteX75" fmla="*/ 9157 w 10000"/>
                <a:gd name="connsiteY75" fmla="*/ 1061 h 10000"/>
                <a:gd name="connsiteX76" fmla="*/ 8933 w 10000"/>
                <a:gd name="connsiteY76" fmla="*/ 836 h 10000"/>
                <a:gd name="connsiteX77" fmla="*/ 8889 w 10000"/>
                <a:gd name="connsiteY77" fmla="*/ 611 h 10000"/>
                <a:gd name="connsiteX78" fmla="*/ 8534 w 10000"/>
                <a:gd name="connsiteY78" fmla="*/ 289 h 10000"/>
                <a:gd name="connsiteX79" fmla="*/ 8222 w 10000"/>
                <a:gd name="connsiteY79" fmla="*/ 161 h 10000"/>
                <a:gd name="connsiteX80" fmla="*/ 8045 w 10000"/>
                <a:gd name="connsiteY80" fmla="*/ 0 h 10000"/>
                <a:gd name="connsiteX81" fmla="*/ 7779 w 10000"/>
                <a:gd name="connsiteY81" fmla="*/ 161 h 10000"/>
                <a:gd name="connsiteX82" fmla="*/ 7600 w 10000"/>
                <a:gd name="connsiteY82" fmla="*/ 129 h 10000"/>
                <a:gd name="connsiteX83" fmla="*/ 7466 w 10000"/>
                <a:gd name="connsiteY83" fmla="*/ 418 h 10000"/>
                <a:gd name="connsiteX84" fmla="*/ 7110 w 10000"/>
                <a:gd name="connsiteY84" fmla="*/ 482 h 10000"/>
                <a:gd name="connsiteX85" fmla="*/ 7023 w 10000"/>
                <a:gd name="connsiteY85" fmla="*/ 707 h 10000"/>
                <a:gd name="connsiteX86" fmla="*/ 6711 w 10000"/>
                <a:gd name="connsiteY86" fmla="*/ 707 h 10000"/>
                <a:gd name="connsiteX87" fmla="*/ 6445 w 10000"/>
                <a:gd name="connsiteY87" fmla="*/ 611 h 10000"/>
                <a:gd name="connsiteX88" fmla="*/ 5867 w 10000"/>
                <a:gd name="connsiteY88" fmla="*/ 611 h 10000"/>
                <a:gd name="connsiteX89" fmla="*/ 5289 w 10000"/>
                <a:gd name="connsiteY89" fmla="*/ 611 h 10000"/>
                <a:gd name="connsiteX90" fmla="*/ 5333 w 10000"/>
                <a:gd name="connsiteY90" fmla="*/ 482 h 10000"/>
                <a:gd name="connsiteX91" fmla="*/ 5245 w 10000"/>
                <a:gd name="connsiteY91" fmla="*/ 482 h 10000"/>
                <a:gd name="connsiteX92" fmla="*/ 5201 w 10000"/>
                <a:gd name="connsiteY92" fmla="*/ 611 h 10000"/>
                <a:gd name="connsiteX93" fmla="*/ 4667 w 10000"/>
                <a:gd name="connsiteY93" fmla="*/ 611 h 10000"/>
                <a:gd name="connsiteX94" fmla="*/ 4134 w 10000"/>
                <a:gd name="connsiteY94" fmla="*/ 611 h 10000"/>
                <a:gd name="connsiteX95" fmla="*/ 3602 w 10000"/>
                <a:gd name="connsiteY95" fmla="*/ 611 h 10000"/>
                <a:gd name="connsiteX96" fmla="*/ 3067 w 10000"/>
                <a:gd name="connsiteY96" fmla="*/ 611 h 10000"/>
                <a:gd name="connsiteX97" fmla="*/ 2580 w 10000"/>
                <a:gd name="connsiteY97" fmla="*/ 611 h 10000"/>
                <a:gd name="connsiteX98" fmla="*/ 2046 w 10000"/>
                <a:gd name="connsiteY98" fmla="*/ 611 h 10000"/>
                <a:gd name="connsiteX99" fmla="*/ 1556 w 10000"/>
                <a:gd name="connsiteY99" fmla="*/ 611 h 10000"/>
                <a:gd name="connsiteX100" fmla="*/ 1024 w 10000"/>
                <a:gd name="connsiteY100" fmla="*/ 611 h 10000"/>
                <a:gd name="connsiteX101" fmla="*/ 1024 w 10000"/>
                <a:gd name="connsiteY101" fmla="*/ 1061 h 10000"/>
                <a:gd name="connsiteX102" fmla="*/ 1024 w 10000"/>
                <a:gd name="connsiteY102" fmla="*/ 1640 h 10000"/>
                <a:gd name="connsiteX103" fmla="*/ 356 w 10000"/>
                <a:gd name="connsiteY103" fmla="*/ 1640 h 10000"/>
                <a:gd name="connsiteX104" fmla="*/ 356 w 10000"/>
                <a:gd name="connsiteY104"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7600 w 10000"/>
                <a:gd name="connsiteY57" fmla="*/ 6270 h 10000"/>
                <a:gd name="connsiteX58" fmla="*/ 7733 w 10000"/>
                <a:gd name="connsiteY58" fmla="*/ 5916 h 10000"/>
                <a:gd name="connsiteX59" fmla="*/ 8135 w 10000"/>
                <a:gd name="connsiteY59" fmla="*/ 5498 h 10000"/>
                <a:gd name="connsiteX60" fmla="*/ 8443 w 10000"/>
                <a:gd name="connsiteY60" fmla="*/ 5305 h 10000"/>
                <a:gd name="connsiteX61" fmla="*/ 8666 w 10000"/>
                <a:gd name="connsiteY61" fmla="*/ 4759 h 10000"/>
                <a:gd name="connsiteX62" fmla="*/ 8666 w 10000"/>
                <a:gd name="connsiteY62" fmla="*/ 4630 h 10000"/>
                <a:gd name="connsiteX63" fmla="*/ 8623 w 10000"/>
                <a:gd name="connsiteY63" fmla="*/ 4309 h 10000"/>
                <a:gd name="connsiteX64" fmla="*/ 9066 w 10000"/>
                <a:gd name="connsiteY64" fmla="*/ 3151 h 10000"/>
                <a:gd name="connsiteX65" fmla="*/ 9199 w 10000"/>
                <a:gd name="connsiteY65" fmla="*/ 3151 h 10000"/>
                <a:gd name="connsiteX66" fmla="*/ 9378 w 10000"/>
                <a:gd name="connsiteY66" fmla="*/ 3055 h 10000"/>
                <a:gd name="connsiteX67" fmla="*/ 9912 w 10000"/>
                <a:gd name="connsiteY67" fmla="*/ 2894 h 10000"/>
                <a:gd name="connsiteX68" fmla="*/ 10000 w 10000"/>
                <a:gd name="connsiteY68" fmla="*/ 2637 h 10000"/>
                <a:gd name="connsiteX69" fmla="*/ 9957 w 10000"/>
                <a:gd name="connsiteY69" fmla="*/ 2572 h 10000"/>
                <a:gd name="connsiteX70" fmla="*/ 9777 w 10000"/>
                <a:gd name="connsiteY70" fmla="*/ 2572 h 10000"/>
                <a:gd name="connsiteX71" fmla="*/ 9644 w 10000"/>
                <a:gd name="connsiteY71" fmla="*/ 2412 h 10000"/>
                <a:gd name="connsiteX72" fmla="*/ 9378 w 10000"/>
                <a:gd name="connsiteY72" fmla="*/ 2347 h 10000"/>
                <a:gd name="connsiteX73" fmla="*/ 9244 w 10000"/>
                <a:gd name="connsiteY73" fmla="*/ 2219 h 10000"/>
                <a:gd name="connsiteX74" fmla="*/ 9157 w 10000"/>
                <a:gd name="connsiteY74" fmla="*/ 1736 h 10000"/>
                <a:gd name="connsiteX75" fmla="*/ 9157 w 10000"/>
                <a:gd name="connsiteY75" fmla="*/ 1061 h 10000"/>
                <a:gd name="connsiteX76" fmla="*/ 8933 w 10000"/>
                <a:gd name="connsiteY76" fmla="*/ 836 h 10000"/>
                <a:gd name="connsiteX77" fmla="*/ 8889 w 10000"/>
                <a:gd name="connsiteY77" fmla="*/ 611 h 10000"/>
                <a:gd name="connsiteX78" fmla="*/ 8534 w 10000"/>
                <a:gd name="connsiteY78" fmla="*/ 289 h 10000"/>
                <a:gd name="connsiteX79" fmla="*/ 8222 w 10000"/>
                <a:gd name="connsiteY79" fmla="*/ 161 h 10000"/>
                <a:gd name="connsiteX80" fmla="*/ 8045 w 10000"/>
                <a:gd name="connsiteY80" fmla="*/ 0 h 10000"/>
                <a:gd name="connsiteX81" fmla="*/ 7779 w 10000"/>
                <a:gd name="connsiteY81" fmla="*/ 161 h 10000"/>
                <a:gd name="connsiteX82" fmla="*/ 7600 w 10000"/>
                <a:gd name="connsiteY82" fmla="*/ 129 h 10000"/>
                <a:gd name="connsiteX83" fmla="*/ 7466 w 10000"/>
                <a:gd name="connsiteY83" fmla="*/ 418 h 10000"/>
                <a:gd name="connsiteX84" fmla="*/ 7110 w 10000"/>
                <a:gd name="connsiteY84" fmla="*/ 482 h 10000"/>
                <a:gd name="connsiteX85" fmla="*/ 7023 w 10000"/>
                <a:gd name="connsiteY85" fmla="*/ 707 h 10000"/>
                <a:gd name="connsiteX86" fmla="*/ 6711 w 10000"/>
                <a:gd name="connsiteY86" fmla="*/ 707 h 10000"/>
                <a:gd name="connsiteX87" fmla="*/ 6445 w 10000"/>
                <a:gd name="connsiteY87" fmla="*/ 611 h 10000"/>
                <a:gd name="connsiteX88" fmla="*/ 5867 w 10000"/>
                <a:gd name="connsiteY88" fmla="*/ 611 h 10000"/>
                <a:gd name="connsiteX89" fmla="*/ 5289 w 10000"/>
                <a:gd name="connsiteY89" fmla="*/ 611 h 10000"/>
                <a:gd name="connsiteX90" fmla="*/ 5333 w 10000"/>
                <a:gd name="connsiteY90" fmla="*/ 482 h 10000"/>
                <a:gd name="connsiteX91" fmla="*/ 5245 w 10000"/>
                <a:gd name="connsiteY91" fmla="*/ 482 h 10000"/>
                <a:gd name="connsiteX92" fmla="*/ 5201 w 10000"/>
                <a:gd name="connsiteY92" fmla="*/ 611 h 10000"/>
                <a:gd name="connsiteX93" fmla="*/ 4667 w 10000"/>
                <a:gd name="connsiteY93" fmla="*/ 611 h 10000"/>
                <a:gd name="connsiteX94" fmla="*/ 4134 w 10000"/>
                <a:gd name="connsiteY94" fmla="*/ 611 h 10000"/>
                <a:gd name="connsiteX95" fmla="*/ 3602 w 10000"/>
                <a:gd name="connsiteY95" fmla="*/ 611 h 10000"/>
                <a:gd name="connsiteX96" fmla="*/ 3067 w 10000"/>
                <a:gd name="connsiteY96" fmla="*/ 611 h 10000"/>
                <a:gd name="connsiteX97" fmla="*/ 2580 w 10000"/>
                <a:gd name="connsiteY97" fmla="*/ 611 h 10000"/>
                <a:gd name="connsiteX98" fmla="*/ 2046 w 10000"/>
                <a:gd name="connsiteY98" fmla="*/ 611 h 10000"/>
                <a:gd name="connsiteX99" fmla="*/ 1556 w 10000"/>
                <a:gd name="connsiteY99" fmla="*/ 611 h 10000"/>
                <a:gd name="connsiteX100" fmla="*/ 1024 w 10000"/>
                <a:gd name="connsiteY100" fmla="*/ 611 h 10000"/>
                <a:gd name="connsiteX101" fmla="*/ 1024 w 10000"/>
                <a:gd name="connsiteY101" fmla="*/ 1061 h 10000"/>
                <a:gd name="connsiteX102" fmla="*/ 1024 w 10000"/>
                <a:gd name="connsiteY102" fmla="*/ 1640 h 10000"/>
                <a:gd name="connsiteX103" fmla="*/ 356 w 10000"/>
                <a:gd name="connsiteY103" fmla="*/ 1640 h 10000"/>
                <a:gd name="connsiteX104" fmla="*/ 356 w 10000"/>
                <a:gd name="connsiteY104"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7733 w 10000"/>
                <a:gd name="connsiteY58" fmla="*/ 5916 h 10000"/>
                <a:gd name="connsiteX59" fmla="*/ 8135 w 10000"/>
                <a:gd name="connsiteY59" fmla="*/ 5498 h 10000"/>
                <a:gd name="connsiteX60" fmla="*/ 8443 w 10000"/>
                <a:gd name="connsiteY60" fmla="*/ 5305 h 10000"/>
                <a:gd name="connsiteX61" fmla="*/ 8666 w 10000"/>
                <a:gd name="connsiteY61" fmla="*/ 4759 h 10000"/>
                <a:gd name="connsiteX62" fmla="*/ 8666 w 10000"/>
                <a:gd name="connsiteY62" fmla="*/ 4630 h 10000"/>
                <a:gd name="connsiteX63" fmla="*/ 8623 w 10000"/>
                <a:gd name="connsiteY63" fmla="*/ 4309 h 10000"/>
                <a:gd name="connsiteX64" fmla="*/ 9066 w 10000"/>
                <a:gd name="connsiteY64" fmla="*/ 3151 h 10000"/>
                <a:gd name="connsiteX65" fmla="*/ 9199 w 10000"/>
                <a:gd name="connsiteY65" fmla="*/ 3151 h 10000"/>
                <a:gd name="connsiteX66" fmla="*/ 9378 w 10000"/>
                <a:gd name="connsiteY66" fmla="*/ 3055 h 10000"/>
                <a:gd name="connsiteX67" fmla="*/ 9912 w 10000"/>
                <a:gd name="connsiteY67" fmla="*/ 2894 h 10000"/>
                <a:gd name="connsiteX68" fmla="*/ 10000 w 10000"/>
                <a:gd name="connsiteY68" fmla="*/ 2637 h 10000"/>
                <a:gd name="connsiteX69" fmla="*/ 9957 w 10000"/>
                <a:gd name="connsiteY69" fmla="*/ 2572 h 10000"/>
                <a:gd name="connsiteX70" fmla="*/ 9777 w 10000"/>
                <a:gd name="connsiteY70" fmla="*/ 2572 h 10000"/>
                <a:gd name="connsiteX71" fmla="*/ 9644 w 10000"/>
                <a:gd name="connsiteY71" fmla="*/ 2412 h 10000"/>
                <a:gd name="connsiteX72" fmla="*/ 9378 w 10000"/>
                <a:gd name="connsiteY72" fmla="*/ 2347 h 10000"/>
                <a:gd name="connsiteX73" fmla="*/ 9244 w 10000"/>
                <a:gd name="connsiteY73" fmla="*/ 2219 h 10000"/>
                <a:gd name="connsiteX74" fmla="*/ 9157 w 10000"/>
                <a:gd name="connsiteY74" fmla="*/ 1736 h 10000"/>
                <a:gd name="connsiteX75" fmla="*/ 9157 w 10000"/>
                <a:gd name="connsiteY75" fmla="*/ 1061 h 10000"/>
                <a:gd name="connsiteX76" fmla="*/ 8933 w 10000"/>
                <a:gd name="connsiteY76" fmla="*/ 836 h 10000"/>
                <a:gd name="connsiteX77" fmla="*/ 8889 w 10000"/>
                <a:gd name="connsiteY77" fmla="*/ 611 h 10000"/>
                <a:gd name="connsiteX78" fmla="*/ 8534 w 10000"/>
                <a:gd name="connsiteY78" fmla="*/ 289 h 10000"/>
                <a:gd name="connsiteX79" fmla="*/ 8222 w 10000"/>
                <a:gd name="connsiteY79" fmla="*/ 161 h 10000"/>
                <a:gd name="connsiteX80" fmla="*/ 8045 w 10000"/>
                <a:gd name="connsiteY80" fmla="*/ 0 h 10000"/>
                <a:gd name="connsiteX81" fmla="*/ 7779 w 10000"/>
                <a:gd name="connsiteY81" fmla="*/ 161 h 10000"/>
                <a:gd name="connsiteX82" fmla="*/ 7600 w 10000"/>
                <a:gd name="connsiteY82" fmla="*/ 129 h 10000"/>
                <a:gd name="connsiteX83" fmla="*/ 7466 w 10000"/>
                <a:gd name="connsiteY83" fmla="*/ 418 h 10000"/>
                <a:gd name="connsiteX84" fmla="*/ 7110 w 10000"/>
                <a:gd name="connsiteY84" fmla="*/ 482 h 10000"/>
                <a:gd name="connsiteX85" fmla="*/ 7023 w 10000"/>
                <a:gd name="connsiteY85" fmla="*/ 707 h 10000"/>
                <a:gd name="connsiteX86" fmla="*/ 6711 w 10000"/>
                <a:gd name="connsiteY86" fmla="*/ 707 h 10000"/>
                <a:gd name="connsiteX87" fmla="*/ 6445 w 10000"/>
                <a:gd name="connsiteY87" fmla="*/ 611 h 10000"/>
                <a:gd name="connsiteX88" fmla="*/ 5867 w 10000"/>
                <a:gd name="connsiteY88" fmla="*/ 611 h 10000"/>
                <a:gd name="connsiteX89" fmla="*/ 5289 w 10000"/>
                <a:gd name="connsiteY89" fmla="*/ 611 h 10000"/>
                <a:gd name="connsiteX90" fmla="*/ 5333 w 10000"/>
                <a:gd name="connsiteY90" fmla="*/ 482 h 10000"/>
                <a:gd name="connsiteX91" fmla="*/ 5245 w 10000"/>
                <a:gd name="connsiteY91" fmla="*/ 482 h 10000"/>
                <a:gd name="connsiteX92" fmla="*/ 5201 w 10000"/>
                <a:gd name="connsiteY92" fmla="*/ 611 h 10000"/>
                <a:gd name="connsiteX93" fmla="*/ 4667 w 10000"/>
                <a:gd name="connsiteY93" fmla="*/ 611 h 10000"/>
                <a:gd name="connsiteX94" fmla="*/ 4134 w 10000"/>
                <a:gd name="connsiteY94" fmla="*/ 611 h 10000"/>
                <a:gd name="connsiteX95" fmla="*/ 3602 w 10000"/>
                <a:gd name="connsiteY95" fmla="*/ 611 h 10000"/>
                <a:gd name="connsiteX96" fmla="*/ 3067 w 10000"/>
                <a:gd name="connsiteY96" fmla="*/ 611 h 10000"/>
                <a:gd name="connsiteX97" fmla="*/ 2580 w 10000"/>
                <a:gd name="connsiteY97" fmla="*/ 611 h 10000"/>
                <a:gd name="connsiteX98" fmla="*/ 2046 w 10000"/>
                <a:gd name="connsiteY98" fmla="*/ 611 h 10000"/>
                <a:gd name="connsiteX99" fmla="*/ 1556 w 10000"/>
                <a:gd name="connsiteY99" fmla="*/ 611 h 10000"/>
                <a:gd name="connsiteX100" fmla="*/ 1024 w 10000"/>
                <a:gd name="connsiteY100" fmla="*/ 611 h 10000"/>
                <a:gd name="connsiteX101" fmla="*/ 1024 w 10000"/>
                <a:gd name="connsiteY101" fmla="*/ 1061 h 10000"/>
                <a:gd name="connsiteX102" fmla="*/ 1024 w 10000"/>
                <a:gd name="connsiteY102" fmla="*/ 1640 h 10000"/>
                <a:gd name="connsiteX103" fmla="*/ 356 w 10000"/>
                <a:gd name="connsiteY103" fmla="*/ 1640 h 10000"/>
                <a:gd name="connsiteX104" fmla="*/ 356 w 10000"/>
                <a:gd name="connsiteY104"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8135 w 10000"/>
                <a:gd name="connsiteY59" fmla="*/ 5498 h 10000"/>
                <a:gd name="connsiteX60" fmla="*/ 8443 w 10000"/>
                <a:gd name="connsiteY60" fmla="*/ 5305 h 10000"/>
                <a:gd name="connsiteX61" fmla="*/ 8666 w 10000"/>
                <a:gd name="connsiteY61" fmla="*/ 4759 h 10000"/>
                <a:gd name="connsiteX62" fmla="*/ 8666 w 10000"/>
                <a:gd name="connsiteY62" fmla="*/ 4630 h 10000"/>
                <a:gd name="connsiteX63" fmla="*/ 8623 w 10000"/>
                <a:gd name="connsiteY63" fmla="*/ 4309 h 10000"/>
                <a:gd name="connsiteX64" fmla="*/ 9066 w 10000"/>
                <a:gd name="connsiteY64" fmla="*/ 3151 h 10000"/>
                <a:gd name="connsiteX65" fmla="*/ 9199 w 10000"/>
                <a:gd name="connsiteY65" fmla="*/ 3151 h 10000"/>
                <a:gd name="connsiteX66" fmla="*/ 9378 w 10000"/>
                <a:gd name="connsiteY66" fmla="*/ 3055 h 10000"/>
                <a:gd name="connsiteX67" fmla="*/ 9912 w 10000"/>
                <a:gd name="connsiteY67" fmla="*/ 2894 h 10000"/>
                <a:gd name="connsiteX68" fmla="*/ 10000 w 10000"/>
                <a:gd name="connsiteY68" fmla="*/ 2637 h 10000"/>
                <a:gd name="connsiteX69" fmla="*/ 9957 w 10000"/>
                <a:gd name="connsiteY69" fmla="*/ 2572 h 10000"/>
                <a:gd name="connsiteX70" fmla="*/ 9777 w 10000"/>
                <a:gd name="connsiteY70" fmla="*/ 2572 h 10000"/>
                <a:gd name="connsiteX71" fmla="*/ 9644 w 10000"/>
                <a:gd name="connsiteY71" fmla="*/ 2412 h 10000"/>
                <a:gd name="connsiteX72" fmla="*/ 9378 w 10000"/>
                <a:gd name="connsiteY72" fmla="*/ 2347 h 10000"/>
                <a:gd name="connsiteX73" fmla="*/ 9244 w 10000"/>
                <a:gd name="connsiteY73" fmla="*/ 2219 h 10000"/>
                <a:gd name="connsiteX74" fmla="*/ 9157 w 10000"/>
                <a:gd name="connsiteY74" fmla="*/ 1736 h 10000"/>
                <a:gd name="connsiteX75" fmla="*/ 9157 w 10000"/>
                <a:gd name="connsiteY75" fmla="*/ 1061 h 10000"/>
                <a:gd name="connsiteX76" fmla="*/ 8933 w 10000"/>
                <a:gd name="connsiteY76" fmla="*/ 836 h 10000"/>
                <a:gd name="connsiteX77" fmla="*/ 8889 w 10000"/>
                <a:gd name="connsiteY77" fmla="*/ 611 h 10000"/>
                <a:gd name="connsiteX78" fmla="*/ 8534 w 10000"/>
                <a:gd name="connsiteY78" fmla="*/ 289 h 10000"/>
                <a:gd name="connsiteX79" fmla="*/ 8222 w 10000"/>
                <a:gd name="connsiteY79" fmla="*/ 161 h 10000"/>
                <a:gd name="connsiteX80" fmla="*/ 8045 w 10000"/>
                <a:gd name="connsiteY80" fmla="*/ 0 h 10000"/>
                <a:gd name="connsiteX81" fmla="*/ 7779 w 10000"/>
                <a:gd name="connsiteY81" fmla="*/ 161 h 10000"/>
                <a:gd name="connsiteX82" fmla="*/ 7600 w 10000"/>
                <a:gd name="connsiteY82" fmla="*/ 129 h 10000"/>
                <a:gd name="connsiteX83" fmla="*/ 7466 w 10000"/>
                <a:gd name="connsiteY83" fmla="*/ 418 h 10000"/>
                <a:gd name="connsiteX84" fmla="*/ 7110 w 10000"/>
                <a:gd name="connsiteY84" fmla="*/ 482 h 10000"/>
                <a:gd name="connsiteX85" fmla="*/ 7023 w 10000"/>
                <a:gd name="connsiteY85" fmla="*/ 707 h 10000"/>
                <a:gd name="connsiteX86" fmla="*/ 6711 w 10000"/>
                <a:gd name="connsiteY86" fmla="*/ 707 h 10000"/>
                <a:gd name="connsiteX87" fmla="*/ 6445 w 10000"/>
                <a:gd name="connsiteY87" fmla="*/ 611 h 10000"/>
                <a:gd name="connsiteX88" fmla="*/ 5867 w 10000"/>
                <a:gd name="connsiteY88" fmla="*/ 611 h 10000"/>
                <a:gd name="connsiteX89" fmla="*/ 5289 w 10000"/>
                <a:gd name="connsiteY89" fmla="*/ 611 h 10000"/>
                <a:gd name="connsiteX90" fmla="*/ 5333 w 10000"/>
                <a:gd name="connsiteY90" fmla="*/ 482 h 10000"/>
                <a:gd name="connsiteX91" fmla="*/ 5245 w 10000"/>
                <a:gd name="connsiteY91" fmla="*/ 482 h 10000"/>
                <a:gd name="connsiteX92" fmla="*/ 5201 w 10000"/>
                <a:gd name="connsiteY92" fmla="*/ 611 h 10000"/>
                <a:gd name="connsiteX93" fmla="*/ 4667 w 10000"/>
                <a:gd name="connsiteY93" fmla="*/ 611 h 10000"/>
                <a:gd name="connsiteX94" fmla="*/ 4134 w 10000"/>
                <a:gd name="connsiteY94" fmla="*/ 611 h 10000"/>
                <a:gd name="connsiteX95" fmla="*/ 3602 w 10000"/>
                <a:gd name="connsiteY95" fmla="*/ 611 h 10000"/>
                <a:gd name="connsiteX96" fmla="*/ 3067 w 10000"/>
                <a:gd name="connsiteY96" fmla="*/ 611 h 10000"/>
                <a:gd name="connsiteX97" fmla="*/ 2580 w 10000"/>
                <a:gd name="connsiteY97" fmla="*/ 611 h 10000"/>
                <a:gd name="connsiteX98" fmla="*/ 2046 w 10000"/>
                <a:gd name="connsiteY98" fmla="*/ 611 h 10000"/>
                <a:gd name="connsiteX99" fmla="*/ 1556 w 10000"/>
                <a:gd name="connsiteY99" fmla="*/ 611 h 10000"/>
                <a:gd name="connsiteX100" fmla="*/ 1024 w 10000"/>
                <a:gd name="connsiteY100" fmla="*/ 611 h 10000"/>
                <a:gd name="connsiteX101" fmla="*/ 1024 w 10000"/>
                <a:gd name="connsiteY101" fmla="*/ 1061 h 10000"/>
                <a:gd name="connsiteX102" fmla="*/ 1024 w 10000"/>
                <a:gd name="connsiteY102" fmla="*/ 1640 h 10000"/>
                <a:gd name="connsiteX103" fmla="*/ 356 w 10000"/>
                <a:gd name="connsiteY103" fmla="*/ 1640 h 10000"/>
                <a:gd name="connsiteX104" fmla="*/ 356 w 10000"/>
                <a:gd name="connsiteY104"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8443 w 10000"/>
                <a:gd name="connsiteY60" fmla="*/ 5305 h 10000"/>
                <a:gd name="connsiteX61" fmla="*/ 8666 w 10000"/>
                <a:gd name="connsiteY61" fmla="*/ 4759 h 10000"/>
                <a:gd name="connsiteX62" fmla="*/ 8666 w 10000"/>
                <a:gd name="connsiteY62" fmla="*/ 4630 h 10000"/>
                <a:gd name="connsiteX63" fmla="*/ 8623 w 10000"/>
                <a:gd name="connsiteY63" fmla="*/ 4309 h 10000"/>
                <a:gd name="connsiteX64" fmla="*/ 9066 w 10000"/>
                <a:gd name="connsiteY64" fmla="*/ 3151 h 10000"/>
                <a:gd name="connsiteX65" fmla="*/ 9199 w 10000"/>
                <a:gd name="connsiteY65" fmla="*/ 3151 h 10000"/>
                <a:gd name="connsiteX66" fmla="*/ 9378 w 10000"/>
                <a:gd name="connsiteY66" fmla="*/ 3055 h 10000"/>
                <a:gd name="connsiteX67" fmla="*/ 9912 w 10000"/>
                <a:gd name="connsiteY67" fmla="*/ 2894 h 10000"/>
                <a:gd name="connsiteX68" fmla="*/ 10000 w 10000"/>
                <a:gd name="connsiteY68" fmla="*/ 2637 h 10000"/>
                <a:gd name="connsiteX69" fmla="*/ 9957 w 10000"/>
                <a:gd name="connsiteY69" fmla="*/ 2572 h 10000"/>
                <a:gd name="connsiteX70" fmla="*/ 9777 w 10000"/>
                <a:gd name="connsiteY70" fmla="*/ 2572 h 10000"/>
                <a:gd name="connsiteX71" fmla="*/ 9644 w 10000"/>
                <a:gd name="connsiteY71" fmla="*/ 2412 h 10000"/>
                <a:gd name="connsiteX72" fmla="*/ 9378 w 10000"/>
                <a:gd name="connsiteY72" fmla="*/ 2347 h 10000"/>
                <a:gd name="connsiteX73" fmla="*/ 9244 w 10000"/>
                <a:gd name="connsiteY73" fmla="*/ 2219 h 10000"/>
                <a:gd name="connsiteX74" fmla="*/ 9157 w 10000"/>
                <a:gd name="connsiteY74" fmla="*/ 1736 h 10000"/>
                <a:gd name="connsiteX75" fmla="*/ 9157 w 10000"/>
                <a:gd name="connsiteY75" fmla="*/ 1061 h 10000"/>
                <a:gd name="connsiteX76" fmla="*/ 8933 w 10000"/>
                <a:gd name="connsiteY76" fmla="*/ 836 h 10000"/>
                <a:gd name="connsiteX77" fmla="*/ 8889 w 10000"/>
                <a:gd name="connsiteY77" fmla="*/ 611 h 10000"/>
                <a:gd name="connsiteX78" fmla="*/ 8534 w 10000"/>
                <a:gd name="connsiteY78" fmla="*/ 289 h 10000"/>
                <a:gd name="connsiteX79" fmla="*/ 8222 w 10000"/>
                <a:gd name="connsiteY79" fmla="*/ 161 h 10000"/>
                <a:gd name="connsiteX80" fmla="*/ 8045 w 10000"/>
                <a:gd name="connsiteY80" fmla="*/ 0 h 10000"/>
                <a:gd name="connsiteX81" fmla="*/ 7779 w 10000"/>
                <a:gd name="connsiteY81" fmla="*/ 161 h 10000"/>
                <a:gd name="connsiteX82" fmla="*/ 7600 w 10000"/>
                <a:gd name="connsiteY82" fmla="*/ 129 h 10000"/>
                <a:gd name="connsiteX83" fmla="*/ 7466 w 10000"/>
                <a:gd name="connsiteY83" fmla="*/ 418 h 10000"/>
                <a:gd name="connsiteX84" fmla="*/ 7110 w 10000"/>
                <a:gd name="connsiteY84" fmla="*/ 482 h 10000"/>
                <a:gd name="connsiteX85" fmla="*/ 7023 w 10000"/>
                <a:gd name="connsiteY85" fmla="*/ 707 h 10000"/>
                <a:gd name="connsiteX86" fmla="*/ 6711 w 10000"/>
                <a:gd name="connsiteY86" fmla="*/ 707 h 10000"/>
                <a:gd name="connsiteX87" fmla="*/ 6445 w 10000"/>
                <a:gd name="connsiteY87" fmla="*/ 611 h 10000"/>
                <a:gd name="connsiteX88" fmla="*/ 5867 w 10000"/>
                <a:gd name="connsiteY88" fmla="*/ 611 h 10000"/>
                <a:gd name="connsiteX89" fmla="*/ 5289 w 10000"/>
                <a:gd name="connsiteY89" fmla="*/ 611 h 10000"/>
                <a:gd name="connsiteX90" fmla="*/ 5333 w 10000"/>
                <a:gd name="connsiteY90" fmla="*/ 482 h 10000"/>
                <a:gd name="connsiteX91" fmla="*/ 5245 w 10000"/>
                <a:gd name="connsiteY91" fmla="*/ 482 h 10000"/>
                <a:gd name="connsiteX92" fmla="*/ 5201 w 10000"/>
                <a:gd name="connsiteY92" fmla="*/ 611 h 10000"/>
                <a:gd name="connsiteX93" fmla="*/ 4667 w 10000"/>
                <a:gd name="connsiteY93" fmla="*/ 611 h 10000"/>
                <a:gd name="connsiteX94" fmla="*/ 4134 w 10000"/>
                <a:gd name="connsiteY94" fmla="*/ 611 h 10000"/>
                <a:gd name="connsiteX95" fmla="*/ 3602 w 10000"/>
                <a:gd name="connsiteY95" fmla="*/ 611 h 10000"/>
                <a:gd name="connsiteX96" fmla="*/ 3067 w 10000"/>
                <a:gd name="connsiteY96" fmla="*/ 611 h 10000"/>
                <a:gd name="connsiteX97" fmla="*/ 2580 w 10000"/>
                <a:gd name="connsiteY97" fmla="*/ 611 h 10000"/>
                <a:gd name="connsiteX98" fmla="*/ 2046 w 10000"/>
                <a:gd name="connsiteY98" fmla="*/ 611 h 10000"/>
                <a:gd name="connsiteX99" fmla="*/ 1556 w 10000"/>
                <a:gd name="connsiteY99" fmla="*/ 611 h 10000"/>
                <a:gd name="connsiteX100" fmla="*/ 1024 w 10000"/>
                <a:gd name="connsiteY100" fmla="*/ 611 h 10000"/>
                <a:gd name="connsiteX101" fmla="*/ 1024 w 10000"/>
                <a:gd name="connsiteY101" fmla="*/ 1061 h 10000"/>
                <a:gd name="connsiteX102" fmla="*/ 1024 w 10000"/>
                <a:gd name="connsiteY102" fmla="*/ 1640 h 10000"/>
                <a:gd name="connsiteX103" fmla="*/ 356 w 10000"/>
                <a:gd name="connsiteY103" fmla="*/ 1640 h 10000"/>
                <a:gd name="connsiteX104" fmla="*/ 356 w 10000"/>
                <a:gd name="connsiteY104"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8666 w 10000"/>
                <a:gd name="connsiteY60" fmla="*/ 4759 h 10000"/>
                <a:gd name="connsiteX61" fmla="*/ 8666 w 10000"/>
                <a:gd name="connsiteY61" fmla="*/ 4630 h 10000"/>
                <a:gd name="connsiteX62" fmla="*/ 8623 w 10000"/>
                <a:gd name="connsiteY62" fmla="*/ 4309 h 10000"/>
                <a:gd name="connsiteX63" fmla="*/ 9066 w 10000"/>
                <a:gd name="connsiteY63" fmla="*/ 3151 h 10000"/>
                <a:gd name="connsiteX64" fmla="*/ 9199 w 10000"/>
                <a:gd name="connsiteY64" fmla="*/ 3151 h 10000"/>
                <a:gd name="connsiteX65" fmla="*/ 9378 w 10000"/>
                <a:gd name="connsiteY65" fmla="*/ 3055 h 10000"/>
                <a:gd name="connsiteX66" fmla="*/ 9912 w 10000"/>
                <a:gd name="connsiteY66" fmla="*/ 2894 h 10000"/>
                <a:gd name="connsiteX67" fmla="*/ 10000 w 10000"/>
                <a:gd name="connsiteY67" fmla="*/ 2637 h 10000"/>
                <a:gd name="connsiteX68" fmla="*/ 9957 w 10000"/>
                <a:gd name="connsiteY68" fmla="*/ 2572 h 10000"/>
                <a:gd name="connsiteX69" fmla="*/ 9777 w 10000"/>
                <a:gd name="connsiteY69" fmla="*/ 2572 h 10000"/>
                <a:gd name="connsiteX70" fmla="*/ 9644 w 10000"/>
                <a:gd name="connsiteY70" fmla="*/ 2412 h 10000"/>
                <a:gd name="connsiteX71" fmla="*/ 9378 w 10000"/>
                <a:gd name="connsiteY71" fmla="*/ 2347 h 10000"/>
                <a:gd name="connsiteX72" fmla="*/ 9244 w 10000"/>
                <a:gd name="connsiteY72" fmla="*/ 2219 h 10000"/>
                <a:gd name="connsiteX73" fmla="*/ 9157 w 10000"/>
                <a:gd name="connsiteY73" fmla="*/ 1736 h 10000"/>
                <a:gd name="connsiteX74" fmla="*/ 9157 w 10000"/>
                <a:gd name="connsiteY74" fmla="*/ 1061 h 10000"/>
                <a:gd name="connsiteX75" fmla="*/ 8933 w 10000"/>
                <a:gd name="connsiteY75" fmla="*/ 836 h 10000"/>
                <a:gd name="connsiteX76" fmla="*/ 8889 w 10000"/>
                <a:gd name="connsiteY76" fmla="*/ 611 h 10000"/>
                <a:gd name="connsiteX77" fmla="*/ 8534 w 10000"/>
                <a:gd name="connsiteY77" fmla="*/ 289 h 10000"/>
                <a:gd name="connsiteX78" fmla="*/ 8222 w 10000"/>
                <a:gd name="connsiteY78" fmla="*/ 161 h 10000"/>
                <a:gd name="connsiteX79" fmla="*/ 8045 w 10000"/>
                <a:gd name="connsiteY79" fmla="*/ 0 h 10000"/>
                <a:gd name="connsiteX80" fmla="*/ 7779 w 10000"/>
                <a:gd name="connsiteY80" fmla="*/ 161 h 10000"/>
                <a:gd name="connsiteX81" fmla="*/ 7600 w 10000"/>
                <a:gd name="connsiteY81" fmla="*/ 129 h 10000"/>
                <a:gd name="connsiteX82" fmla="*/ 7466 w 10000"/>
                <a:gd name="connsiteY82" fmla="*/ 418 h 10000"/>
                <a:gd name="connsiteX83" fmla="*/ 7110 w 10000"/>
                <a:gd name="connsiteY83" fmla="*/ 482 h 10000"/>
                <a:gd name="connsiteX84" fmla="*/ 7023 w 10000"/>
                <a:gd name="connsiteY84" fmla="*/ 707 h 10000"/>
                <a:gd name="connsiteX85" fmla="*/ 6711 w 10000"/>
                <a:gd name="connsiteY85" fmla="*/ 707 h 10000"/>
                <a:gd name="connsiteX86" fmla="*/ 6445 w 10000"/>
                <a:gd name="connsiteY86" fmla="*/ 611 h 10000"/>
                <a:gd name="connsiteX87" fmla="*/ 5867 w 10000"/>
                <a:gd name="connsiteY87" fmla="*/ 611 h 10000"/>
                <a:gd name="connsiteX88" fmla="*/ 5289 w 10000"/>
                <a:gd name="connsiteY88" fmla="*/ 611 h 10000"/>
                <a:gd name="connsiteX89" fmla="*/ 5333 w 10000"/>
                <a:gd name="connsiteY89" fmla="*/ 482 h 10000"/>
                <a:gd name="connsiteX90" fmla="*/ 5245 w 10000"/>
                <a:gd name="connsiteY90" fmla="*/ 482 h 10000"/>
                <a:gd name="connsiteX91" fmla="*/ 5201 w 10000"/>
                <a:gd name="connsiteY91" fmla="*/ 611 h 10000"/>
                <a:gd name="connsiteX92" fmla="*/ 4667 w 10000"/>
                <a:gd name="connsiteY92" fmla="*/ 611 h 10000"/>
                <a:gd name="connsiteX93" fmla="*/ 4134 w 10000"/>
                <a:gd name="connsiteY93" fmla="*/ 611 h 10000"/>
                <a:gd name="connsiteX94" fmla="*/ 3602 w 10000"/>
                <a:gd name="connsiteY94" fmla="*/ 611 h 10000"/>
                <a:gd name="connsiteX95" fmla="*/ 3067 w 10000"/>
                <a:gd name="connsiteY95" fmla="*/ 611 h 10000"/>
                <a:gd name="connsiteX96" fmla="*/ 2580 w 10000"/>
                <a:gd name="connsiteY96" fmla="*/ 611 h 10000"/>
                <a:gd name="connsiteX97" fmla="*/ 2046 w 10000"/>
                <a:gd name="connsiteY97" fmla="*/ 611 h 10000"/>
                <a:gd name="connsiteX98" fmla="*/ 1556 w 10000"/>
                <a:gd name="connsiteY98" fmla="*/ 611 h 10000"/>
                <a:gd name="connsiteX99" fmla="*/ 1024 w 10000"/>
                <a:gd name="connsiteY99" fmla="*/ 611 h 10000"/>
                <a:gd name="connsiteX100" fmla="*/ 1024 w 10000"/>
                <a:gd name="connsiteY100" fmla="*/ 1061 h 10000"/>
                <a:gd name="connsiteX101" fmla="*/ 1024 w 10000"/>
                <a:gd name="connsiteY101" fmla="*/ 1640 h 10000"/>
                <a:gd name="connsiteX102" fmla="*/ 356 w 10000"/>
                <a:gd name="connsiteY102" fmla="*/ 1640 h 10000"/>
                <a:gd name="connsiteX103" fmla="*/ 356 w 10000"/>
                <a:gd name="connsiteY103"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8666 w 10000"/>
                <a:gd name="connsiteY60" fmla="*/ 4630 h 10000"/>
                <a:gd name="connsiteX61" fmla="*/ 8623 w 10000"/>
                <a:gd name="connsiteY61" fmla="*/ 4309 h 10000"/>
                <a:gd name="connsiteX62" fmla="*/ 9066 w 10000"/>
                <a:gd name="connsiteY62" fmla="*/ 3151 h 10000"/>
                <a:gd name="connsiteX63" fmla="*/ 9199 w 10000"/>
                <a:gd name="connsiteY63" fmla="*/ 3151 h 10000"/>
                <a:gd name="connsiteX64" fmla="*/ 9378 w 10000"/>
                <a:gd name="connsiteY64" fmla="*/ 3055 h 10000"/>
                <a:gd name="connsiteX65" fmla="*/ 9912 w 10000"/>
                <a:gd name="connsiteY65" fmla="*/ 2894 h 10000"/>
                <a:gd name="connsiteX66" fmla="*/ 10000 w 10000"/>
                <a:gd name="connsiteY66" fmla="*/ 2637 h 10000"/>
                <a:gd name="connsiteX67" fmla="*/ 9957 w 10000"/>
                <a:gd name="connsiteY67" fmla="*/ 2572 h 10000"/>
                <a:gd name="connsiteX68" fmla="*/ 9777 w 10000"/>
                <a:gd name="connsiteY68" fmla="*/ 2572 h 10000"/>
                <a:gd name="connsiteX69" fmla="*/ 9644 w 10000"/>
                <a:gd name="connsiteY69" fmla="*/ 2412 h 10000"/>
                <a:gd name="connsiteX70" fmla="*/ 9378 w 10000"/>
                <a:gd name="connsiteY70" fmla="*/ 2347 h 10000"/>
                <a:gd name="connsiteX71" fmla="*/ 9244 w 10000"/>
                <a:gd name="connsiteY71" fmla="*/ 2219 h 10000"/>
                <a:gd name="connsiteX72" fmla="*/ 9157 w 10000"/>
                <a:gd name="connsiteY72" fmla="*/ 1736 h 10000"/>
                <a:gd name="connsiteX73" fmla="*/ 9157 w 10000"/>
                <a:gd name="connsiteY73" fmla="*/ 1061 h 10000"/>
                <a:gd name="connsiteX74" fmla="*/ 8933 w 10000"/>
                <a:gd name="connsiteY74" fmla="*/ 836 h 10000"/>
                <a:gd name="connsiteX75" fmla="*/ 8889 w 10000"/>
                <a:gd name="connsiteY75" fmla="*/ 611 h 10000"/>
                <a:gd name="connsiteX76" fmla="*/ 8534 w 10000"/>
                <a:gd name="connsiteY76" fmla="*/ 289 h 10000"/>
                <a:gd name="connsiteX77" fmla="*/ 8222 w 10000"/>
                <a:gd name="connsiteY77" fmla="*/ 161 h 10000"/>
                <a:gd name="connsiteX78" fmla="*/ 8045 w 10000"/>
                <a:gd name="connsiteY78" fmla="*/ 0 h 10000"/>
                <a:gd name="connsiteX79" fmla="*/ 7779 w 10000"/>
                <a:gd name="connsiteY79" fmla="*/ 161 h 10000"/>
                <a:gd name="connsiteX80" fmla="*/ 7600 w 10000"/>
                <a:gd name="connsiteY80" fmla="*/ 129 h 10000"/>
                <a:gd name="connsiteX81" fmla="*/ 7466 w 10000"/>
                <a:gd name="connsiteY81" fmla="*/ 418 h 10000"/>
                <a:gd name="connsiteX82" fmla="*/ 7110 w 10000"/>
                <a:gd name="connsiteY82" fmla="*/ 482 h 10000"/>
                <a:gd name="connsiteX83" fmla="*/ 7023 w 10000"/>
                <a:gd name="connsiteY83" fmla="*/ 707 h 10000"/>
                <a:gd name="connsiteX84" fmla="*/ 6711 w 10000"/>
                <a:gd name="connsiteY84" fmla="*/ 707 h 10000"/>
                <a:gd name="connsiteX85" fmla="*/ 6445 w 10000"/>
                <a:gd name="connsiteY85" fmla="*/ 611 h 10000"/>
                <a:gd name="connsiteX86" fmla="*/ 5867 w 10000"/>
                <a:gd name="connsiteY86" fmla="*/ 611 h 10000"/>
                <a:gd name="connsiteX87" fmla="*/ 5289 w 10000"/>
                <a:gd name="connsiteY87" fmla="*/ 611 h 10000"/>
                <a:gd name="connsiteX88" fmla="*/ 5333 w 10000"/>
                <a:gd name="connsiteY88" fmla="*/ 482 h 10000"/>
                <a:gd name="connsiteX89" fmla="*/ 5245 w 10000"/>
                <a:gd name="connsiteY89" fmla="*/ 482 h 10000"/>
                <a:gd name="connsiteX90" fmla="*/ 5201 w 10000"/>
                <a:gd name="connsiteY90" fmla="*/ 611 h 10000"/>
                <a:gd name="connsiteX91" fmla="*/ 4667 w 10000"/>
                <a:gd name="connsiteY91" fmla="*/ 611 h 10000"/>
                <a:gd name="connsiteX92" fmla="*/ 4134 w 10000"/>
                <a:gd name="connsiteY92" fmla="*/ 611 h 10000"/>
                <a:gd name="connsiteX93" fmla="*/ 3602 w 10000"/>
                <a:gd name="connsiteY93" fmla="*/ 611 h 10000"/>
                <a:gd name="connsiteX94" fmla="*/ 3067 w 10000"/>
                <a:gd name="connsiteY94" fmla="*/ 611 h 10000"/>
                <a:gd name="connsiteX95" fmla="*/ 2580 w 10000"/>
                <a:gd name="connsiteY95" fmla="*/ 611 h 10000"/>
                <a:gd name="connsiteX96" fmla="*/ 2046 w 10000"/>
                <a:gd name="connsiteY96" fmla="*/ 611 h 10000"/>
                <a:gd name="connsiteX97" fmla="*/ 1556 w 10000"/>
                <a:gd name="connsiteY97" fmla="*/ 611 h 10000"/>
                <a:gd name="connsiteX98" fmla="*/ 1024 w 10000"/>
                <a:gd name="connsiteY98" fmla="*/ 611 h 10000"/>
                <a:gd name="connsiteX99" fmla="*/ 1024 w 10000"/>
                <a:gd name="connsiteY99" fmla="*/ 1061 h 10000"/>
                <a:gd name="connsiteX100" fmla="*/ 1024 w 10000"/>
                <a:gd name="connsiteY100" fmla="*/ 1640 h 10000"/>
                <a:gd name="connsiteX101" fmla="*/ 356 w 10000"/>
                <a:gd name="connsiteY101" fmla="*/ 1640 h 10000"/>
                <a:gd name="connsiteX102" fmla="*/ 356 w 10000"/>
                <a:gd name="connsiteY102"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8623 w 10000"/>
                <a:gd name="connsiteY60" fmla="*/ 4309 h 10000"/>
                <a:gd name="connsiteX61" fmla="*/ 9066 w 10000"/>
                <a:gd name="connsiteY61" fmla="*/ 3151 h 10000"/>
                <a:gd name="connsiteX62" fmla="*/ 9199 w 10000"/>
                <a:gd name="connsiteY62" fmla="*/ 3151 h 10000"/>
                <a:gd name="connsiteX63" fmla="*/ 9378 w 10000"/>
                <a:gd name="connsiteY63" fmla="*/ 3055 h 10000"/>
                <a:gd name="connsiteX64" fmla="*/ 9912 w 10000"/>
                <a:gd name="connsiteY64" fmla="*/ 2894 h 10000"/>
                <a:gd name="connsiteX65" fmla="*/ 10000 w 10000"/>
                <a:gd name="connsiteY65" fmla="*/ 2637 h 10000"/>
                <a:gd name="connsiteX66" fmla="*/ 9957 w 10000"/>
                <a:gd name="connsiteY66" fmla="*/ 2572 h 10000"/>
                <a:gd name="connsiteX67" fmla="*/ 9777 w 10000"/>
                <a:gd name="connsiteY67" fmla="*/ 2572 h 10000"/>
                <a:gd name="connsiteX68" fmla="*/ 9644 w 10000"/>
                <a:gd name="connsiteY68" fmla="*/ 2412 h 10000"/>
                <a:gd name="connsiteX69" fmla="*/ 9378 w 10000"/>
                <a:gd name="connsiteY69" fmla="*/ 2347 h 10000"/>
                <a:gd name="connsiteX70" fmla="*/ 9244 w 10000"/>
                <a:gd name="connsiteY70" fmla="*/ 2219 h 10000"/>
                <a:gd name="connsiteX71" fmla="*/ 9157 w 10000"/>
                <a:gd name="connsiteY71" fmla="*/ 1736 h 10000"/>
                <a:gd name="connsiteX72" fmla="*/ 9157 w 10000"/>
                <a:gd name="connsiteY72" fmla="*/ 1061 h 10000"/>
                <a:gd name="connsiteX73" fmla="*/ 8933 w 10000"/>
                <a:gd name="connsiteY73" fmla="*/ 836 h 10000"/>
                <a:gd name="connsiteX74" fmla="*/ 8889 w 10000"/>
                <a:gd name="connsiteY74" fmla="*/ 611 h 10000"/>
                <a:gd name="connsiteX75" fmla="*/ 8534 w 10000"/>
                <a:gd name="connsiteY75" fmla="*/ 289 h 10000"/>
                <a:gd name="connsiteX76" fmla="*/ 8222 w 10000"/>
                <a:gd name="connsiteY76" fmla="*/ 161 h 10000"/>
                <a:gd name="connsiteX77" fmla="*/ 8045 w 10000"/>
                <a:gd name="connsiteY77" fmla="*/ 0 h 10000"/>
                <a:gd name="connsiteX78" fmla="*/ 7779 w 10000"/>
                <a:gd name="connsiteY78" fmla="*/ 161 h 10000"/>
                <a:gd name="connsiteX79" fmla="*/ 7600 w 10000"/>
                <a:gd name="connsiteY79" fmla="*/ 129 h 10000"/>
                <a:gd name="connsiteX80" fmla="*/ 7466 w 10000"/>
                <a:gd name="connsiteY80" fmla="*/ 418 h 10000"/>
                <a:gd name="connsiteX81" fmla="*/ 7110 w 10000"/>
                <a:gd name="connsiteY81" fmla="*/ 482 h 10000"/>
                <a:gd name="connsiteX82" fmla="*/ 7023 w 10000"/>
                <a:gd name="connsiteY82" fmla="*/ 707 h 10000"/>
                <a:gd name="connsiteX83" fmla="*/ 6711 w 10000"/>
                <a:gd name="connsiteY83" fmla="*/ 707 h 10000"/>
                <a:gd name="connsiteX84" fmla="*/ 6445 w 10000"/>
                <a:gd name="connsiteY84" fmla="*/ 611 h 10000"/>
                <a:gd name="connsiteX85" fmla="*/ 5867 w 10000"/>
                <a:gd name="connsiteY85" fmla="*/ 611 h 10000"/>
                <a:gd name="connsiteX86" fmla="*/ 5289 w 10000"/>
                <a:gd name="connsiteY86" fmla="*/ 611 h 10000"/>
                <a:gd name="connsiteX87" fmla="*/ 5333 w 10000"/>
                <a:gd name="connsiteY87" fmla="*/ 482 h 10000"/>
                <a:gd name="connsiteX88" fmla="*/ 5245 w 10000"/>
                <a:gd name="connsiteY88" fmla="*/ 482 h 10000"/>
                <a:gd name="connsiteX89" fmla="*/ 5201 w 10000"/>
                <a:gd name="connsiteY89" fmla="*/ 611 h 10000"/>
                <a:gd name="connsiteX90" fmla="*/ 4667 w 10000"/>
                <a:gd name="connsiteY90" fmla="*/ 611 h 10000"/>
                <a:gd name="connsiteX91" fmla="*/ 4134 w 10000"/>
                <a:gd name="connsiteY91" fmla="*/ 611 h 10000"/>
                <a:gd name="connsiteX92" fmla="*/ 3602 w 10000"/>
                <a:gd name="connsiteY92" fmla="*/ 611 h 10000"/>
                <a:gd name="connsiteX93" fmla="*/ 3067 w 10000"/>
                <a:gd name="connsiteY93" fmla="*/ 611 h 10000"/>
                <a:gd name="connsiteX94" fmla="*/ 2580 w 10000"/>
                <a:gd name="connsiteY94" fmla="*/ 611 h 10000"/>
                <a:gd name="connsiteX95" fmla="*/ 2046 w 10000"/>
                <a:gd name="connsiteY95" fmla="*/ 611 h 10000"/>
                <a:gd name="connsiteX96" fmla="*/ 1556 w 10000"/>
                <a:gd name="connsiteY96" fmla="*/ 611 h 10000"/>
                <a:gd name="connsiteX97" fmla="*/ 1024 w 10000"/>
                <a:gd name="connsiteY97" fmla="*/ 611 h 10000"/>
                <a:gd name="connsiteX98" fmla="*/ 1024 w 10000"/>
                <a:gd name="connsiteY98" fmla="*/ 1061 h 10000"/>
                <a:gd name="connsiteX99" fmla="*/ 1024 w 10000"/>
                <a:gd name="connsiteY99" fmla="*/ 1640 h 10000"/>
                <a:gd name="connsiteX100" fmla="*/ 356 w 10000"/>
                <a:gd name="connsiteY100" fmla="*/ 1640 h 10000"/>
                <a:gd name="connsiteX101" fmla="*/ 356 w 10000"/>
                <a:gd name="connsiteY101"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6086 w 10000"/>
                <a:gd name="connsiteY60" fmla="*/ 6118 h 10000"/>
                <a:gd name="connsiteX61" fmla="*/ 9066 w 10000"/>
                <a:gd name="connsiteY61" fmla="*/ 3151 h 10000"/>
                <a:gd name="connsiteX62" fmla="*/ 9199 w 10000"/>
                <a:gd name="connsiteY62" fmla="*/ 3151 h 10000"/>
                <a:gd name="connsiteX63" fmla="*/ 9378 w 10000"/>
                <a:gd name="connsiteY63" fmla="*/ 3055 h 10000"/>
                <a:gd name="connsiteX64" fmla="*/ 9912 w 10000"/>
                <a:gd name="connsiteY64" fmla="*/ 2894 h 10000"/>
                <a:gd name="connsiteX65" fmla="*/ 10000 w 10000"/>
                <a:gd name="connsiteY65" fmla="*/ 2637 h 10000"/>
                <a:gd name="connsiteX66" fmla="*/ 9957 w 10000"/>
                <a:gd name="connsiteY66" fmla="*/ 2572 h 10000"/>
                <a:gd name="connsiteX67" fmla="*/ 9777 w 10000"/>
                <a:gd name="connsiteY67" fmla="*/ 2572 h 10000"/>
                <a:gd name="connsiteX68" fmla="*/ 9644 w 10000"/>
                <a:gd name="connsiteY68" fmla="*/ 2412 h 10000"/>
                <a:gd name="connsiteX69" fmla="*/ 9378 w 10000"/>
                <a:gd name="connsiteY69" fmla="*/ 2347 h 10000"/>
                <a:gd name="connsiteX70" fmla="*/ 9244 w 10000"/>
                <a:gd name="connsiteY70" fmla="*/ 2219 h 10000"/>
                <a:gd name="connsiteX71" fmla="*/ 9157 w 10000"/>
                <a:gd name="connsiteY71" fmla="*/ 1736 h 10000"/>
                <a:gd name="connsiteX72" fmla="*/ 9157 w 10000"/>
                <a:gd name="connsiteY72" fmla="*/ 1061 h 10000"/>
                <a:gd name="connsiteX73" fmla="*/ 8933 w 10000"/>
                <a:gd name="connsiteY73" fmla="*/ 836 h 10000"/>
                <a:gd name="connsiteX74" fmla="*/ 8889 w 10000"/>
                <a:gd name="connsiteY74" fmla="*/ 611 h 10000"/>
                <a:gd name="connsiteX75" fmla="*/ 8534 w 10000"/>
                <a:gd name="connsiteY75" fmla="*/ 289 h 10000"/>
                <a:gd name="connsiteX76" fmla="*/ 8222 w 10000"/>
                <a:gd name="connsiteY76" fmla="*/ 161 h 10000"/>
                <a:gd name="connsiteX77" fmla="*/ 8045 w 10000"/>
                <a:gd name="connsiteY77" fmla="*/ 0 h 10000"/>
                <a:gd name="connsiteX78" fmla="*/ 7779 w 10000"/>
                <a:gd name="connsiteY78" fmla="*/ 161 h 10000"/>
                <a:gd name="connsiteX79" fmla="*/ 7600 w 10000"/>
                <a:gd name="connsiteY79" fmla="*/ 129 h 10000"/>
                <a:gd name="connsiteX80" fmla="*/ 7466 w 10000"/>
                <a:gd name="connsiteY80" fmla="*/ 418 h 10000"/>
                <a:gd name="connsiteX81" fmla="*/ 7110 w 10000"/>
                <a:gd name="connsiteY81" fmla="*/ 482 h 10000"/>
                <a:gd name="connsiteX82" fmla="*/ 7023 w 10000"/>
                <a:gd name="connsiteY82" fmla="*/ 707 h 10000"/>
                <a:gd name="connsiteX83" fmla="*/ 6711 w 10000"/>
                <a:gd name="connsiteY83" fmla="*/ 707 h 10000"/>
                <a:gd name="connsiteX84" fmla="*/ 6445 w 10000"/>
                <a:gd name="connsiteY84" fmla="*/ 611 h 10000"/>
                <a:gd name="connsiteX85" fmla="*/ 5867 w 10000"/>
                <a:gd name="connsiteY85" fmla="*/ 611 h 10000"/>
                <a:gd name="connsiteX86" fmla="*/ 5289 w 10000"/>
                <a:gd name="connsiteY86" fmla="*/ 611 h 10000"/>
                <a:gd name="connsiteX87" fmla="*/ 5333 w 10000"/>
                <a:gd name="connsiteY87" fmla="*/ 482 h 10000"/>
                <a:gd name="connsiteX88" fmla="*/ 5245 w 10000"/>
                <a:gd name="connsiteY88" fmla="*/ 482 h 10000"/>
                <a:gd name="connsiteX89" fmla="*/ 5201 w 10000"/>
                <a:gd name="connsiteY89" fmla="*/ 611 h 10000"/>
                <a:gd name="connsiteX90" fmla="*/ 4667 w 10000"/>
                <a:gd name="connsiteY90" fmla="*/ 611 h 10000"/>
                <a:gd name="connsiteX91" fmla="*/ 4134 w 10000"/>
                <a:gd name="connsiteY91" fmla="*/ 611 h 10000"/>
                <a:gd name="connsiteX92" fmla="*/ 3602 w 10000"/>
                <a:gd name="connsiteY92" fmla="*/ 611 h 10000"/>
                <a:gd name="connsiteX93" fmla="*/ 3067 w 10000"/>
                <a:gd name="connsiteY93" fmla="*/ 611 h 10000"/>
                <a:gd name="connsiteX94" fmla="*/ 2580 w 10000"/>
                <a:gd name="connsiteY94" fmla="*/ 611 h 10000"/>
                <a:gd name="connsiteX95" fmla="*/ 2046 w 10000"/>
                <a:gd name="connsiteY95" fmla="*/ 611 h 10000"/>
                <a:gd name="connsiteX96" fmla="*/ 1556 w 10000"/>
                <a:gd name="connsiteY96" fmla="*/ 611 h 10000"/>
                <a:gd name="connsiteX97" fmla="*/ 1024 w 10000"/>
                <a:gd name="connsiteY97" fmla="*/ 611 h 10000"/>
                <a:gd name="connsiteX98" fmla="*/ 1024 w 10000"/>
                <a:gd name="connsiteY98" fmla="*/ 1061 h 10000"/>
                <a:gd name="connsiteX99" fmla="*/ 1024 w 10000"/>
                <a:gd name="connsiteY99" fmla="*/ 1640 h 10000"/>
                <a:gd name="connsiteX100" fmla="*/ 356 w 10000"/>
                <a:gd name="connsiteY100" fmla="*/ 1640 h 10000"/>
                <a:gd name="connsiteX101" fmla="*/ 356 w 10000"/>
                <a:gd name="connsiteY101"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6086 w 10000"/>
                <a:gd name="connsiteY60" fmla="*/ 6118 h 10000"/>
                <a:gd name="connsiteX61" fmla="*/ 9199 w 10000"/>
                <a:gd name="connsiteY61" fmla="*/ 3151 h 10000"/>
                <a:gd name="connsiteX62" fmla="*/ 9378 w 10000"/>
                <a:gd name="connsiteY62" fmla="*/ 3055 h 10000"/>
                <a:gd name="connsiteX63" fmla="*/ 9912 w 10000"/>
                <a:gd name="connsiteY63" fmla="*/ 2894 h 10000"/>
                <a:gd name="connsiteX64" fmla="*/ 10000 w 10000"/>
                <a:gd name="connsiteY64" fmla="*/ 2637 h 10000"/>
                <a:gd name="connsiteX65" fmla="*/ 9957 w 10000"/>
                <a:gd name="connsiteY65" fmla="*/ 2572 h 10000"/>
                <a:gd name="connsiteX66" fmla="*/ 9777 w 10000"/>
                <a:gd name="connsiteY66" fmla="*/ 2572 h 10000"/>
                <a:gd name="connsiteX67" fmla="*/ 9644 w 10000"/>
                <a:gd name="connsiteY67" fmla="*/ 2412 h 10000"/>
                <a:gd name="connsiteX68" fmla="*/ 9378 w 10000"/>
                <a:gd name="connsiteY68" fmla="*/ 2347 h 10000"/>
                <a:gd name="connsiteX69" fmla="*/ 9244 w 10000"/>
                <a:gd name="connsiteY69" fmla="*/ 2219 h 10000"/>
                <a:gd name="connsiteX70" fmla="*/ 9157 w 10000"/>
                <a:gd name="connsiteY70" fmla="*/ 1736 h 10000"/>
                <a:gd name="connsiteX71" fmla="*/ 9157 w 10000"/>
                <a:gd name="connsiteY71" fmla="*/ 1061 h 10000"/>
                <a:gd name="connsiteX72" fmla="*/ 8933 w 10000"/>
                <a:gd name="connsiteY72" fmla="*/ 836 h 10000"/>
                <a:gd name="connsiteX73" fmla="*/ 8889 w 10000"/>
                <a:gd name="connsiteY73" fmla="*/ 611 h 10000"/>
                <a:gd name="connsiteX74" fmla="*/ 8534 w 10000"/>
                <a:gd name="connsiteY74" fmla="*/ 289 h 10000"/>
                <a:gd name="connsiteX75" fmla="*/ 8222 w 10000"/>
                <a:gd name="connsiteY75" fmla="*/ 161 h 10000"/>
                <a:gd name="connsiteX76" fmla="*/ 8045 w 10000"/>
                <a:gd name="connsiteY76" fmla="*/ 0 h 10000"/>
                <a:gd name="connsiteX77" fmla="*/ 7779 w 10000"/>
                <a:gd name="connsiteY77" fmla="*/ 161 h 10000"/>
                <a:gd name="connsiteX78" fmla="*/ 7600 w 10000"/>
                <a:gd name="connsiteY78" fmla="*/ 129 h 10000"/>
                <a:gd name="connsiteX79" fmla="*/ 7466 w 10000"/>
                <a:gd name="connsiteY79" fmla="*/ 418 h 10000"/>
                <a:gd name="connsiteX80" fmla="*/ 7110 w 10000"/>
                <a:gd name="connsiteY80" fmla="*/ 482 h 10000"/>
                <a:gd name="connsiteX81" fmla="*/ 7023 w 10000"/>
                <a:gd name="connsiteY81" fmla="*/ 707 h 10000"/>
                <a:gd name="connsiteX82" fmla="*/ 6711 w 10000"/>
                <a:gd name="connsiteY82" fmla="*/ 707 h 10000"/>
                <a:gd name="connsiteX83" fmla="*/ 6445 w 10000"/>
                <a:gd name="connsiteY83" fmla="*/ 611 h 10000"/>
                <a:gd name="connsiteX84" fmla="*/ 5867 w 10000"/>
                <a:gd name="connsiteY84" fmla="*/ 611 h 10000"/>
                <a:gd name="connsiteX85" fmla="*/ 5289 w 10000"/>
                <a:gd name="connsiteY85" fmla="*/ 611 h 10000"/>
                <a:gd name="connsiteX86" fmla="*/ 5333 w 10000"/>
                <a:gd name="connsiteY86" fmla="*/ 482 h 10000"/>
                <a:gd name="connsiteX87" fmla="*/ 5245 w 10000"/>
                <a:gd name="connsiteY87" fmla="*/ 482 h 10000"/>
                <a:gd name="connsiteX88" fmla="*/ 5201 w 10000"/>
                <a:gd name="connsiteY88" fmla="*/ 611 h 10000"/>
                <a:gd name="connsiteX89" fmla="*/ 4667 w 10000"/>
                <a:gd name="connsiteY89" fmla="*/ 611 h 10000"/>
                <a:gd name="connsiteX90" fmla="*/ 4134 w 10000"/>
                <a:gd name="connsiteY90" fmla="*/ 611 h 10000"/>
                <a:gd name="connsiteX91" fmla="*/ 3602 w 10000"/>
                <a:gd name="connsiteY91" fmla="*/ 611 h 10000"/>
                <a:gd name="connsiteX92" fmla="*/ 3067 w 10000"/>
                <a:gd name="connsiteY92" fmla="*/ 611 h 10000"/>
                <a:gd name="connsiteX93" fmla="*/ 2580 w 10000"/>
                <a:gd name="connsiteY93" fmla="*/ 611 h 10000"/>
                <a:gd name="connsiteX94" fmla="*/ 2046 w 10000"/>
                <a:gd name="connsiteY94" fmla="*/ 611 h 10000"/>
                <a:gd name="connsiteX95" fmla="*/ 1556 w 10000"/>
                <a:gd name="connsiteY95" fmla="*/ 611 h 10000"/>
                <a:gd name="connsiteX96" fmla="*/ 1024 w 10000"/>
                <a:gd name="connsiteY96" fmla="*/ 611 h 10000"/>
                <a:gd name="connsiteX97" fmla="*/ 1024 w 10000"/>
                <a:gd name="connsiteY97" fmla="*/ 1061 h 10000"/>
                <a:gd name="connsiteX98" fmla="*/ 1024 w 10000"/>
                <a:gd name="connsiteY98" fmla="*/ 1640 h 10000"/>
                <a:gd name="connsiteX99" fmla="*/ 356 w 10000"/>
                <a:gd name="connsiteY99" fmla="*/ 1640 h 10000"/>
                <a:gd name="connsiteX100" fmla="*/ 356 w 10000"/>
                <a:gd name="connsiteY100"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6086 w 10000"/>
                <a:gd name="connsiteY60" fmla="*/ 6118 h 10000"/>
                <a:gd name="connsiteX61" fmla="*/ 9378 w 10000"/>
                <a:gd name="connsiteY61" fmla="*/ 3055 h 10000"/>
                <a:gd name="connsiteX62" fmla="*/ 9912 w 10000"/>
                <a:gd name="connsiteY62" fmla="*/ 2894 h 10000"/>
                <a:gd name="connsiteX63" fmla="*/ 10000 w 10000"/>
                <a:gd name="connsiteY63" fmla="*/ 2637 h 10000"/>
                <a:gd name="connsiteX64" fmla="*/ 9957 w 10000"/>
                <a:gd name="connsiteY64" fmla="*/ 2572 h 10000"/>
                <a:gd name="connsiteX65" fmla="*/ 9777 w 10000"/>
                <a:gd name="connsiteY65" fmla="*/ 2572 h 10000"/>
                <a:gd name="connsiteX66" fmla="*/ 9644 w 10000"/>
                <a:gd name="connsiteY66" fmla="*/ 2412 h 10000"/>
                <a:gd name="connsiteX67" fmla="*/ 9378 w 10000"/>
                <a:gd name="connsiteY67" fmla="*/ 2347 h 10000"/>
                <a:gd name="connsiteX68" fmla="*/ 9244 w 10000"/>
                <a:gd name="connsiteY68" fmla="*/ 2219 h 10000"/>
                <a:gd name="connsiteX69" fmla="*/ 9157 w 10000"/>
                <a:gd name="connsiteY69" fmla="*/ 1736 h 10000"/>
                <a:gd name="connsiteX70" fmla="*/ 9157 w 10000"/>
                <a:gd name="connsiteY70" fmla="*/ 1061 h 10000"/>
                <a:gd name="connsiteX71" fmla="*/ 8933 w 10000"/>
                <a:gd name="connsiteY71" fmla="*/ 836 h 10000"/>
                <a:gd name="connsiteX72" fmla="*/ 8889 w 10000"/>
                <a:gd name="connsiteY72" fmla="*/ 611 h 10000"/>
                <a:gd name="connsiteX73" fmla="*/ 8534 w 10000"/>
                <a:gd name="connsiteY73" fmla="*/ 289 h 10000"/>
                <a:gd name="connsiteX74" fmla="*/ 8222 w 10000"/>
                <a:gd name="connsiteY74" fmla="*/ 161 h 10000"/>
                <a:gd name="connsiteX75" fmla="*/ 8045 w 10000"/>
                <a:gd name="connsiteY75" fmla="*/ 0 h 10000"/>
                <a:gd name="connsiteX76" fmla="*/ 7779 w 10000"/>
                <a:gd name="connsiteY76" fmla="*/ 161 h 10000"/>
                <a:gd name="connsiteX77" fmla="*/ 7600 w 10000"/>
                <a:gd name="connsiteY77" fmla="*/ 129 h 10000"/>
                <a:gd name="connsiteX78" fmla="*/ 7466 w 10000"/>
                <a:gd name="connsiteY78" fmla="*/ 418 h 10000"/>
                <a:gd name="connsiteX79" fmla="*/ 7110 w 10000"/>
                <a:gd name="connsiteY79" fmla="*/ 482 h 10000"/>
                <a:gd name="connsiteX80" fmla="*/ 7023 w 10000"/>
                <a:gd name="connsiteY80" fmla="*/ 707 h 10000"/>
                <a:gd name="connsiteX81" fmla="*/ 6711 w 10000"/>
                <a:gd name="connsiteY81" fmla="*/ 707 h 10000"/>
                <a:gd name="connsiteX82" fmla="*/ 6445 w 10000"/>
                <a:gd name="connsiteY82" fmla="*/ 611 h 10000"/>
                <a:gd name="connsiteX83" fmla="*/ 5867 w 10000"/>
                <a:gd name="connsiteY83" fmla="*/ 611 h 10000"/>
                <a:gd name="connsiteX84" fmla="*/ 5289 w 10000"/>
                <a:gd name="connsiteY84" fmla="*/ 611 h 10000"/>
                <a:gd name="connsiteX85" fmla="*/ 5333 w 10000"/>
                <a:gd name="connsiteY85" fmla="*/ 482 h 10000"/>
                <a:gd name="connsiteX86" fmla="*/ 5245 w 10000"/>
                <a:gd name="connsiteY86" fmla="*/ 482 h 10000"/>
                <a:gd name="connsiteX87" fmla="*/ 5201 w 10000"/>
                <a:gd name="connsiteY87" fmla="*/ 611 h 10000"/>
                <a:gd name="connsiteX88" fmla="*/ 4667 w 10000"/>
                <a:gd name="connsiteY88" fmla="*/ 611 h 10000"/>
                <a:gd name="connsiteX89" fmla="*/ 4134 w 10000"/>
                <a:gd name="connsiteY89" fmla="*/ 611 h 10000"/>
                <a:gd name="connsiteX90" fmla="*/ 3602 w 10000"/>
                <a:gd name="connsiteY90" fmla="*/ 611 h 10000"/>
                <a:gd name="connsiteX91" fmla="*/ 3067 w 10000"/>
                <a:gd name="connsiteY91" fmla="*/ 611 h 10000"/>
                <a:gd name="connsiteX92" fmla="*/ 2580 w 10000"/>
                <a:gd name="connsiteY92" fmla="*/ 611 h 10000"/>
                <a:gd name="connsiteX93" fmla="*/ 2046 w 10000"/>
                <a:gd name="connsiteY93" fmla="*/ 611 h 10000"/>
                <a:gd name="connsiteX94" fmla="*/ 1556 w 10000"/>
                <a:gd name="connsiteY94" fmla="*/ 611 h 10000"/>
                <a:gd name="connsiteX95" fmla="*/ 1024 w 10000"/>
                <a:gd name="connsiteY95" fmla="*/ 611 h 10000"/>
                <a:gd name="connsiteX96" fmla="*/ 1024 w 10000"/>
                <a:gd name="connsiteY96" fmla="*/ 1061 h 10000"/>
                <a:gd name="connsiteX97" fmla="*/ 1024 w 10000"/>
                <a:gd name="connsiteY97" fmla="*/ 1640 h 10000"/>
                <a:gd name="connsiteX98" fmla="*/ 356 w 10000"/>
                <a:gd name="connsiteY98" fmla="*/ 1640 h 10000"/>
                <a:gd name="connsiteX99" fmla="*/ 356 w 10000"/>
                <a:gd name="connsiteY99"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6086 w 10000"/>
                <a:gd name="connsiteY60" fmla="*/ 6118 h 10000"/>
                <a:gd name="connsiteX61" fmla="*/ 6093 w 10000"/>
                <a:gd name="connsiteY61" fmla="*/ 6462 h 10000"/>
                <a:gd name="connsiteX62" fmla="*/ 9912 w 10000"/>
                <a:gd name="connsiteY62" fmla="*/ 2894 h 10000"/>
                <a:gd name="connsiteX63" fmla="*/ 10000 w 10000"/>
                <a:gd name="connsiteY63" fmla="*/ 2637 h 10000"/>
                <a:gd name="connsiteX64" fmla="*/ 9957 w 10000"/>
                <a:gd name="connsiteY64" fmla="*/ 2572 h 10000"/>
                <a:gd name="connsiteX65" fmla="*/ 9777 w 10000"/>
                <a:gd name="connsiteY65" fmla="*/ 2572 h 10000"/>
                <a:gd name="connsiteX66" fmla="*/ 9644 w 10000"/>
                <a:gd name="connsiteY66" fmla="*/ 2412 h 10000"/>
                <a:gd name="connsiteX67" fmla="*/ 9378 w 10000"/>
                <a:gd name="connsiteY67" fmla="*/ 2347 h 10000"/>
                <a:gd name="connsiteX68" fmla="*/ 9244 w 10000"/>
                <a:gd name="connsiteY68" fmla="*/ 2219 h 10000"/>
                <a:gd name="connsiteX69" fmla="*/ 9157 w 10000"/>
                <a:gd name="connsiteY69" fmla="*/ 1736 h 10000"/>
                <a:gd name="connsiteX70" fmla="*/ 9157 w 10000"/>
                <a:gd name="connsiteY70" fmla="*/ 1061 h 10000"/>
                <a:gd name="connsiteX71" fmla="*/ 8933 w 10000"/>
                <a:gd name="connsiteY71" fmla="*/ 836 h 10000"/>
                <a:gd name="connsiteX72" fmla="*/ 8889 w 10000"/>
                <a:gd name="connsiteY72" fmla="*/ 611 h 10000"/>
                <a:gd name="connsiteX73" fmla="*/ 8534 w 10000"/>
                <a:gd name="connsiteY73" fmla="*/ 289 h 10000"/>
                <a:gd name="connsiteX74" fmla="*/ 8222 w 10000"/>
                <a:gd name="connsiteY74" fmla="*/ 161 h 10000"/>
                <a:gd name="connsiteX75" fmla="*/ 8045 w 10000"/>
                <a:gd name="connsiteY75" fmla="*/ 0 h 10000"/>
                <a:gd name="connsiteX76" fmla="*/ 7779 w 10000"/>
                <a:gd name="connsiteY76" fmla="*/ 161 h 10000"/>
                <a:gd name="connsiteX77" fmla="*/ 7600 w 10000"/>
                <a:gd name="connsiteY77" fmla="*/ 129 h 10000"/>
                <a:gd name="connsiteX78" fmla="*/ 7466 w 10000"/>
                <a:gd name="connsiteY78" fmla="*/ 418 h 10000"/>
                <a:gd name="connsiteX79" fmla="*/ 7110 w 10000"/>
                <a:gd name="connsiteY79" fmla="*/ 482 h 10000"/>
                <a:gd name="connsiteX80" fmla="*/ 7023 w 10000"/>
                <a:gd name="connsiteY80" fmla="*/ 707 h 10000"/>
                <a:gd name="connsiteX81" fmla="*/ 6711 w 10000"/>
                <a:gd name="connsiteY81" fmla="*/ 707 h 10000"/>
                <a:gd name="connsiteX82" fmla="*/ 6445 w 10000"/>
                <a:gd name="connsiteY82" fmla="*/ 611 h 10000"/>
                <a:gd name="connsiteX83" fmla="*/ 5867 w 10000"/>
                <a:gd name="connsiteY83" fmla="*/ 611 h 10000"/>
                <a:gd name="connsiteX84" fmla="*/ 5289 w 10000"/>
                <a:gd name="connsiteY84" fmla="*/ 611 h 10000"/>
                <a:gd name="connsiteX85" fmla="*/ 5333 w 10000"/>
                <a:gd name="connsiteY85" fmla="*/ 482 h 10000"/>
                <a:gd name="connsiteX86" fmla="*/ 5245 w 10000"/>
                <a:gd name="connsiteY86" fmla="*/ 482 h 10000"/>
                <a:gd name="connsiteX87" fmla="*/ 5201 w 10000"/>
                <a:gd name="connsiteY87" fmla="*/ 611 h 10000"/>
                <a:gd name="connsiteX88" fmla="*/ 4667 w 10000"/>
                <a:gd name="connsiteY88" fmla="*/ 611 h 10000"/>
                <a:gd name="connsiteX89" fmla="*/ 4134 w 10000"/>
                <a:gd name="connsiteY89" fmla="*/ 611 h 10000"/>
                <a:gd name="connsiteX90" fmla="*/ 3602 w 10000"/>
                <a:gd name="connsiteY90" fmla="*/ 611 h 10000"/>
                <a:gd name="connsiteX91" fmla="*/ 3067 w 10000"/>
                <a:gd name="connsiteY91" fmla="*/ 611 h 10000"/>
                <a:gd name="connsiteX92" fmla="*/ 2580 w 10000"/>
                <a:gd name="connsiteY92" fmla="*/ 611 h 10000"/>
                <a:gd name="connsiteX93" fmla="*/ 2046 w 10000"/>
                <a:gd name="connsiteY93" fmla="*/ 611 h 10000"/>
                <a:gd name="connsiteX94" fmla="*/ 1556 w 10000"/>
                <a:gd name="connsiteY94" fmla="*/ 611 h 10000"/>
                <a:gd name="connsiteX95" fmla="*/ 1024 w 10000"/>
                <a:gd name="connsiteY95" fmla="*/ 611 h 10000"/>
                <a:gd name="connsiteX96" fmla="*/ 1024 w 10000"/>
                <a:gd name="connsiteY96" fmla="*/ 1061 h 10000"/>
                <a:gd name="connsiteX97" fmla="*/ 1024 w 10000"/>
                <a:gd name="connsiteY97" fmla="*/ 1640 h 10000"/>
                <a:gd name="connsiteX98" fmla="*/ 356 w 10000"/>
                <a:gd name="connsiteY98" fmla="*/ 1640 h 10000"/>
                <a:gd name="connsiteX99" fmla="*/ 356 w 10000"/>
                <a:gd name="connsiteY99" fmla="*/ 1897 h 10000"/>
                <a:gd name="connsiteX0" fmla="*/ 356 w 10000"/>
                <a:gd name="connsiteY0" fmla="*/ 1897 h 10000"/>
                <a:gd name="connsiteX1" fmla="*/ 5520 w 10000"/>
                <a:gd name="connsiteY1" fmla="*/ 6915 h 10000"/>
                <a:gd name="connsiteX2" fmla="*/ 5155 w 10000"/>
                <a:gd name="connsiteY2" fmla="*/ 7114 h 10000"/>
                <a:gd name="connsiteX3" fmla="*/ 4848 w 10000"/>
                <a:gd name="connsiteY3" fmla="*/ 6907 h 10000"/>
                <a:gd name="connsiteX4" fmla="*/ 4403 w 10000"/>
                <a:gd name="connsiteY4" fmla="*/ 6781 h 10000"/>
                <a:gd name="connsiteX5" fmla="*/ 4182 w 10000"/>
                <a:gd name="connsiteY5" fmla="*/ 7064 h 10000"/>
                <a:gd name="connsiteX6" fmla="*/ 3635 w 10000"/>
                <a:gd name="connsiteY6" fmla="*/ 7281 h 10000"/>
                <a:gd name="connsiteX7" fmla="*/ 3284 w 10000"/>
                <a:gd name="connsiteY7" fmla="*/ 7279 h 10000"/>
                <a:gd name="connsiteX8" fmla="*/ 2517 w 10000"/>
                <a:gd name="connsiteY8" fmla="*/ 7095 h 10000"/>
                <a:gd name="connsiteX9" fmla="*/ 2312 w 10000"/>
                <a:gd name="connsiteY9" fmla="*/ 7195 h 10000"/>
                <a:gd name="connsiteX10" fmla="*/ 1800 w 10000"/>
                <a:gd name="connsiteY10" fmla="*/ 6973 h 10000"/>
                <a:gd name="connsiteX11" fmla="*/ 1574 w 10000"/>
                <a:gd name="connsiteY11" fmla="*/ 6638 h 10000"/>
                <a:gd name="connsiteX12" fmla="*/ 1198 w 10000"/>
                <a:gd name="connsiteY12" fmla="*/ 6729 h 10000"/>
                <a:gd name="connsiteX13" fmla="*/ 1096 w 10000"/>
                <a:gd name="connsiteY13" fmla="*/ 6927 h 10000"/>
                <a:gd name="connsiteX14" fmla="*/ 698 w 10000"/>
                <a:gd name="connsiteY14" fmla="*/ 7011 h 10000"/>
                <a:gd name="connsiteX15" fmla="*/ 436 w 10000"/>
                <a:gd name="connsiteY15" fmla="*/ 7004 h 10000"/>
                <a:gd name="connsiteX16" fmla="*/ 292 w 10000"/>
                <a:gd name="connsiteY16" fmla="*/ 7161 h 10000"/>
                <a:gd name="connsiteX17" fmla="*/ 47 w 10000"/>
                <a:gd name="connsiteY17" fmla="*/ 6913 h 10000"/>
                <a:gd name="connsiteX18" fmla="*/ 0 w 10000"/>
                <a:gd name="connsiteY18" fmla="*/ 7363 h 10000"/>
                <a:gd name="connsiteX19" fmla="*/ 89 w 10000"/>
                <a:gd name="connsiteY19" fmla="*/ 7428 h 10000"/>
                <a:gd name="connsiteX20" fmla="*/ 446 w 10000"/>
                <a:gd name="connsiteY20" fmla="*/ 7460 h 10000"/>
                <a:gd name="connsiteX21" fmla="*/ 491 w 10000"/>
                <a:gd name="connsiteY21" fmla="*/ 7588 h 10000"/>
                <a:gd name="connsiteX22" fmla="*/ 890 w 10000"/>
                <a:gd name="connsiteY22" fmla="*/ 7621 h 10000"/>
                <a:gd name="connsiteX23" fmla="*/ 1112 w 10000"/>
                <a:gd name="connsiteY23" fmla="*/ 7749 h 10000"/>
                <a:gd name="connsiteX24" fmla="*/ 1156 w 10000"/>
                <a:gd name="connsiteY24" fmla="*/ 7974 h 10000"/>
                <a:gd name="connsiteX25" fmla="*/ 1869 w 10000"/>
                <a:gd name="connsiteY25" fmla="*/ 8360 h 10000"/>
                <a:gd name="connsiteX26" fmla="*/ 2046 w 10000"/>
                <a:gd name="connsiteY26" fmla="*/ 8746 h 10000"/>
                <a:gd name="connsiteX27" fmla="*/ 2534 w 10000"/>
                <a:gd name="connsiteY27" fmla="*/ 8939 h 10000"/>
                <a:gd name="connsiteX28" fmla="*/ 2712 w 10000"/>
                <a:gd name="connsiteY28" fmla="*/ 9196 h 10000"/>
                <a:gd name="connsiteX29" fmla="*/ 3067 w 10000"/>
                <a:gd name="connsiteY29" fmla="*/ 9518 h 10000"/>
                <a:gd name="connsiteX30" fmla="*/ 3335 w 10000"/>
                <a:gd name="connsiteY30" fmla="*/ 9614 h 10000"/>
                <a:gd name="connsiteX31" fmla="*/ 3513 w 10000"/>
                <a:gd name="connsiteY31" fmla="*/ 9518 h 10000"/>
                <a:gd name="connsiteX32" fmla="*/ 3957 w 10000"/>
                <a:gd name="connsiteY32" fmla="*/ 9550 h 10000"/>
                <a:gd name="connsiteX33" fmla="*/ 4134 w 10000"/>
                <a:gd name="connsiteY33" fmla="*/ 9486 h 10000"/>
                <a:gd name="connsiteX34" fmla="*/ 4934 w 10000"/>
                <a:gd name="connsiteY34" fmla="*/ 9968 h 10000"/>
                <a:gd name="connsiteX35" fmla="*/ 4979 w 10000"/>
                <a:gd name="connsiteY35" fmla="*/ 9968 h 10000"/>
                <a:gd name="connsiteX36" fmla="*/ 5067 w 10000"/>
                <a:gd name="connsiteY36" fmla="*/ 9904 h 10000"/>
                <a:gd name="connsiteX37" fmla="*/ 5643 w 10000"/>
                <a:gd name="connsiteY37" fmla="*/ 9904 h 10000"/>
                <a:gd name="connsiteX38" fmla="*/ 5734 w 10000"/>
                <a:gd name="connsiteY38" fmla="*/ 10000 h 10000"/>
                <a:gd name="connsiteX39" fmla="*/ 6223 w 10000"/>
                <a:gd name="connsiteY39" fmla="*/ 9871 h 10000"/>
                <a:gd name="connsiteX40" fmla="*/ 6666 w 10000"/>
                <a:gd name="connsiteY40" fmla="*/ 9871 h 10000"/>
                <a:gd name="connsiteX41" fmla="*/ 6978 w 10000"/>
                <a:gd name="connsiteY41" fmla="*/ 9743 h 10000"/>
                <a:gd name="connsiteX42" fmla="*/ 7334 w 10000"/>
                <a:gd name="connsiteY42" fmla="*/ 9486 h 10000"/>
                <a:gd name="connsiteX43" fmla="*/ 8267 w 10000"/>
                <a:gd name="connsiteY43" fmla="*/ 9486 h 10000"/>
                <a:gd name="connsiteX44" fmla="*/ 8267 w 10000"/>
                <a:gd name="connsiteY44" fmla="*/ 9132 h 10000"/>
                <a:gd name="connsiteX45" fmla="*/ 7779 w 10000"/>
                <a:gd name="connsiteY45" fmla="*/ 8971 h 10000"/>
                <a:gd name="connsiteX46" fmla="*/ 7512 w 10000"/>
                <a:gd name="connsiteY46" fmla="*/ 8457 h 10000"/>
                <a:gd name="connsiteX47" fmla="*/ 7157 w 10000"/>
                <a:gd name="connsiteY47" fmla="*/ 8264 h 10000"/>
                <a:gd name="connsiteX48" fmla="*/ 6933 w 10000"/>
                <a:gd name="connsiteY48" fmla="*/ 8006 h 10000"/>
                <a:gd name="connsiteX49" fmla="*/ 6356 w 10000"/>
                <a:gd name="connsiteY49" fmla="*/ 7814 h 10000"/>
                <a:gd name="connsiteX50" fmla="*/ 6489 w 10000"/>
                <a:gd name="connsiteY50" fmla="*/ 7749 h 10000"/>
                <a:gd name="connsiteX51" fmla="*/ 6489 w 10000"/>
                <a:gd name="connsiteY51" fmla="*/ 7588 h 10000"/>
                <a:gd name="connsiteX52" fmla="*/ 6890 w 10000"/>
                <a:gd name="connsiteY52" fmla="*/ 7588 h 10000"/>
                <a:gd name="connsiteX53" fmla="*/ 7110 w 10000"/>
                <a:gd name="connsiteY53" fmla="*/ 7460 h 10000"/>
                <a:gd name="connsiteX54" fmla="*/ 7157 w 10000"/>
                <a:gd name="connsiteY54" fmla="*/ 6527 h 10000"/>
                <a:gd name="connsiteX55" fmla="*/ 7200 w 10000"/>
                <a:gd name="connsiteY55" fmla="*/ 6559 h 10000"/>
                <a:gd name="connsiteX56" fmla="*/ 7042 w 10000"/>
                <a:gd name="connsiteY56" fmla="*/ 6618 h 10000"/>
                <a:gd name="connsiteX57" fmla="*/ 6980 w 10000"/>
                <a:gd name="connsiteY57" fmla="*/ 6745 h 10000"/>
                <a:gd name="connsiteX58" fmla="*/ 6583 w 10000"/>
                <a:gd name="connsiteY58" fmla="*/ 6497 h 10000"/>
                <a:gd name="connsiteX59" fmla="*/ 6511 w 10000"/>
                <a:gd name="connsiteY59" fmla="*/ 5828 h 10000"/>
                <a:gd name="connsiteX60" fmla="*/ 6086 w 10000"/>
                <a:gd name="connsiteY60" fmla="*/ 6118 h 10000"/>
                <a:gd name="connsiteX61" fmla="*/ 6093 w 10000"/>
                <a:gd name="connsiteY61" fmla="*/ 6462 h 10000"/>
                <a:gd name="connsiteX62" fmla="*/ 5751 w 10000"/>
                <a:gd name="connsiteY62" fmla="*/ 6670 h 10000"/>
                <a:gd name="connsiteX63" fmla="*/ 10000 w 10000"/>
                <a:gd name="connsiteY63" fmla="*/ 2637 h 10000"/>
                <a:gd name="connsiteX64" fmla="*/ 9957 w 10000"/>
                <a:gd name="connsiteY64" fmla="*/ 2572 h 10000"/>
                <a:gd name="connsiteX65" fmla="*/ 9777 w 10000"/>
                <a:gd name="connsiteY65" fmla="*/ 2572 h 10000"/>
                <a:gd name="connsiteX66" fmla="*/ 9644 w 10000"/>
                <a:gd name="connsiteY66" fmla="*/ 2412 h 10000"/>
                <a:gd name="connsiteX67" fmla="*/ 9378 w 10000"/>
                <a:gd name="connsiteY67" fmla="*/ 2347 h 10000"/>
                <a:gd name="connsiteX68" fmla="*/ 9244 w 10000"/>
                <a:gd name="connsiteY68" fmla="*/ 2219 h 10000"/>
                <a:gd name="connsiteX69" fmla="*/ 9157 w 10000"/>
                <a:gd name="connsiteY69" fmla="*/ 1736 h 10000"/>
                <a:gd name="connsiteX70" fmla="*/ 9157 w 10000"/>
                <a:gd name="connsiteY70" fmla="*/ 1061 h 10000"/>
                <a:gd name="connsiteX71" fmla="*/ 8933 w 10000"/>
                <a:gd name="connsiteY71" fmla="*/ 836 h 10000"/>
                <a:gd name="connsiteX72" fmla="*/ 8889 w 10000"/>
                <a:gd name="connsiteY72" fmla="*/ 611 h 10000"/>
                <a:gd name="connsiteX73" fmla="*/ 8534 w 10000"/>
                <a:gd name="connsiteY73" fmla="*/ 289 h 10000"/>
                <a:gd name="connsiteX74" fmla="*/ 8222 w 10000"/>
                <a:gd name="connsiteY74" fmla="*/ 161 h 10000"/>
                <a:gd name="connsiteX75" fmla="*/ 8045 w 10000"/>
                <a:gd name="connsiteY75" fmla="*/ 0 h 10000"/>
                <a:gd name="connsiteX76" fmla="*/ 7779 w 10000"/>
                <a:gd name="connsiteY76" fmla="*/ 161 h 10000"/>
                <a:gd name="connsiteX77" fmla="*/ 7600 w 10000"/>
                <a:gd name="connsiteY77" fmla="*/ 129 h 10000"/>
                <a:gd name="connsiteX78" fmla="*/ 7466 w 10000"/>
                <a:gd name="connsiteY78" fmla="*/ 418 h 10000"/>
                <a:gd name="connsiteX79" fmla="*/ 7110 w 10000"/>
                <a:gd name="connsiteY79" fmla="*/ 482 h 10000"/>
                <a:gd name="connsiteX80" fmla="*/ 7023 w 10000"/>
                <a:gd name="connsiteY80" fmla="*/ 707 h 10000"/>
                <a:gd name="connsiteX81" fmla="*/ 6711 w 10000"/>
                <a:gd name="connsiteY81" fmla="*/ 707 h 10000"/>
                <a:gd name="connsiteX82" fmla="*/ 6445 w 10000"/>
                <a:gd name="connsiteY82" fmla="*/ 611 h 10000"/>
                <a:gd name="connsiteX83" fmla="*/ 5867 w 10000"/>
                <a:gd name="connsiteY83" fmla="*/ 611 h 10000"/>
                <a:gd name="connsiteX84" fmla="*/ 5289 w 10000"/>
                <a:gd name="connsiteY84" fmla="*/ 611 h 10000"/>
                <a:gd name="connsiteX85" fmla="*/ 5333 w 10000"/>
                <a:gd name="connsiteY85" fmla="*/ 482 h 10000"/>
                <a:gd name="connsiteX86" fmla="*/ 5245 w 10000"/>
                <a:gd name="connsiteY86" fmla="*/ 482 h 10000"/>
                <a:gd name="connsiteX87" fmla="*/ 5201 w 10000"/>
                <a:gd name="connsiteY87" fmla="*/ 611 h 10000"/>
                <a:gd name="connsiteX88" fmla="*/ 4667 w 10000"/>
                <a:gd name="connsiteY88" fmla="*/ 611 h 10000"/>
                <a:gd name="connsiteX89" fmla="*/ 4134 w 10000"/>
                <a:gd name="connsiteY89" fmla="*/ 611 h 10000"/>
                <a:gd name="connsiteX90" fmla="*/ 3602 w 10000"/>
                <a:gd name="connsiteY90" fmla="*/ 611 h 10000"/>
                <a:gd name="connsiteX91" fmla="*/ 3067 w 10000"/>
                <a:gd name="connsiteY91" fmla="*/ 611 h 10000"/>
                <a:gd name="connsiteX92" fmla="*/ 2580 w 10000"/>
                <a:gd name="connsiteY92" fmla="*/ 611 h 10000"/>
                <a:gd name="connsiteX93" fmla="*/ 2046 w 10000"/>
                <a:gd name="connsiteY93" fmla="*/ 611 h 10000"/>
                <a:gd name="connsiteX94" fmla="*/ 1556 w 10000"/>
                <a:gd name="connsiteY94" fmla="*/ 611 h 10000"/>
                <a:gd name="connsiteX95" fmla="*/ 1024 w 10000"/>
                <a:gd name="connsiteY95" fmla="*/ 611 h 10000"/>
                <a:gd name="connsiteX96" fmla="*/ 1024 w 10000"/>
                <a:gd name="connsiteY96" fmla="*/ 1061 h 10000"/>
                <a:gd name="connsiteX97" fmla="*/ 1024 w 10000"/>
                <a:gd name="connsiteY97" fmla="*/ 1640 h 10000"/>
                <a:gd name="connsiteX98" fmla="*/ 356 w 10000"/>
                <a:gd name="connsiteY98" fmla="*/ 1640 h 10000"/>
                <a:gd name="connsiteX99" fmla="*/ 356 w 10000"/>
                <a:gd name="connsiteY99" fmla="*/ 1897 h 10000"/>
                <a:gd name="connsiteX0" fmla="*/ 356 w 9957"/>
                <a:gd name="connsiteY0" fmla="*/ 1897 h 10000"/>
                <a:gd name="connsiteX1" fmla="*/ 5520 w 9957"/>
                <a:gd name="connsiteY1" fmla="*/ 6915 h 10000"/>
                <a:gd name="connsiteX2" fmla="*/ 5155 w 9957"/>
                <a:gd name="connsiteY2" fmla="*/ 7114 h 10000"/>
                <a:gd name="connsiteX3" fmla="*/ 4848 w 9957"/>
                <a:gd name="connsiteY3" fmla="*/ 6907 h 10000"/>
                <a:gd name="connsiteX4" fmla="*/ 4403 w 9957"/>
                <a:gd name="connsiteY4" fmla="*/ 6781 h 10000"/>
                <a:gd name="connsiteX5" fmla="*/ 4182 w 9957"/>
                <a:gd name="connsiteY5" fmla="*/ 7064 h 10000"/>
                <a:gd name="connsiteX6" fmla="*/ 3635 w 9957"/>
                <a:gd name="connsiteY6" fmla="*/ 7281 h 10000"/>
                <a:gd name="connsiteX7" fmla="*/ 3284 w 9957"/>
                <a:gd name="connsiteY7" fmla="*/ 7279 h 10000"/>
                <a:gd name="connsiteX8" fmla="*/ 2517 w 9957"/>
                <a:gd name="connsiteY8" fmla="*/ 7095 h 10000"/>
                <a:gd name="connsiteX9" fmla="*/ 2312 w 9957"/>
                <a:gd name="connsiteY9" fmla="*/ 7195 h 10000"/>
                <a:gd name="connsiteX10" fmla="*/ 1800 w 9957"/>
                <a:gd name="connsiteY10" fmla="*/ 6973 h 10000"/>
                <a:gd name="connsiteX11" fmla="*/ 1574 w 9957"/>
                <a:gd name="connsiteY11" fmla="*/ 6638 h 10000"/>
                <a:gd name="connsiteX12" fmla="*/ 1198 w 9957"/>
                <a:gd name="connsiteY12" fmla="*/ 6729 h 10000"/>
                <a:gd name="connsiteX13" fmla="*/ 1096 w 9957"/>
                <a:gd name="connsiteY13" fmla="*/ 6927 h 10000"/>
                <a:gd name="connsiteX14" fmla="*/ 698 w 9957"/>
                <a:gd name="connsiteY14" fmla="*/ 7011 h 10000"/>
                <a:gd name="connsiteX15" fmla="*/ 436 w 9957"/>
                <a:gd name="connsiteY15" fmla="*/ 7004 h 10000"/>
                <a:gd name="connsiteX16" fmla="*/ 292 w 9957"/>
                <a:gd name="connsiteY16" fmla="*/ 7161 h 10000"/>
                <a:gd name="connsiteX17" fmla="*/ 47 w 9957"/>
                <a:gd name="connsiteY17" fmla="*/ 6913 h 10000"/>
                <a:gd name="connsiteX18" fmla="*/ 0 w 9957"/>
                <a:gd name="connsiteY18" fmla="*/ 7363 h 10000"/>
                <a:gd name="connsiteX19" fmla="*/ 89 w 9957"/>
                <a:gd name="connsiteY19" fmla="*/ 7428 h 10000"/>
                <a:gd name="connsiteX20" fmla="*/ 446 w 9957"/>
                <a:gd name="connsiteY20" fmla="*/ 7460 h 10000"/>
                <a:gd name="connsiteX21" fmla="*/ 491 w 9957"/>
                <a:gd name="connsiteY21" fmla="*/ 7588 h 10000"/>
                <a:gd name="connsiteX22" fmla="*/ 890 w 9957"/>
                <a:gd name="connsiteY22" fmla="*/ 7621 h 10000"/>
                <a:gd name="connsiteX23" fmla="*/ 1112 w 9957"/>
                <a:gd name="connsiteY23" fmla="*/ 7749 h 10000"/>
                <a:gd name="connsiteX24" fmla="*/ 1156 w 9957"/>
                <a:gd name="connsiteY24" fmla="*/ 7974 h 10000"/>
                <a:gd name="connsiteX25" fmla="*/ 1869 w 9957"/>
                <a:gd name="connsiteY25" fmla="*/ 8360 h 10000"/>
                <a:gd name="connsiteX26" fmla="*/ 2046 w 9957"/>
                <a:gd name="connsiteY26" fmla="*/ 8746 h 10000"/>
                <a:gd name="connsiteX27" fmla="*/ 2534 w 9957"/>
                <a:gd name="connsiteY27" fmla="*/ 8939 h 10000"/>
                <a:gd name="connsiteX28" fmla="*/ 2712 w 9957"/>
                <a:gd name="connsiteY28" fmla="*/ 9196 h 10000"/>
                <a:gd name="connsiteX29" fmla="*/ 3067 w 9957"/>
                <a:gd name="connsiteY29" fmla="*/ 9518 h 10000"/>
                <a:gd name="connsiteX30" fmla="*/ 3335 w 9957"/>
                <a:gd name="connsiteY30" fmla="*/ 9614 h 10000"/>
                <a:gd name="connsiteX31" fmla="*/ 3513 w 9957"/>
                <a:gd name="connsiteY31" fmla="*/ 9518 h 10000"/>
                <a:gd name="connsiteX32" fmla="*/ 3957 w 9957"/>
                <a:gd name="connsiteY32" fmla="*/ 9550 h 10000"/>
                <a:gd name="connsiteX33" fmla="*/ 4134 w 9957"/>
                <a:gd name="connsiteY33" fmla="*/ 9486 h 10000"/>
                <a:gd name="connsiteX34" fmla="*/ 4934 w 9957"/>
                <a:gd name="connsiteY34" fmla="*/ 9968 h 10000"/>
                <a:gd name="connsiteX35" fmla="*/ 4979 w 9957"/>
                <a:gd name="connsiteY35" fmla="*/ 9968 h 10000"/>
                <a:gd name="connsiteX36" fmla="*/ 5067 w 9957"/>
                <a:gd name="connsiteY36" fmla="*/ 9904 h 10000"/>
                <a:gd name="connsiteX37" fmla="*/ 5643 w 9957"/>
                <a:gd name="connsiteY37" fmla="*/ 9904 h 10000"/>
                <a:gd name="connsiteX38" fmla="*/ 5734 w 9957"/>
                <a:gd name="connsiteY38" fmla="*/ 10000 h 10000"/>
                <a:gd name="connsiteX39" fmla="*/ 6223 w 9957"/>
                <a:gd name="connsiteY39" fmla="*/ 9871 h 10000"/>
                <a:gd name="connsiteX40" fmla="*/ 6666 w 9957"/>
                <a:gd name="connsiteY40" fmla="*/ 9871 h 10000"/>
                <a:gd name="connsiteX41" fmla="*/ 6978 w 9957"/>
                <a:gd name="connsiteY41" fmla="*/ 9743 h 10000"/>
                <a:gd name="connsiteX42" fmla="*/ 7334 w 9957"/>
                <a:gd name="connsiteY42" fmla="*/ 9486 h 10000"/>
                <a:gd name="connsiteX43" fmla="*/ 8267 w 9957"/>
                <a:gd name="connsiteY43" fmla="*/ 9486 h 10000"/>
                <a:gd name="connsiteX44" fmla="*/ 8267 w 9957"/>
                <a:gd name="connsiteY44" fmla="*/ 9132 h 10000"/>
                <a:gd name="connsiteX45" fmla="*/ 7779 w 9957"/>
                <a:gd name="connsiteY45" fmla="*/ 8971 h 10000"/>
                <a:gd name="connsiteX46" fmla="*/ 7512 w 9957"/>
                <a:gd name="connsiteY46" fmla="*/ 8457 h 10000"/>
                <a:gd name="connsiteX47" fmla="*/ 7157 w 9957"/>
                <a:gd name="connsiteY47" fmla="*/ 8264 h 10000"/>
                <a:gd name="connsiteX48" fmla="*/ 6933 w 9957"/>
                <a:gd name="connsiteY48" fmla="*/ 8006 h 10000"/>
                <a:gd name="connsiteX49" fmla="*/ 6356 w 9957"/>
                <a:gd name="connsiteY49" fmla="*/ 7814 h 10000"/>
                <a:gd name="connsiteX50" fmla="*/ 6489 w 9957"/>
                <a:gd name="connsiteY50" fmla="*/ 7749 h 10000"/>
                <a:gd name="connsiteX51" fmla="*/ 6489 w 9957"/>
                <a:gd name="connsiteY51" fmla="*/ 7588 h 10000"/>
                <a:gd name="connsiteX52" fmla="*/ 6890 w 9957"/>
                <a:gd name="connsiteY52" fmla="*/ 7588 h 10000"/>
                <a:gd name="connsiteX53" fmla="*/ 7110 w 9957"/>
                <a:gd name="connsiteY53" fmla="*/ 7460 h 10000"/>
                <a:gd name="connsiteX54" fmla="*/ 7157 w 9957"/>
                <a:gd name="connsiteY54" fmla="*/ 6527 h 10000"/>
                <a:gd name="connsiteX55" fmla="*/ 7200 w 9957"/>
                <a:gd name="connsiteY55" fmla="*/ 6559 h 10000"/>
                <a:gd name="connsiteX56" fmla="*/ 7042 w 9957"/>
                <a:gd name="connsiteY56" fmla="*/ 6618 h 10000"/>
                <a:gd name="connsiteX57" fmla="*/ 6980 w 9957"/>
                <a:gd name="connsiteY57" fmla="*/ 6745 h 10000"/>
                <a:gd name="connsiteX58" fmla="*/ 6583 w 9957"/>
                <a:gd name="connsiteY58" fmla="*/ 6497 h 10000"/>
                <a:gd name="connsiteX59" fmla="*/ 6511 w 9957"/>
                <a:gd name="connsiteY59" fmla="*/ 5828 h 10000"/>
                <a:gd name="connsiteX60" fmla="*/ 6086 w 9957"/>
                <a:gd name="connsiteY60" fmla="*/ 6118 h 10000"/>
                <a:gd name="connsiteX61" fmla="*/ 6093 w 9957"/>
                <a:gd name="connsiteY61" fmla="*/ 6462 h 10000"/>
                <a:gd name="connsiteX62" fmla="*/ 5751 w 9957"/>
                <a:gd name="connsiteY62" fmla="*/ 6670 h 10000"/>
                <a:gd name="connsiteX63" fmla="*/ 9957 w 9957"/>
                <a:gd name="connsiteY63" fmla="*/ 2572 h 10000"/>
                <a:gd name="connsiteX64" fmla="*/ 9777 w 9957"/>
                <a:gd name="connsiteY64" fmla="*/ 2572 h 10000"/>
                <a:gd name="connsiteX65" fmla="*/ 9644 w 9957"/>
                <a:gd name="connsiteY65" fmla="*/ 2412 h 10000"/>
                <a:gd name="connsiteX66" fmla="*/ 9378 w 9957"/>
                <a:gd name="connsiteY66" fmla="*/ 2347 h 10000"/>
                <a:gd name="connsiteX67" fmla="*/ 9244 w 9957"/>
                <a:gd name="connsiteY67" fmla="*/ 2219 h 10000"/>
                <a:gd name="connsiteX68" fmla="*/ 9157 w 9957"/>
                <a:gd name="connsiteY68" fmla="*/ 1736 h 10000"/>
                <a:gd name="connsiteX69" fmla="*/ 9157 w 9957"/>
                <a:gd name="connsiteY69" fmla="*/ 1061 h 10000"/>
                <a:gd name="connsiteX70" fmla="*/ 8933 w 9957"/>
                <a:gd name="connsiteY70" fmla="*/ 836 h 10000"/>
                <a:gd name="connsiteX71" fmla="*/ 8889 w 9957"/>
                <a:gd name="connsiteY71" fmla="*/ 611 h 10000"/>
                <a:gd name="connsiteX72" fmla="*/ 8534 w 9957"/>
                <a:gd name="connsiteY72" fmla="*/ 289 h 10000"/>
                <a:gd name="connsiteX73" fmla="*/ 8222 w 9957"/>
                <a:gd name="connsiteY73" fmla="*/ 161 h 10000"/>
                <a:gd name="connsiteX74" fmla="*/ 8045 w 9957"/>
                <a:gd name="connsiteY74" fmla="*/ 0 h 10000"/>
                <a:gd name="connsiteX75" fmla="*/ 7779 w 9957"/>
                <a:gd name="connsiteY75" fmla="*/ 161 h 10000"/>
                <a:gd name="connsiteX76" fmla="*/ 7600 w 9957"/>
                <a:gd name="connsiteY76" fmla="*/ 129 h 10000"/>
                <a:gd name="connsiteX77" fmla="*/ 7466 w 9957"/>
                <a:gd name="connsiteY77" fmla="*/ 418 h 10000"/>
                <a:gd name="connsiteX78" fmla="*/ 7110 w 9957"/>
                <a:gd name="connsiteY78" fmla="*/ 482 h 10000"/>
                <a:gd name="connsiteX79" fmla="*/ 7023 w 9957"/>
                <a:gd name="connsiteY79" fmla="*/ 707 h 10000"/>
                <a:gd name="connsiteX80" fmla="*/ 6711 w 9957"/>
                <a:gd name="connsiteY80" fmla="*/ 707 h 10000"/>
                <a:gd name="connsiteX81" fmla="*/ 6445 w 9957"/>
                <a:gd name="connsiteY81" fmla="*/ 611 h 10000"/>
                <a:gd name="connsiteX82" fmla="*/ 5867 w 9957"/>
                <a:gd name="connsiteY82" fmla="*/ 611 h 10000"/>
                <a:gd name="connsiteX83" fmla="*/ 5289 w 9957"/>
                <a:gd name="connsiteY83" fmla="*/ 611 h 10000"/>
                <a:gd name="connsiteX84" fmla="*/ 5333 w 9957"/>
                <a:gd name="connsiteY84" fmla="*/ 482 h 10000"/>
                <a:gd name="connsiteX85" fmla="*/ 5245 w 9957"/>
                <a:gd name="connsiteY85" fmla="*/ 482 h 10000"/>
                <a:gd name="connsiteX86" fmla="*/ 5201 w 9957"/>
                <a:gd name="connsiteY86" fmla="*/ 611 h 10000"/>
                <a:gd name="connsiteX87" fmla="*/ 4667 w 9957"/>
                <a:gd name="connsiteY87" fmla="*/ 611 h 10000"/>
                <a:gd name="connsiteX88" fmla="*/ 4134 w 9957"/>
                <a:gd name="connsiteY88" fmla="*/ 611 h 10000"/>
                <a:gd name="connsiteX89" fmla="*/ 3602 w 9957"/>
                <a:gd name="connsiteY89" fmla="*/ 611 h 10000"/>
                <a:gd name="connsiteX90" fmla="*/ 3067 w 9957"/>
                <a:gd name="connsiteY90" fmla="*/ 611 h 10000"/>
                <a:gd name="connsiteX91" fmla="*/ 2580 w 9957"/>
                <a:gd name="connsiteY91" fmla="*/ 611 h 10000"/>
                <a:gd name="connsiteX92" fmla="*/ 2046 w 9957"/>
                <a:gd name="connsiteY92" fmla="*/ 611 h 10000"/>
                <a:gd name="connsiteX93" fmla="*/ 1556 w 9957"/>
                <a:gd name="connsiteY93" fmla="*/ 611 h 10000"/>
                <a:gd name="connsiteX94" fmla="*/ 1024 w 9957"/>
                <a:gd name="connsiteY94" fmla="*/ 611 h 10000"/>
                <a:gd name="connsiteX95" fmla="*/ 1024 w 9957"/>
                <a:gd name="connsiteY95" fmla="*/ 1061 h 10000"/>
                <a:gd name="connsiteX96" fmla="*/ 1024 w 9957"/>
                <a:gd name="connsiteY96" fmla="*/ 1640 h 10000"/>
                <a:gd name="connsiteX97" fmla="*/ 356 w 9957"/>
                <a:gd name="connsiteY97" fmla="*/ 1640 h 10000"/>
                <a:gd name="connsiteX98" fmla="*/ 356 w 9957"/>
                <a:gd name="connsiteY98" fmla="*/ 1897 h 10000"/>
                <a:gd name="connsiteX0" fmla="*/ 358 w 9819"/>
                <a:gd name="connsiteY0" fmla="*/ 1897 h 10000"/>
                <a:gd name="connsiteX1" fmla="*/ 5544 w 9819"/>
                <a:gd name="connsiteY1" fmla="*/ 6915 h 10000"/>
                <a:gd name="connsiteX2" fmla="*/ 5177 w 9819"/>
                <a:gd name="connsiteY2" fmla="*/ 7114 h 10000"/>
                <a:gd name="connsiteX3" fmla="*/ 4869 w 9819"/>
                <a:gd name="connsiteY3" fmla="*/ 6907 h 10000"/>
                <a:gd name="connsiteX4" fmla="*/ 4422 w 9819"/>
                <a:gd name="connsiteY4" fmla="*/ 6781 h 10000"/>
                <a:gd name="connsiteX5" fmla="*/ 4200 w 9819"/>
                <a:gd name="connsiteY5" fmla="*/ 7064 h 10000"/>
                <a:gd name="connsiteX6" fmla="*/ 3651 w 9819"/>
                <a:gd name="connsiteY6" fmla="*/ 7281 h 10000"/>
                <a:gd name="connsiteX7" fmla="*/ 3298 w 9819"/>
                <a:gd name="connsiteY7" fmla="*/ 7279 h 10000"/>
                <a:gd name="connsiteX8" fmla="*/ 2528 w 9819"/>
                <a:gd name="connsiteY8" fmla="*/ 7095 h 10000"/>
                <a:gd name="connsiteX9" fmla="*/ 2322 w 9819"/>
                <a:gd name="connsiteY9" fmla="*/ 7195 h 10000"/>
                <a:gd name="connsiteX10" fmla="*/ 1808 w 9819"/>
                <a:gd name="connsiteY10" fmla="*/ 6973 h 10000"/>
                <a:gd name="connsiteX11" fmla="*/ 1581 w 9819"/>
                <a:gd name="connsiteY11" fmla="*/ 6638 h 10000"/>
                <a:gd name="connsiteX12" fmla="*/ 1203 w 9819"/>
                <a:gd name="connsiteY12" fmla="*/ 6729 h 10000"/>
                <a:gd name="connsiteX13" fmla="*/ 1101 w 9819"/>
                <a:gd name="connsiteY13" fmla="*/ 6927 h 10000"/>
                <a:gd name="connsiteX14" fmla="*/ 701 w 9819"/>
                <a:gd name="connsiteY14" fmla="*/ 7011 h 10000"/>
                <a:gd name="connsiteX15" fmla="*/ 438 w 9819"/>
                <a:gd name="connsiteY15" fmla="*/ 7004 h 10000"/>
                <a:gd name="connsiteX16" fmla="*/ 293 w 9819"/>
                <a:gd name="connsiteY16" fmla="*/ 7161 h 10000"/>
                <a:gd name="connsiteX17" fmla="*/ 47 w 9819"/>
                <a:gd name="connsiteY17" fmla="*/ 6913 h 10000"/>
                <a:gd name="connsiteX18" fmla="*/ 0 w 9819"/>
                <a:gd name="connsiteY18" fmla="*/ 7363 h 10000"/>
                <a:gd name="connsiteX19" fmla="*/ 89 w 9819"/>
                <a:gd name="connsiteY19" fmla="*/ 7428 h 10000"/>
                <a:gd name="connsiteX20" fmla="*/ 448 w 9819"/>
                <a:gd name="connsiteY20" fmla="*/ 7460 h 10000"/>
                <a:gd name="connsiteX21" fmla="*/ 493 w 9819"/>
                <a:gd name="connsiteY21" fmla="*/ 7588 h 10000"/>
                <a:gd name="connsiteX22" fmla="*/ 894 w 9819"/>
                <a:gd name="connsiteY22" fmla="*/ 7621 h 10000"/>
                <a:gd name="connsiteX23" fmla="*/ 1117 w 9819"/>
                <a:gd name="connsiteY23" fmla="*/ 7749 h 10000"/>
                <a:gd name="connsiteX24" fmla="*/ 1161 w 9819"/>
                <a:gd name="connsiteY24" fmla="*/ 7974 h 10000"/>
                <a:gd name="connsiteX25" fmla="*/ 1877 w 9819"/>
                <a:gd name="connsiteY25" fmla="*/ 8360 h 10000"/>
                <a:gd name="connsiteX26" fmla="*/ 2055 w 9819"/>
                <a:gd name="connsiteY26" fmla="*/ 8746 h 10000"/>
                <a:gd name="connsiteX27" fmla="*/ 2545 w 9819"/>
                <a:gd name="connsiteY27" fmla="*/ 8939 h 10000"/>
                <a:gd name="connsiteX28" fmla="*/ 2724 w 9819"/>
                <a:gd name="connsiteY28" fmla="*/ 9196 h 10000"/>
                <a:gd name="connsiteX29" fmla="*/ 3080 w 9819"/>
                <a:gd name="connsiteY29" fmla="*/ 9518 h 10000"/>
                <a:gd name="connsiteX30" fmla="*/ 3349 w 9819"/>
                <a:gd name="connsiteY30" fmla="*/ 9614 h 10000"/>
                <a:gd name="connsiteX31" fmla="*/ 3528 w 9819"/>
                <a:gd name="connsiteY31" fmla="*/ 9518 h 10000"/>
                <a:gd name="connsiteX32" fmla="*/ 3974 w 9819"/>
                <a:gd name="connsiteY32" fmla="*/ 9550 h 10000"/>
                <a:gd name="connsiteX33" fmla="*/ 4152 w 9819"/>
                <a:gd name="connsiteY33" fmla="*/ 9486 h 10000"/>
                <a:gd name="connsiteX34" fmla="*/ 4955 w 9819"/>
                <a:gd name="connsiteY34" fmla="*/ 9968 h 10000"/>
                <a:gd name="connsiteX35" fmla="*/ 5001 w 9819"/>
                <a:gd name="connsiteY35" fmla="*/ 9968 h 10000"/>
                <a:gd name="connsiteX36" fmla="*/ 5089 w 9819"/>
                <a:gd name="connsiteY36" fmla="*/ 9904 h 10000"/>
                <a:gd name="connsiteX37" fmla="*/ 5667 w 9819"/>
                <a:gd name="connsiteY37" fmla="*/ 9904 h 10000"/>
                <a:gd name="connsiteX38" fmla="*/ 5759 w 9819"/>
                <a:gd name="connsiteY38" fmla="*/ 10000 h 10000"/>
                <a:gd name="connsiteX39" fmla="*/ 6250 w 9819"/>
                <a:gd name="connsiteY39" fmla="*/ 9871 h 10000"/>
                <a:gd name="connsiteX40" fmla="*/ 6695 w 9819"/>
                <a:gd name="connsiteY40" fmla="*/ 9871 h 10000"/>
                <a:gd name="connsiteX41" fmla="*/ 7008 w 9819"/>
                <a:gd name="connsiteY41" fmla="*/ 9743 h 10000"/>
                <a:gd name="connsiteX42" fmla="*/ 7366 w 9819"/>
                <a:gd name="connsiteY42" fmla="*/ 9486 h 10000"/>
                <a:gd name="connsiteX43" fmla="*/ 8303 w 9819"/>
                <a:gd name="connsiteY43" fmla="*/ 9486 h 10000"/>
                <a:gd name="connsiteX44" fmla="*/ 8303 w 9819"/>
                <a:gd name="connsiteY44" fmla="*/ 9132 h 10000"/>
                <a:gd name="connsiteX45" fmla="*/ 7813 w 9819"/>
                <a:gd name="connsiteY45" fmla="*/ 8971 h 10000"/>
                <a:gd name="connsiteX46" fmla="*/ 7544 w 9819"/>
                <a:gd name="connsiteY46" fmla="*/ 8457 h 10000"/>
                <a:gd name="connsiteX47" fmla="*/ 7188 w 9819"/>
                <a:gd name="connsiteY47" fmla="*/ 8264 h 10000"/>
                <a:gd name="connsiteX48" fmla="*/ 6963 w 9819"/>
                <a:gd name="connsiteY48" fmla="*/ 8006 h 10000"/>
                <a:gd name="connsiteX49" fmla="*/ 6383 w 9819"/>
                <a:gd name="connsiteY49" fmla="*/ 7814 h 10000"/>
                <a:gd name="connsiteX50" fmla="*/ 6517 w 9819"/>
                <a:gd name="connsiteY50" fmla="*/ 7749 h 10000"/>
                <a:gd name="connsiteX51" fmla="*/ 6517 w 9819"/>
                <a:gd name="connsiteY51" fmla="*/ 7588 h 10000"/>
                <a:gd name="connsiteX52" fmla="*/ 6920 w 9819"/>
                <a:gd name="connsiteY52" fmla="*/ 7588 h 10000"/>
                <a:gd name="connsiteX53" fmla="*/ 7141 w 9819"/>
                <a:gd name="connsiteY53" fmla="*/ 7460 h 10000"/>
                <a:gd name="connsiteX54" fmla="*/ 7188 w 9819"/>
                <a:gd name="connsiteY54" fmla="*/ 6527 h 10000"/>
                <a:gd name="connsiteX55" fmla="*/ 7231 w 9819"/>
                <a:gd name="connsiteY55" fmla="*/ 6559 h 10000"/>
                <a:gd name="connsiteX56" fmla="*/ 7072 w 9819"/>
                <a:gd name="connsiteY56" fmla="*/ 6618 h 10000"/>
                <a:gd name="connsiteX57" fmla="*/ 7010 w 9819"/>
                <a:gd name="connsiteY57" fmla="*/ 6745 h 10000"/>
                <a:gd name="connsiteX58" fmla="*/ 6611 w 9819"/>
                <a:gd name="connsiteY58" fmla="*/ 6497 h 10000"/>
                <a:gd name="connsiteX59" fmla="*/ 6539 w 9819"/>
                <a:gd name="connsiteY59" fmla="*/ 5828 h 10000"/>
                <a:gd name="connsiteX60" fmla="*/ 6112 w 9819"/>
                <a:gd name="connsiteY60" fmla="*/ 6118 h 10000"/>
                <a:gd name="connsiteX61" fmla="*/ 6119 w 9819"/>
                <a:gd name="connsiteY61" fmla="*/ 6462 h 10000"/>
                <a:gd name="connsiteX62" fmla="*/ 5776 w 9819"/>
                <a:gd name="connsiteY62" fmla="*/ 6670 h 10000"/>
                <a:gd name="connsiteX63" fmla="*/ 9819 w 9819"/>
                <a:gd name="connsiteY63" fmla="*/ 2572 h 10000"/>
                <a:gd name="connsiteX64" fmla="*/ 9686 w 9819"/>
                <a:gd name="connsiteY64" fmla="*/ 2412 h 10000"/>
                <a:gd name="connsiteX65" fmla="*/ 9418 w 9819"/>
                <a:gd name="connsiteY65" fmla="*/ 2347 h 10000"/>
                <a:gd name="connsiteX66" fmla="*/ 9284 w 9819"/>
                <a:gd name="connsiteY66" fmla="*/ 2219 h 10000"/>
                <a:gd name="connsiteX67" fmla="*/ 9197 w 9819"/>
                <a:gd name="connsiteY67" fmla="*/ 1736 h 10000"/>
                <a:gd name="connsiteX68" fmla="*/ 9197 w 9819"/>
                <a:gd name="connsiteY68" fmla="*/ 1061 h 10000"/>
                <a:gd name="connsiteX69" fmla="*/ 8972 w 9819"/>
                <a:gd name="connsiteY69" fmla="*/ 836 h 10000"/>
                <a:gd name="connsiteX70" fmla="*/ 8927 w 9819"/>
                <a:gd name="connsiteY70" fmla="*/ 611 h 10000"/>
                <a:gd name="connsiteX71" fmla="*/ 8571 w 9819"/>
                <a:gd name="connsiteY71" fmla="*/ 289 h 10000"/>
                <a:gd name="connsiteX72" fmla="*/ 8258 w 9819"/>
                <a:gd name="connsiteY72" fmla="*/ 161 h 10000"/>
                <a:gd name="connsiteX73" fmla="*/ 8080 w 9819"/>
                <a:gd name="connsiteY73" fmla="*/ 0 h 10000"/>
                <a:gd name="connsiteX74" fmla="*/ 7813 w 9819"/>
                <a:gd name="connsiteY74" fmla="*/ 161 h 10000"/>
                <a:gd name="connsiteX75" fmla="*/ 7633 w 9819"/>
                <a:gd name="connsiteY75" fmla="*/ 129 h 10000"/>
                <a:gd name="connsiteX76" fmla="*/ 7498 w 9819"/>
                <a:gd name="connsiteY76" fmla="*/ 418 h 10000"/>
                <a:gd name="connsiteX77" fmla="*/ 7141 w 9819"/>
                <a:gd name="connsiteY77" fmla="*/ 482 h 10000"/>
                <a:gd name="connsiteX78" fmla="*/ 7053 w 9819"/>
                <a:gd name="connsiteY78" fmla="*/ 707 h 10000"/>
                <a:gd name="connsiteX79" fmla="*/ 6740 w 9819"/>
                <a:gd name="connsiteY79" fmla="*/ 707 h 10000"/>
                <a:gd name="connsiteX80" fmla="*/ 6473 w 9819"/>
                <a:gd name="connsiteY80" fmla="*/ 611 h 10000"/>
                <a:gd name="connsiteX81" fmla="*/ 5892 w 9819"/>
                <a:gd name="connsiteY81" fmla="*/ 611 h 10000"/>
                <a:gd name="connsiteX82" fmla="*/ 5312 w 9819"/>
                <a:gd name="connsiteY82" fmla="*/ 611 h 10000"/>
                <a:gd name="connsiteX83" fmla="*/ 5356 w 9819"/>
                <a:gd name="connsiteY83" fmla="*/ 482 h 10000"/>
                <a:gd name="connsiteX84" fmla="*/ 5268 w 9819"/>
                <a:gd name="connsiteY84" fmla="*/ 482 h 10000"/>
                <a:gd name="connsiteX85" fmla="*/ 5223 w 9819"/>
                <a:gd name="connsiteY85" fmla="*/ 611 h 10000"/>
                <a:gd name="connsiteX86" fmla="*/ 4687 w 9819"/>
                <a:gd name="connsiteY86" fmla="*/ 611 h 10000"/>
                <a:gd name="connsiteX87" fmla="*/ 4152 w 9819"/>
                <a:gd name="connsiteY87" fmla="*/ 611 h 10000"/>
                <a:gd name="connsiteX88" fmla="*/ 3618 w 9819"/>
                <a:gd name="connsiteY88" fmla="*/ 611 h 10000"/>
                <a:gd name="connsiteX89" fmla="*/ 3080 w 9819"/>
                <a:gd name="connsiteY89" fmla="*/ 611 h 10000"/>
                <a:gd name="connsiteX90" fmla="*/ 2591 w 9819"/>
                <a:gd name="connsiteY90" fmla="*/ 611 h 10000"/>
                <a:gd name="connsiteX91" fmla="*/ 2055 w 9819"/>
                <a:gd name="connsiteY91" fmla="*/ 611 h 10000"/>
                <a:gd name="connsiteX92" fmla="*/ 1563 w 9819"/>
                <a:gd name="connsiteY92" fmla="*/ 611 h 10000"/>
                <a:gd name="connsiteX93" fmla="*/ 1028 w 9819"/>
                <a:gd name="connsiteY93" fmla="*/ 611 h 10000"/>
                <a:gd name="connsiteX94" fmla="*/ 1028 w 9819"/>
                <a:gd name="connsiteY94" fmla="*/ 1061 h 10000"/>
                <a:gd name="connsiteX95" fmla="*/ 1028 w 9819"/>
                <a:gd name="connsiteY95" fmla="*/ 1640 h 10000"/>
                <a:gd name="connsiteX96" fmla="*/ 358 w 9819"/>
                <a:gd name="connsiteY96" fmla="*/ 1640 h 10000"/>
                <a:gd name="connsiteX97" fmla="*/ 358 w 9819"/>
                <a:gd name="connsiteY97" fmla="*/ 1897 h 10000"/>
                <a:gd name="connsiteX0" fmla="*/ 365 w 9865"/>
                <a:gd name="connsiteY0" fmla="*/ 1897 h 10000"/>
                <a:gd name="connsiteX1" fmla="*/ 5646 w 9865"/>
                <a:gd name="connsiteY1" fmla="*/ 6915 h 10000"/>
                <a:gd name="connsiteX2" fmla="*/ 5272 w 9865"/>
                <a:gd name="connsiteY2" fmla="*/ 7114 h 10000"/>
                <a:gd name="connsiteX3" fmla="*/ 4959 w 9865"/>
                <a:gd name="connsiteY3" fmla="*/ 6907 h 10000"/>
                <a:gd name="connsiteX4" fmla="*/ 4504 w 9865"/>
                <a:gd name="connsiteY4" fmla="*/ 6781 h 10000"/>
                <a:gd name="connsiteX5" fmla="*/ 4277 w 9865"/>
                <a:gd name="connsiteY5" fmla="*/ 7064 h 10000"/>
                <a:gd name="connsiteX6" fmla="*/ 3718 w 9865"/>
                <a:gd name="connsiteY6" fmla="*/ 7281 h 10000"/>
                <a:gd name="connsiteX7" fmla="*/ 3359 w 9865"/>
                <a:gd name="connsiteY7" fmla="*/ 7279 h 10000"/>
                <a:gd name="connsiteX8" fmla="*/ 2575 w 9865"/>
                <a:gd name="connsiteY8" fmla="*/ 7095 h 10000"/>
                <a:gd name="connsiteX9" fmla="*/ 2365 w 9865"/>
                <a:gd name="connsiteY9" fmla="*/ 7195 h 10000"/>
                <a:gd name="connsiteX10" fmla="*/ 1841 w 9865"/>
                <a:gd name="connsiteY10" fmla="*/ 6973 h 10000"/>
                <a:gd name="connsiteX11" fmla="*/ 1610 w 9865"/>
                <a:gd name="connsiteY11" fmla="*/ 6638 h 10000"/>
                <a:gd name="connsiteX12" fmla="*/ 1225 w 9865"/>
                <a:gd name="connsiteY12" fmla="*/ 6729 h 10000"/>
                <a:gd name="connsiteX13" fmla="*/ 1121 w 9865"/>
                <a:gd name="connsiteY13" fmla="*/ 6927 h 10000"/>
                <a:gd name="connsiteX14" fmla="*/ 714 w 9865"/>
                <a:gd name="connsiteY14" fmla="*/ 7011 h 10000"/>
                <a:gd name="connsiteX15" fmla="*/ 446 w 9865"/>
                <a:gd name="connsiteY15" fmla="*/ 7004 h 10000"/>
                <a:gd name="connsiteX16" fmla="*/ 298 w 9865"/>
                <a:gd name="connsiteY16" fmla="*/ 7161 h 10000"/>
                <a:gd name="connsiteX17" fmla="*/ 48 w 9865"/>
                <a:gd name="connsiteY17" fmla="*/ 6913 h 10000"/>
                <a:gd name="connsiteX18" fmla="*/ 0 w 9865"/>
                <a:gd name="connsiteY18" fmla="*/ 7363 h 10000"/>
                <a:gd name="connsiteX19" fmla="*/ 91 w 9865"/>
                <a:gd name="connsiteY19" fmla="*/ 7428 h 10000"/>
                <a:gd name="connsiteX20" fmla="*/ 456 w 9865"/>
                <a:gd name="connsiteY20" fmla="*/ 7460 h 10000"/>
                <a:gd name="connsiteX21" fmla="*/ 502 w 9865"/>
                <a:gd name="connsiteY21" fmla="*/ 7588 h 10000"/>
                <a:gd name="connsiteX22" fmla="*/ 910 w 9865"/>
                <a:gd name="connsiteY22" fmla="*/ 7621 h 10000"/>
                <a:gd name="connsiteX23" fmla="*/ 1138 w 9865"/>
                <a:gd name="connsiteY23" fmla="*/ 7749 h 10000"/>
                <a:gd name="connsiteX24" fmla="*/ 1182 w 9865"/>
                <a:gd name="connsiteY24" fmla="*/ 7974 h 10000"/>
                <a:gd name="connsiteX25" fmla="*/ 1912 w 9865"/>
                <a:gd name="connsiteY25" fmla="*/ 8360 h 10000"/>
                <a:gd name="connsiteX26" fmla="*/ 2093 w 9865"/>
                <a:gd name="connsiteY26" fmla="*/ 8746 h 10000"/>
                <a:gd name="connsiteX27" fmla="*/ 2592 w 9865"/>
                <a:gd name="connsiteY27" fmla="*/ 8939 h 10000"/>
                <a:gd name="connsiteX28" fmla="*/ 2774 w 9865"/>
                <a:gd name="connsiteY28" fmla="*/ 9196 h 10000"/>
                <a:gd name="connsiteX29" fmla="*/ 3137 w 9865"/>
                <a:gd name="connsiteY29" fmla="*/ 9518 h 10000"/>
                <a:gd name="connsiteX30" fmla="*/ 3411 w 9865"/>
                <a:gd name="connsiteY30" fmla="*/ 9614 h 10000"/>
                <a:gd name="connsiteX31" fmla="*/ 3593 w 9865"/>
                <a:gd name="connsiteY31" fmla="*/ 9518 h 10000"/>
                <a:gd name="connsiteX32" fmla="*/ 4047 w 9865"/>
                <a:gd name="connsiteY32" fmla="*/ 9550 h 10000"/>
                <a:gd name="connsiteX33" fmla="*/ 4229 w 9865"/>
                <a:gd name="connsiteY33" fmla="*/ 9486 h 10000"/>
                <a:gd name="connsiteX34" fmla="*/ 5046 w 9865"/>
                <a:gd name="connsiteY34" fmla="*/ 9968 h 10000"/>
                <a:gd name="connsiteX35" fmla="*/ 5093 w 9865"/>
                <a:gd name="connsiteY35" fmla="*/ 9968 h 10000"/>
                <a:gd name="connsiteX36" fmla="*/ 5183 w 9865"/>
                <a:gd name="connsiteY36" fmla="*/ 9904 h 10000"/>
                <a:gd name="connsiteX37" fmla="*/ 5771 w 9865"/>
                <a:gd name="connsiteY37" fmla="*/ 9904 h 10000"/>
                <a:gd name="connsiteX38" fmla="*/ 5865 w 9865"/>
                <a:gd name="connsiteY38" fmla="*/ 10000 h 10000"/>
                <a:gd name="connsiteX39" fmla="*/ 6365 w 9865"/>
                <a:gd name="connsiteY39" fmla="*/ 9871 h 10000"/>
                <a:gd name="connsiteX40" fmla="*/ 6818 w 9865"/>
                <a:gd name="connsiteY40" fmla="*/ 9871 h 10000"/>
                <a:gd name="connsiteX41" fmla="*/ 7137 w 9865"/>
                <a:gd name="connsiteY41" fmla="*/ 9743 h 10000"/>
                <a:gd name="connsiteX42" fmla="*/ 7502 w 9865"/>
                <a:gd name="connsiteY42" fmla="*/ 9486 h 10000"/>
                <a:gd name="connsiteX43" fmla="*/ 8456 w 9865"/>
                <a:gd name="connsiteY43" fmla="*/ 9486 h 10000"/>
                <a:gd name="connsiteX44" fmla="*/ 8456 w 9865"/>
                <a:gd name="connsiteY44" fmla="*/ 9132 h 10000"/>
                <a:gd name="connsiteX45" fmla="*/ 7957 w 9865"/>
                <a:gd name="connsiteY45" fmla="*/ 8971 h 10000"/>
                <a:gd name="connsiteX46" fmla="*/ 7683 w 9865"/>
                <a:gd name="connsiteY46" fmla="*/ 8457 h 10000"/>
                <a:gd name="connsiteX47" fmla="*/ 7321 w 9865"/>
                <a:gd name="connsiteY47" fmla="*/ 8264 h 10000"/>
                <a:gd name="connsiteX48" fmla="*/ 7091 w 9865"/>
                <a:gd name="connsiteY48" fmla="*/ 8006 h 10000"/>
                <a:gd name="connsiteX49" fmla="*/ 6501 w 9865"/>
                <a:gd name="connsiteY49" fmla="*/ 7814 h 10000"/>
                <a:gd name="connsiteX50" fmla="*/ 6637 w 9865"/>
                <a:gd name="connsiteY50" fmla="*/ 7749 h 10000"/>
                <a:gd name="connsiteX51" fmla="*/ 6637 w 9865"/>
                <a:gd name="connsiteY51" fmla="*/ 7588 h 10000"/>
                <a:gd name="connsiteX52" fmla="*/ 7048 w 9865"/>
                <a:gd name="connsiteY52" fmla="*/ 7588 h 10000"/>
                <a:gd name="connsiteX53" fmla="*/ 7273 w 9865"/>
                <a:gd name="connsiteY53" fmla="*/ 7460 h 10000"/>
                <a:gd name="connsiteX54" fmla="*/ 7321 w 9865"/>
                <a:gd name="connsiteY54" fmla="*/ 6527 h 10000"/>
                <a:gd name="connsiteX55" fmla="*/ 7364 w 9865"/>
                <a:gd name="connsiteY55" fmla="*/ 6559 h 10000"/>
                <a:gd name="connsiteX56" fmla="*/ 7202 w 9865"/>
                <a:gd name="connsiteY56" fmla="*/ 6618 h 10000"/>
                <a:gd name="connsiteX57" fmla="*/ 7139 w 9865"/>
                <a:gd name="connsiteY57" fmla="*/ 6745 h 10000"/>
                <a:gd name="connsiteX58" fmla="*/ 6733 w 9865"/>
                <a:gd name="connsiteY58" fmla="*/ 6497 h 10000"/>
                <a:gd name="connsiteX59" fmla="*/ 6660 w 9865"/>
                <a:gd name="connsiteY59" fmla="*/ 5828 h 10000"/>
                <a:gd name="connsiteX60" fmla="*/ 6225 w 9865"/>
                <a:gd name="connsiteY60" fmla="*/ 6118 h 10000"/>
                <a:gd name="connsiteX61" fmla="*/ 6232 w 9865"/>
                <a:gd name="connsiteY61" fmla="*/ 6462 h 10000"/>
                <a:gd name="connsiteX62" fmla="*/ 5882 w 9865"/>
                <a:gd name="connsiteY62" fmla="*/ 6670 h 10000"/>
                <a:gd name="connsiteX63" fmla="*/ 9865 w 9865"/>
                <a:gd name="connsiteY63" fmla="*/ 2412 h 10000"/>
                <a:gd name="connsiteX64" fmla="*/ 9592 w 9865"/>
                <a:gd name="connsiteY64" fmla="*/ 2347 h 10000"/>
                <a:gd name="connsiteX65" fmla="*/ 9455 w 9865"/>
                <a:gd name="connsiteY65" fmla="*/ 2219 h 10000"/>
                <a:gd name="connsiteX66" fmla="*/ 9367 w 9865"/>
                <a:gd name="connsiteY66" fmla="*/ 1736 h 10000"/>
                <a:gd name="connsiteX67" fmla="*/ 9367 w 9865"/>
                <a:gd name="connsiteY67" fmla="*/ 1061 h 10000"/>
                <a:gd name="connsiteX68" fmla="*/ 9137 w 9865"/>
                <a:gd name="connsiteY68" fmla="*/ 836 h 10000"/>
                <a:gd name="connsiteX69" fmla="*/ 9092 w 9865"/>
                <a:gd name="connsiteY69" fmla="*/ 611 h 10000"/>
                <a:gd name="connsiteX70" fmla="*/ 8729 w 9865"/>
                <a:gd name="connsiteY70" fmla="*/ 289 h 10000"/>
                <a:gd name="connsiteX71" fmla="*/ 8410 w 9865"/>
                <a:gd name="connsiteY71" fmla="*/ 161 h 10000"/>
                <a:gd name="connsiteX72" fmla="*/ 8229 w 9865"/>
                <a:gd name="connsiteY72" fmla="*/ 0 h 10000"/>
                <a:gd name="connsiteX73" fmla="*/ 7957 w 9865"/>
                <a:gd name="connsiteY73" fmla="*/ 161 h 10000"/>
                <a:gd name="connsiteX74" fmla="*/ 7774 w 9865"/>
                <a:gd name="connsiteY74" fmla="*/ 129 h 10000"/>
                <a:gd name="connsiteX75" fmla="*/ 7636 w 9865"/>
                <a:gd name="connsiteY75" fmla="*/ 418 h 10000"/>
                <a:gd name="connsiteX76" fmla="*/ 7273 w 9865"/>
                <a:gd name="connsiteY76" fmla="*/ 482 h 10000"/>
                <a:gd name="connsiteX77" fmla="*/ 7183 w 9865"/>
                <a:gd name="connsiteY77" fmla="*/ 707 h 10000"/>
                <a:gd name="connsiteX78" fmla="*/ 6864 w 9865"/>
                <a:gd name="connsiteY78" fmla="*/ 707 h 10000"/>
                <a:gd name="connsiteX79" fmla="*/ 6592 w 9865"/>
                <a:gd name="connsiteY79" fmla="*/ 611 h 10000"/>
                <a:gd name="connsiteX80" fmla="*/ 6001 w 9865"/>
                <a:gd name="connsiteY80" fmla="*/ 611 h 10000"/>
                <a:gd name="connsiteX81" fmla="*/ 5410 w 9865"/>
                <a:gd name="connsiteY81" fmla="*/ 611 h 10000"/>
                <a:gd name="connsiteX82" fmla="*/ 5455 w 9865"/>
                <a:gd name="connsiteY82" fmla="*/ 482 h 10000"/>
                <a:gd name="connsiteX83" fmla="*/ 5365 w 9865"/>
                <a:gd name="connsiteY83" fmla="*/ 482 h 10000"/>
                <a:gd name="connsiteX84" fmla="*/ 5319 w 9865"/>
                <a:gd name="connsiteY84" fmla="*/ 611 h 10000"/>
                <a:gd name="connsiteX85" fmla="*/ 4773 w 9865"/>
                <a:gd name="connsiteY85" fmla="*/ 611 h 10000"/>
                <a:gd name="connsiteX86" fmla="*/ 4229 w 9865"/>
                <a:gd name="connsiteY86" fmla="*/ 611 h 10000"/>
                <a:gd name="connsiteX87" fmla="*/ 3685 w 9865"/>
                <a:gd name="connsiteY87" fmla="*/ 611 h 10000"/>
                <a:gd name="connsiteX88" fmla="*/ 3137 w 9865"/>
                <a:gd name="connsiteY88" fmla="*/ 611 h 10000"/>
                <a:gd name="connsiteX89" fmla="*/ 2639 w 9865"/>
                <a:gd name="connsiteY89" fmla="*/ 611 h 10000"/>
                <a:gd name="connsiteX90" fmla="*/ 2093 w 9865"/>
                <a:gd name="connsiteY90" fmla="*/ 611 h 10000"/>
                <a:gd name="connsiteX91" fmla="*/ 1592 w 9865"/>
                <a:gd name="connsiteY91" fmla="*/ 611 h 10000"/>
                <a:gd name="connsiteX92" fmla="*/ 1047 w 9865"/>
                <a:gd name="connsiteY92" fmla="*/ 611 h 10000"/>
                <a:gd name="connsiteX93" fmla="*/ 1047 w 9865"/>
                <a:gd name="connsiteY93" fmla="*/ 1061 h 10000"/>
                <a:gd name="connsiteX94" fmla="*/ 1047 w 9865"/>
                <a:gd name="connsiteY94" fmla="*/ 1640 h 10000"/>
                <a:gd name="connsiteX95" fmla="*/ 365 w 9865"/>
                <a:gd name="connsiteY95" fmla="*/ 1640 h 10000"/>
                <a:gd name="connsiteX96" fmla="*/ 365 w 9865"/>
                <a:gd name="connsiteY96" fmla="*/ 1897 h 10000"/>
                <a:gd name="connsiteX0" fmla="*/ 370 w 9723"/>
                <a:gd name="connsiteY0" fmla="*/ 1897 h 10000"/>
                <a:gd name="connsiteX1" fmla="*/ 5723 w 9723"/>
                <a:gd name="connsiteY1" fmla="*/ 6915 h 10000"/>
                <a:gd name="connsiteX2" fmla="*/ 5344 w 9723"/>
                <a:gd name="connsiteY2" fmla="*/ 7114 h 10000"/>
                <a:gd name="connsiteX3" fmla="*/ 5027 w 9723"/>
                <a:gd name="connsiteY3" fmla="*/ 6907 h 10000"/>
                <a:gd name="connsiteX4" fmla="*/ 4566 w 9723"/>
                <a:gd name="connsiteY4" fmla="*/ 6781 h 10000"/>
                <a:gd name="connsiteX5" fmla="*/ 4336 w 9723"/>
                <a:gd name="connsiteY5" fmla="*/ 7064 h 10000"/>
                <a:gd name="connsiteX6" fmla="*/ 3769 w 9723"/>
                <a:gd name="connsiteY6" fmla="*/ 7281 h 10000"/>
                <a:gd name="connsiteX7" fmla="*/ 3405 w 9723"/>
                <a:gd name="connsiteY7" fmla="*/ 7279 h 10000"/>
                <a:gd name="connsiteX8" fmla="*/ 2610 w 9723"/>
                <a:gd name="connsiteY8" fmla="*/ 7095 h 10000"/>
                <a:gd name="connsiteX9" fmla="*/ 2397 w 9723"/>
                <a:gd name="connsiteY9" fmla="*/ 7195 h 10000"/>
                <a:gd name="connsiteX10" fmla="*/ 1866 w 9723"/>
                <a:gd name="connsiteY10" fmla="*/ 6973 h 10000"/>
                <a:gd name="connsiteX11" fmla="*/ 1632 w 9723"/>
                <a:gd name="connsiteY11" fmla="*/ 6638 h 10000"/>
                <a:gd name="connsiteX12" fmla="*/ 1242 w 9723"/>
                <a:gd name="connsiteY12" fmla="*/ 6729 h 10000"/>
                <a:gd name="connsiteX13" fmla="*/ 1136 w 9723"/>
                <a:gd name="connsiteY13" fmla="*/ 6927 h 10000"/>
                <a:gd name="connsiteX14" fmla="*/ 724 w 9723"/>
                <a:gd name="connsiteY14" fmla="*/ 7011 h 10000"/>
                <a:gd name="connsiteX15" fmla="*/ 452 w 9723"/>
                <a:gd name="connsiteY15" fmla="*/ 7004 h 10000"/>
                <a:gd name="connsiteX16" fmla="*/ 302 w 9723"/>
                <a:gd name="connsiteY16" fmla="*/ 7161 h 10000"/>
                <a:gd name="connsiteX17" fmla="*/ 49 w 9723"/>
                <a:gd name="connsiteY17" fmla="*/ 6913 h 10000"/>
                <a:gd name="connsiteX18" fmla="*/ 0 w 9723"/>
                <a:gd name="connsiteY18" fmla="*/ 7363 h 10000"/>
                <a:gd name="connsiteX19" fmla="*/ 92 w 9723"/>
                <a:gd name="connsiteY19" fmla="*/ 7428 h 10000"/>
                <a:gd name="connsiteX20" fmla="*/ 462 w 9723"/>
                <a:gd name="connsiteY20" fmla="*/ 7460 h 10000"/>
                <a:gd name="connsiteX21" fmla="*/ 509 w 9723"/>
                <a:gd name="connsiteY21" fmla="*/ 7588 h 10000"/>
                <a:gd name="connsiteX22" fmla="*/ 922 w 9723"/>
                <a:gd name="connsiteY22" fmla="*/ 7621 h 10000"/>
                <a:gd name="connsiteX23" fmla="*/ 1154 w 9723"/>
                <a:gd name="connsiteY23" fmla="*/ 7749 h 10000"/>
                <a:gd name="connsiteX24" fmla="*/ 1198 w 9723"/>
                <a:gd name="connsiteY24" fmla="*/ 7974 h 10000"/>
                <a:gd name="connsiteX25" fmla="*/ 1938 w 9723"/>
                <a:gd name="connsiteY25" fmla="*/ 8360 h 10000"/>
                <a:gd name="connsiteX26" fmla="*/ 2122 w 9723"/>
                <a:gd name="connsiteY26" fmla="*/ 8746 h 10000"/>
                <a:gd name="connsiteX27" fmla="*/ 2627 w 9723"/>
                <a:gd name="connsiteY27" fmla="*/ 8939 h 10000"/>
                <a:gd name="connsiteX28" fmla="*/ 2812 w 9723"/>
                <a:gd name="connsiteY28" fmla="*/ 9196 h 10000"/>
                <a:gd name="connsiteX29" fmla="*/ 3180 w 9723"/>
                <a:gd name="connsiteY29" fmla="*/ 9518 h 10000"/>
                <a:gd name="connsiteX30" fmla="*/ 3458 w 9723"/>
                <a:gd name="connsiteY30" fmla="*/ 9614 h 10000"/>
                <a:gd name="connsiteX31" fmla="*/ 3642 w 9723"/>
                <a:gd name="connsiteY31" fmla="*/ 9518 h 10000"/>
                <a:gd name="connsiteX32" fmla="*/ 4102 w 9723"/>
                <a:gd name="connsiteY32" fmla="*/ 9550 h 10000"/>
                <a:gd name="connsiteX33" fmla="*/ 4287 w 9723"/>
                <a:gd name="connsiteY33" fmla="*/ 9486 h 10000"/>
                <a:gd name="connsiteX34" fmla="*/ 5115 w 9723"/>
                <a:gd name="connsiteY34" fmla="*/ 9968 h 10000"/>
                <a:gd name="connsiteX35" fmla="*/ 5163 w 9723"/>
                <a:gd name="connsiteY35" fmla="*/ 9968 h 10000"/>
                <a:gd name="connsiteX36" fmla="*/ 5254 w 9723"/>
                <a:gd name="connsiteY36" fmla="*/ 9904 h 10000"/>
                <a:gd name="connsiteX37" fmla="*/ 5850 w 9723"/>
                <a:gd name="connsiteY37" fmla="*/ 9904 h 10000"/>
                <a:gd name="connsiteX38" fmla="*/ 5945 w 9723"/>
                <a:gd name="connsiteY38" fmla="*/ 10000 h 10000"/>
                <a:gd name="connsiteX39" fmla="*/ 6452 w 9723"/>
                <a:gd name="connsiteY39" fmla="*/ 9871 h 10000"/>
                <a:gd name="connsiteX40" fmla="*/ 6911 w 9723"/>
                <a:gd name="connsiteY40" fmla="*/ 9871 h 10000"/>
                <a:gd name="connsiteX41" fmla="*/ 7235 w 9723"/>
                <a:gd name="connsiteY41" fmla="*/ 9743 h 10000"/>
                <a:gd name="connsiteX42" fmla="*/ 7605 w 9723"/>
                <a:gd name="connsiteY42" fmla="*/ 9486 h 10000"/>
                <a:gd name="connsiteX43" fmla="*/ 8572 w 9723"/>
                <a:gd name="connsiteY43" fmla="*/ 9486 h 10000"/>
                <a:gd name="connsiteX44" fmla="*/ 8572 w 9723"/>
                <a:gd name="connsiteY44" fmla="*/ 9132 h 10000"/>
                <a:gd name="connsiteX45" fmla="*/ 8066 w 9723"/>
                <a:gd name="connsiteY45" fmla="*/ 8971 h 10000"/>
                <a:gd name="connsiteX46" fmla="*/ 7788 w 9723"/>
                <a:gd name="connsiteY46" fmla="*/ 8457 h 10000"/>
                <a:gd name="connsiteX47" fmla="*/ 7421 w 9723"/>
                <a:gd name="connsiteY47" fmla="*/ 8264 h 10000"/>
                <a:gd name="connsiteX48" fmla="*/ 7188 w 9723"/>
                <a:gd name="connsiteY48" fmla="*/ 8006 h 10000"/>
                <a:gd name="connsiteX49" fmla="*/ 6590 w 9723"/>
                <a:gd name="connsiteY49" fmla="*/ 7814 h 10000"/>
                <a:gd name="connsiteX50" fmla="*/ 6728 w 9723"/>
                <a:gd name="connsiteY50" fmla="*/ 7749 h 10000"/>
                <a:gd name="connsiteX51" fmla="*/ 6728 w 9723"/>
                <a:gd name="connsiteY51" fmla="*/ 7588 h 10000"/>
                <a:gd name="connsiteX52" fmla="*/ 7144 w 9723"/>
                <a:gd name="connsiteY52" fmla="*/ 7588 h 10000"/>
                <a:gd name="connsiteX53" fmla="*/ 7373 w 9723"/>
                <a:gd name="connsiteY53" fmla="*/ 7460 h 10000"/>
                <a:gd name="connsiteX54" fmla="*/ 7421 w 9723"/>
                <a:gd name="connsiteY54" fmla="*/ 6527 h 10000"/>
                <a:gd name="connsiteX55" fmla="*/ 7465 w 9723"/>
                <a:gd name="connsiteY55" fmla="*/ 6559 h 10000"/>
                <a:gd name="connsiteX56" fmla="*/ 7301 w 9723"/>
                <a:gd name="connsiteY56" fmla="*/ 6618 h 10000"/>
                <a:gd name="connsiteX57" fmla="*/ 7237 w 9723"/>
                <a:gd name="connsiteY57" fmla="*/ 6745 h 10000"/>
                <a:gd name="connsiteX58" fmla="*/ 6825 w 9723"/>
                <a:gd name="connsiteY58" fmla="*/ 6497 h 10000"/>
                <a:gd name="connsiteX59" fmla="*/ 6751 w 9723"/>
                <a:gd name="connsiteY59" fmla="*/ 5828 h 10000"/>
                <a:gd name="connsiteX60" fmla="*/ 6310 w 9723"/>
                <a:gd name="connsiteY60" fmla="*/ 6118 h 10000"/>
                <a:gd name="connsiteX61" fmla="*/ 6317 w 9723"/>
                <a:gd name="connsiteY61" fmla="*/ 6462 h 10000"/>
                <a:gd name="connsiteX62" fmla="*/ 5962 w 9723"/>
                <a:gd name="connsiteY62" fmla="*/ 6670 h 10000"/>
                <a:gd name="connsiteX63" fmla="*/ 9723 w 9723"/>
                <a:gd name="connsiteY63" fmla="*/ 2347 h 10000"/>
                <a:gd name="connsiteX64" fmla="*/ 9584 w 9723"/>
                <a:gd name="connsiteY64" fmla="*/ 2219 h 10000"/>
                <a:gd name="connsiteX65" fmla="*/ 9495 w 9723"/>
                <a:gd name="connsiteY65" fmla="*/ 1736 h 10000"/>
                <a:gd name="connsiteX66" fmla="*/ 9495 w 9723"/>
                <a:gd name="connsiteY66" fmla="*/ 1061 h 10000"/>
                <a:gd name="connsiteX67" fmla="*/ 9262 w 9723"/>
                <a:gd name="connsiteY67" fmla="*/ 836 h 10000"/>
                <a:gd name="connsiteX68" fmla="*/ 9216 w 9723"/>
                <a:gd name="connsiteY68" fmla="*/ 611 h 10000"/>
                <a:gd name="connsiteX69" fmla="*/ 8848 w 9723"/>
                <a:gd name="connsiteY69" fmla="*/ 289 h 10000"/>
                <a:gd name="connsiteX70" fmla="*/ 8525 w 9723"/>
                <a:gd name="connsiteY70" fmla="*/ 161 h 10000"/>
                <a:gd name="connsiteX71" fmla="*/ 8342 w 9723"/>
                <a:gd name="connsiteY71" fmla="*/ 0 h 10000"/>
                <a:gd name="connsiteX72" fmla="*/ 8066 w 9723"/>
                <a:gd name="connsiteY72" fmla="*/ 161 h 10000"/>
                <a:gd name="connsiteX73" fmla="*/ 7880 w 9723"/>
                <a:gd name="connsiteY73" fmla="*/ 129 h 10000"/>
                <a:gd name="connsiteX74" fmla="*/ 7740 w 9723"/>
                <a:gd name="connsiteY74" fmla="*/ 418 h 10000"/>
                <a:gd name="connsiteX75" fmla="*/ 7373 w 9723"/>
                <a:gd name="connsiteY75" fmla="*/ 482 h 10000"/>
                <a:gd name="connsiteX76" fmla="*/ 7281 w 9723"/>
                <a:gd name="connsiteY76" fmla="*/ 707 h 10000"/>
                <a:gd name="connsiteX77" fmla="*/ 6958 w 9723"/>
                <a:gd name="connsiteY77" fmla="*/ 707 h 10000"/>
                <a:gd name="connsiteX78" fmla="*/ 6682 w 9723"/>
                <a:gd name="connsiteY78" fmla="*/ 611 h 10000"/>
                <a:gd name="connsiteX79" fmla="*/ 6083 w 9723"/>
                <a:gd name="connsiteY79" fmla="*/ 611 h 10000"/>
                <a:gd name="connsiteX80" fmla="*/ 5484 w 9723"/>
                <a:gd name="connsiteY80" fmla="*/ 611 h 10000"/>
                <a:gd name="connsiteX81" fmla="*/ 5530 w 9723"/>
                <a:gd name="connsiteY81" fmla="*/ 482 h 10000"/>
                <a:gd name="connsiteX82" fmla="*/ 5438 w 9723"/>
                <a:gd name="connsiteY82" fmla="*/ 482 h 10000"/>
                <a:gd name="connsiteX83" fmla="*/ 5392 w 9723"/>
                <a:gd name="connsiteY83" fmla="*/ 611 h 10000"/>
                <a:gd name="connsiteX84" fmla="*/ 4838 w 9723"/>
                <a:gd name="connsiteY84" fmla="*/ 611 h 10000"/>
                <a:gd name="connsiteX85" fmla="*/ 4287 w 9723"/>
                <a:gd name="connsiteY85" fmla="*/ 611 h 10000"/>
                <a:gd name="connsiteX86" fmla="*/ 3735 w 9723"/>
                <a:gd name="connsiteY86" fmla="*/ 611 h 10000"/>
                <a:gd name="connsiteX87" fmla="*/ 3180 w 9723"/>
                <a:gd name="connsiteY87" fmla="*/ 611 h 10000"/>
                <a:gd name="connsiteX88" fmla="*/ 2675 w 9723"/>
                <a:gd name="connsiteY88" fmla="*/ 611 h 10000"/>
                <a:gd name="connsiteX89" fmla="*/ 2122 w 9723"/>
                <a:gd name="connsiteY89" fmla="*/ 611 h 10000"/>
                <a:gd name="connsiteX90" fmla="*/ 1614 w 9723"/>
                <a:gd name="connsiteY90" fmla="*/ 611 h 10000"/>
                <a:gd name="connsiteX91" fmla="*/ 1061 w 9723"/>
                <a:gd name="connsiteY91" fmla="*/ 611 h 10000"/>
                <a:gd name="connsiteX92" fmla="*/ 1061 w 9723"/>
                <a:gd name="connsiteY92" fmla="*/ 1061 h 10000"/>
                <a:gd name="connsiteX93" fmla="*/ 1061 w 9723"/>
                <a:gd name="connsiteY93" fmla="*/ 1640 h 10000"/>
                <a:gd name="connsiteX94" fmla="*/ 370 w 9723"/>
                <a:gd name="connsiteY94" fmla="*/ 1640 h 10000"/>
                <a:gd name="connsiteX95" fmla="*/ 370 w 9723"/>
                <a:gd name="connsiteY95" fmla="*/ 1897 h 10000"/>
                <a:gd name="connsiteX0" fmla="*/ 381 w 9857"/>
                <a:gd name="connsiteY0" fmla="*/ 1897 h 10000"/>
                <a:gd name="connsiteX1" fmla="*/ 5886 w 9857"/>
                <a:gd name="connsiteY1" fmla="*/ 6915 h 10000"/>
                <a:gd name="connsiteX2" fmla="*/ 5496 w 9857"/>
                <a:gd name="connsiteY2" fmla="*/ 7114 h 10000"/>
                <a:gd name="connsiteX3" fmla="*/ 5170 w 9857"/>
                <a:gd name="connsiteY3" fmla="*/ 6907 h 10000"/>
                <a:gd name="connsiteX4" fmla="*/ 4696 w 9857"/>
                <a:gd name="connsiteY4" fmla="*/ 6781 h 10000"/>
                <a:gd name="connsiteX5" fmla="*/ 4460 w 9857"/>
                <a:gd name="connsiteY5" fmla="*/ 7064 h 10000"/>
                <a:gd name="connsiteX6" fmla="*/ 3876 w 9857"/>
                <a:gd name="connsiteY6" fmla="*/ 7281 h 10000"/>
                <a:gd name="connsiteX7" fmla="*/ 3502 w 9857"/>
                <a:gd name="connsiteY7" fmla="*/ 7279 h 10000"/>
                <a:gd name="connsiteX8" fmla="*/ 2684 w 9857"/>
                <a:gd name="connsiteY8" fmla="*/ 7095 h 10000"/>
                <a:gd name="connsiteX9" fmla="*/ 2465 w 9857"/>
                <a:gd name="connsiteY9" fmla="*/ 7195 h 10000"/>
                <a:gd name="connsiteX10" fmla="*/ 1919 w 9857"/>
                <a:gd name="connsiteY10" fmla="*/ 6973 h 10000"/>
                <a:gd name="connsiteX11" fmla="*/ 1678 w 9857"/>
                <a:gd name="connsiteY11" fmla="*/ 6638 h 10000"/>
                <a:gd name="connsiteX12" fmla="*/ 1277 w 9857"/>
                <a:gd name="connsiteY12" fmla="*/ 6729 h 10000"/>
                <a:gd name="connsiteX13" fmla="*/ 1168 w 9857"/>
                <a:gd name="connsiteY13" fmla="*/ 6927 h 10000"/>
                <a:gd name="connsiteX14" fmla="*/ 745 w 9857"/>
                <a:gd name="connsiteY14" fmla="*/ 7011 h 10000"/>
                <a:gd name="connsiteX15" fmla="*/ 465 w 9857"/>
                <a:gd name="connsiteY15" fmla="*/ 7004 h 10000"/>
                <a:gd name="connsiteX16" fmla="*/ 311 w 9857"/>
                <a:gd name="connsiteY16" fmla="*/ 7161 h 10000"/>
                <a:gd name="connsiteX17" fmla="*/ 50 w 9857"/>
                <a:gd name="connsiteY17" fmla="*/ 6913 h 10000"/>
                <a:gd name="connsiteX18" fmla="*/ 0 w 9857"/>
                <a:gd name="connsiteY18" fmla="*/ 7363 h 10000"/>
                <a:gd name="connsiteX19" fmla="*/ 95 w 9857"/>
                <a:gd name="connsiteY19" fmla="*/ 7428 h 10000"/>
                <a:gd name="connsiteX20" fmla="*/ 475 w 9857"/>
                <a:gd name="connsiteY20" fmla="*/ 7460 h 10000"/>
                <a:gd name="connsiteX21" fmla="*/ 524 w 9857"/>
                <a:gd name="connsiteY21" fmla="*/ 7588 h 10000"/>
                <a:gd name="connsiteX22" fmla="*/ 948 w 9857"/>
                <a:gd name="connsiteY22" fmla="*/ 7621 h 10000"/>
                <a:gd name="connsiteX23" fmla="*/ 1187 w 9857"/>
                <a:gd name="connsiteY23" fmla="*/ 7749 h 10000"/>
                <a:gd name="connsiteX24" fmla="*/ 1232 w 9857"/>
                <a:gd name="connsiteY24" fmla="*/ 7974 h 10000"/>
                <a:gd name="connsiteX25" fmla="*/ 1993 w 9857"/>
                <a:gd name="connsiteY25" fmla="*/ 8360 h 10000"/>
                <a:gd name="connsiteX26" fmla="*/ 2182 w 9857"/>
                <a:gd name="connsiteY26" fmla="*/ 8746 h 10000"/>
                <a:gd name="connsiteX27" fmla="*/ 2702 w 9857"/>
                <a:gd name="connsiteY27" fmla="*/ 8939 h 10000"/>
                <a:gd name="connsiteX28" fmla="*/ 2892 w 9857"/>
                <a:gd name="connsiteY28" fmla="*/ 9196 h 10000"/>
                <a:gd name="connsiteX29" fmla="*/ 3271 w 9857"/>
                <a:gd name="connsiteY29" fmla="*/ 9518 h 10000"/>
                <a:gd name="connsiteX30" fmla="*/ 3557 w 9857"/>
                <a:gd name="connsiteY30" fmla="*/ 9614 h 10000"/>
                <a:gd name="connsiteX31" fmla="*/ 3746 w 9857"/>
                <a:gd name="connsiteY31" fmla="*/ 9518 h 10000"/>
                <a:gd name="connsiteX32" fmla="*/ 4219 w 9857"/>
                <a:gd name="connsiteY32" fmla="*/ 9550 h 10000"/>
                <a:gd name="connsiteX33" fmla="*/ 4409 w 9857"/>
                <a:gd name="connsiteY33" fmla="*/ 9486 h 10000"/>
                <a:gd name="connsiteX34" fmla="*/ 5261 w 9857"/>
                <a:gd name="connsiteY34" fmla="*/ 9968 h 10000"/>
                <a:gd name="connsiteX35" fmla="*/ 5310 w 9857"/>
                <a:gd name="connsiteY35" fmla="*/ 9968 h 10000"/>
                <a:gd name="connsiteX36" fmla="*/ 5404 w 9857"/>
                <a:gd name="connsiteY36" fmla="*/ 9904 h 10000"/>
                <a:gd name="connsiteX37" fmla="*/ 6017 w 9857"/>
                <a:gd name="connsiteY37" fmla="*/ 9904 h 10000"/>
                <a:gd name="connsiteX38" fmla="*/ 6114 w 9857"/>
                <a:gd name="connsiteY38" fmla="*/ 10000 h 10000"/>
                <a:gd name="connsiteX39" fmla="*/ 6636 w 9857"/>
                <a:gd name="connsiteY39" fmla="*/ 9871 h 10000"/>
                <a:gd name="connsiteX40" fmla="*/ 7108 w 9857"/>
                <a:gd name="connsiteY40" fmla="*/ 9871 h 10000"/>
                <a:gd name="connsiteX41" fmla="*/ 7441 w 9857"/>
                <a:gd name="connsiteY41" fmla="*/ 9743 h 10000"/>
                <a:gd name="connsiteX42" fmla="*/ 7822 w 9857"/>
                <a:gd name="connsiteY42" fmla="*/ 9486 h 10000"/>
                <a:gd name="connsiteX43" fmla="*/ 8816 w 9857"/>
                <a:gd name="connsiteY43" fmla="*/ 9486 h 10000"/>
                <a:gd name="connsiteX44" fmla="*/ 8816 w 9857"/>
                <a:gd name="connsiteY44" fmla="*/ 9132 h 10000"/>
                <a:gd name="connsiteX45" fmla="*/ 8296 w 9857"/>
                <a:gd name="connsiteY45" fmla="*/ 8971 h 10000"/>
                <a:gd name="connsiteX46" fmla="*/ 8010 w 9857"/>
                <a:gd name="connsiteY46" fmla="*/ 8457 h 10000"/>
                <a:gd name="connsiteX47" fmla="*/ 7632 w 9857"/>
                <a:gd name="connsiteY47" fmla="*/ 8264 h 10000"/>
                <a:gd name="connsiteX48" fmla="*/ 7393 w 9857"/>
                <a:gd name="connsiteY48" fmla="*/ 8006 h 10000"/>
                <a:gd name="connsiteX49" fmla="*/ 6778 w 9857"/>
                <a:gd name="connsiteY49" fmla="*/ 7814 h 10000"/>
                <a:gd name="connsiteX50" fmla="*/ 6920 w 9857"/>
                <a:gd name="connsiteY50" fmla="*/ 7749 h 10000"/>
                <a:gd name="connsiteX51" fmla="*/ 6920 w 9857"/>
                <a:gd name="connsiteY51" fmla="*/ 7588 h 10000"/>
                <a:gd name="connsiteX52" fmla="*/ 7348 w 9857"/>
                <a:gd name="connsiteY52" fmla="*/ 7588 h 10000"/>
                <a:gd name="connsiteX53" fmla="*/ 7583 w 9857"/>
                <a:gd name="connsiteY53" fmla="*/ 7460 h 10000"/>
                <a:gd name="connsiteX54" fmla="*/ 7632 w 9857"/>
                <a:gd name="connsiteY54" fmla="*/ 6527 h 10000"/>
                <a:gd name="connsiteX55" fmla="*/ 7678 w 9857"/>
                <a:gd name="connsiteY55" fmla="*/ 6559 h 10000"/>
                <a:gd name="connsiteX56" fmla="*/ 7509 w 9857"/>
                <a:gd name="connsiteY56" fmla="*/ 6618 h 10000"/>
                <a:gd name="connsiteX57" fmla="*/ 7443 w 9857"/>
                <a:gd name="connsiteY57" fmla="*/ 6745 h 10000"/>
                <a:gd name="connsiteX58" fmla="*/ 7019 w 9857"/>
                <a:gd name="connsiteY58" fmla="*/ 6497 h 10000"/>
                <a:gd name="connsiteX59" fmla="*/ 6943 w 9857"/>
                <a:gd name="connsiteY59" fmla="*/ 5828 h 10000"/>
                <a:gd name="connsiteX60" fmla="*/ 6490 w 9857"/>
                <a:gd name="connsiteY60" fmla="*/ 6118 h 10000"/>
                <a:gd name="connsiteX61" fmla="*/ 6497 w 9857"/>
                <a:gd name="connsiteY61" fmla="*/ 6462 h 10000"/>
                <a:gd name="connsiteX62" fmla="*/ 6132 w 9857"/>
                <a:gd name="connsiteY62" fmla="*/ 6670 h 10000"/>
                <a:gd name="connsiteX63" fmla="*/ 9857 w 9857"/>
                <a:gd name="connsiteY63" fmla="*/ 2219 h 10000"/>
                <a:gd name="connsiteX64" fmla="*/ 9766 w 9857"/>
                <a:gd name="connsiteY64" fmla="*/ 1736 h 10000"/>
                <a:gd name="connsiteX65" fmla="*/ 9766 w 9857"/>
                <a:gd name="connsiteY65" fmla="*/ 1061 h 10000"/>
                <a:gd name="connsiteX66" fmla="*/ 9526 w 9857"/>
                <a:gd name="connsiteY66" fmla="*/ 836 h 10000"/>
                <a:gd name="connsiteX67" fmla="*/ 9479 w 9857"/>
                <a:gd name="connsiteY67" fmla="*/ 611 h 10000"/>
                <a:gd name="connsiteX68" fmla="*/ 9100 w 9857"/>
                <a:gd name="connsiteY68" fmla="*/ 289 h 10000"/>
                <a:gd name="connsiteX69" fmla="*/ 8768 w 9857"/>
                <a:gd name="connsiteY69" fmla="*/ 161 h 10000"/>
                <a:gd name="connsiteX70" fmla="*/ 8580 w 9857"/>
                <a:gd name="connsiteY70" fmla="*/ 0 h 10000"/>
                <a:gd name="connsiteX71" fmla="*/ 8296 w 9857"/>
                <a:gd name="connsiteY71" fmla="*/ 161 h 10000"/>
                <a:gd name="connsiteX72" fmla="*/ 8104 w 9857"/>
                <a:gd name="connsiteY72" fmla="*/ 129 h 10000"/>
                <a:gd name="connsiteX73" fmla="*/ 7961 w 9857"/>
                <a:gd name="connsiteY73" fmla="*/ 418 h 10000"/>
                <a:gd name="connsiteX74" fmla="*/ 7583 w 9857"/>
                <a:gd name="connsiteY74" fmla="*/ 482 h 10000"/>
                <a:gd name="connsiteX75" fmla="*/ 7488 w 9857"/>
                <a:gd name="connsiteY75" fmla="*/ 707 h 10000"/>
                <a:gd name="connsiteX76" fmla="*/ 7156 w 9857"/>
                <a:gd name="connsiteY76" fmla="*/ 707 h 10000"/>
                <a:gd name="connsiteX77" fmla="*/ 6872 w 9857"/>
                <a:gd name="connsiteY77" fmla="*/ 611 h 10000"/>
                <a:gd name="connsiteX78" fmla="*/ 6256 w 9857"/>
                <a:gd name="connsiteY78" fmla="*/ 611 h 10000"/>
                <a:gd name="connsiteX79" fmla="*/ 5640 w 9857"/>
                <a:gd name="connsiteY79" fmla="*/ 611 h 10000"/>
                <a:gd name="connsiteX80" fmla="*/ 5688 w 9857"/>
                <a:gd name="connsiteY80" fmla="*/ 482 h 10000"/>
                <a:gd name="connsiteX81" fmla="*/ 5593 w 9857"/>
                <a:gd name="connsiteY81" fmla="*/ 482 h 10000"/>
                <a:gd name="connsiteX82" fmla="*/ 5546 w 9857"/>
                <a:gd name="connsiteY82" fmla="*/ 611 h 10000"/>
                <a:gd name="connsiteX83" fmla="*/ 4976 w 9857"/>
                <a:gd name="connsiteY83" fmla="*/ 611 h 10000"/>
                <a:gd name="connsiteX84" fmla="*/ 4409 w 9857"/>
                <a:gd name="connsiteY84" fmla="*/ 611 h 10000"/>
                <a:gd name="connsiteX85" fmla="*/ 3841 w 9857"/>
                <a:gd name="connsiteY85" fmla="*/ 611 h 10000"/>
                <a:gd name="connsiteX86" fmla="*/ 3271 w 9857"/>
                <a:gd name="connsiteY86" fmla="*/ 611 h 10000"/>
                <a:gd name="connsiteX87" fmla="*/ 2751 w 9857"/>
                <a:gd name="connsiteY87" fmla="*/ 611 h 10000"/>
                <a:gd name="connsiteX88" fmla="*/ 2182 w 9857"/>
                <a:gd name="connsiteY88" fmla="*/ 611 h 10000"/>
                <a:gd name="connsiteX89" fmla="*/ 1660 w 9857"/>
                <a:gd name="connsiteY89" fmla="*/ 611 h 10000"/>
                <a:gd name="connsiteX90" fmla="*/ 1091 w 9857"/>
                <a:gd name="connsiteY90" fmla="*/ 611 h 10000"/>
                <a:gd name="connsiteX91" fmla="*/ 1091 w 9857"/>
                <a:gd name="connsiteY91" fmla="*/ 1061 h 10000"/>
                <a:gd name="connsiteX92" fmla="*/ 1091 w 9857"/>
                <a:gd name="connsiteY92" fmla="*/ 1640 h 10000"/>
                <a:gd name="connsiteX93" fmla="*/ 381 w 9857"/>
                <a:gd name="connsiteY93" fmla="*/ 1640 h 10000"/>
                <a:gd name="connsiteX94" fmla="*/ 381 w 9857"/>
                <a:gd name="connsiteY94" fmla="*/ 1897 h 10000"/>
                <a:gd name="connsiteX0" fmla="*/ 387 w 9908"/>
                <a:gd name="connsiteY0" fmla="*/ 1897 h 10000"/>
                <a:gd name="connsiteX1" fmla="*/ 5971 w 9908"/>
                <a:gd name="connsiteY1" fmla="*/ 6915 h 10000"/>
                <a:gd name="connsiteX2" fmla="*/ 5576 w 9908"/>
                <a:gd name="connsiteY2" fmla="*/ 7114 h 10000"/>
                <a:gd name="connsiteX3" fmla="*/ 5245 w 9908"/>
                <a:gd name="connsiteY3" fmla="*/ 6907 h 10000"/>
                <a:gd name="connsiteX4" fmla="*/ 4764 w 9908"/>
                <a:gd name="connsiteY4" fmla="*/ 6781 h 10000"/>
                <a:gd name="connsiteX5" fmla="*/ 4525 w 9908"/>
                <a:gd name="connsiteY5" fmla="*/ 7064 h 10000"/>
                <a:gd name="connsiteX6" fmla="*/ 3932 w 9908"/>
                <a:gd name="connsiteY6" fmla="*/ 7281 h 10000"/>
                <a:gd name="connsiteX7" fmla="*/ 3553 w 9908"/>
                <a:gd name="connsiteY7" fmla="*/ 7279 h 10000"/>
                <a:gd name="connsiteX8" fmla="*/ 2723 w 9908"/>
                <a:gd name="connsiteY8" fmla="*/ 7095 h 10000"/>
                <a:gd name="connsiteX9" fmla="*/ 2501 w 9908"/>
                <a:gd name="connsiteY9" fmla="*/ 7195 h 10000"/>
                <a:gd name="connsiteX10" fmla="*/ 1947 w 9908"/>
                <a:gd name="connsiteY10" fmla="*/ 6973 h 10000"/>
                <a:gd name="connsiteX11" fmla="*/ 1702 w 9908"/>
                <a:gd name="connsiteY11" fmla="*/ 6638 h 10000"/>
                <a:gd name="connsiteX12" fmla="*/ 1296 w 9908"/>
                <a:gd name="connsiteY12" fmla="*/ 6729 h 10000"/>
                <a:gd name="connsiteX13" fmla="*/ 1185 w 9908"/>
                <a:gd name="connsiteY13" fmla="*/ 6927 h 10000"/>
                <a:gd name="connsiteX14" fmla="*/ 756 w 9908"/>
                <a:gd name="connsiteY14" fmla="*/ 7011 h 10000"/>
                <a:gd name="connsiteX15" fmla="*/ 472 w 9908"/>
                <a:gd name="connsiteY15" fmla="*/ 7004 h 10000"/>
                <a:gd name="connsiteX16" fmla="*/ 316 w 9908"/>
                <a:gd name="connsiteY16" fmla="*/ 7161 h 10000"/>
                <a:gd name="connsiteX17" fmla="*/ 51 w 9908"/>
                <a:gd name="connsiteY17" fmla="*/ 6913 h 10000"/>
                <a:gd name="connsiteX18" fmla="*/ 0 w 9908"/>
                <a:gd name="connsiteY18" fmla="*/ 7363 h 10000"/>
                <a:gd name="connsiteX19" fmla="*/ 96 w 9908"/>
                <a:gd name="connsiteY19" fmla="*/ 7428 h 10000"/>
                <a:gd name="connsiteX20" fmla="*/ 482 w 9908"/>
                <a:gd name="connsiteY20" fmla="*/ 7460 h 10000"/>
                <a:gd name="connsiteX21" fmla="*/ 532 w 9908"/>
                <a:gd name="connsiteY21" fmla="*/ 7588 h 10000"/>
                <a:gd name="connsiteX22" fmla="*/ 962 w 9908"/>
                <a:gd name="connsiteY22" fmla="*/ 7621 h 10000"/>
                <a:gd name="connsiteX23" fmla="*/ 1204 w 9908"/>
                <a:gd name="connsiteY23" fmla="*/ 7749 h 10000"/>
                <a:gd name="connsiteX24" fmla="*/ 1250 w 9908"/>
                <a:gd name="connsiteY24" fmla="*/ 7974 h 10000"/>
                <a:gd name="connsiteX25" fmla="*/ 2022 w 9908"/>
                <a:gd name="connsiteY25" fmla="*/ 8360 h 10000"/>
                <a:gd name="connsiteX26" fmla="*/ 2214 w 9908"/>
                <a:gd name="connsiteY26" fmla="*/ 8746 h 10000"/>
                <a:gd name="connsiteX27" fmla="*/ 2741 w 9908"/>
                <a:gd name="connsiteY27" fmla="*/ 8939 h 10000"/>
                <a:gd name="connsiteX28" fmla="*/ 2934 w 9908"/>
                <a:gd name="connsiteY28" fmla="*/ 9196 h 10000"/>
                <a:gd name="connsiteX29" fmla="*/ 3318 w 9908"/>
                <a:gd name="connsiteY29" fmla="*/ 9518 h 10000"/>
                <a:gd name="connsiteX30" fmla="*/ 3609 w 9908"/>
                <a:gd name="connsiteY30" fmla="*/ 9614 h 10000"/>
                <a:gd name="connsiteX31" fmla="*/ 3800 w 9908"/>
                <a:gd name="connsiteY31" fmla="*/ 9518 h 10000"/>
                <a:gd name="connsiteX32" fmla="*/ 4280 w 9908"/>
                <a:gd name="connsiteY32" fmla="*/ 9550 h 10000"/>
                <a:gd name="connsiteX33" fmla="*/ 4473 w 9908"/>
                <a:gd name="connsiteY33" fmla="*/ 9486 h 10000"/>
                <a:gd name="connsiteX34" fmla="*/ 5337 w 9908"/>
                <a:gd name="connsiteY34" fmla="*/ 9968 h 10000"/>
                <a:gd name="connsiteX35" fmla="*/ 5387 w 9908"/>
                <a:gd name="connsiteY35" fmla="*/ 9968 h 10000"/>
                <a:gd name="connsiteX36" fmla="*/ 5482 w 9908"/>
                <a:gd name="connsiteY36" fmla="*/ 9904 h 10000"/>
                <a:gd name="connsiteX37" fmla="*/ 6104 w 9908"/>
                <a:gd name="connsiteY37" fmla="*/ 9904 h 10000"/>
                <a:gd name="connsiteX38" fmla="*/ 6203 w 9908"/>
                <a:gd name="connsiteY38" fmla="*/ 10000 h 10000"/>
                <a:gd name="connsiteX39" fmla="*/ 6732 w 9908"/>
                <a:gd name="connsiteY39" fmla="*/ 9871 h 10000"/>
                <a:gd name="connsiteX40" fmla="*/ 7211 w 9908"/>
                <a:gd name="connsiteY40" fmla="*/ 9871 h 10000"/>
                <a:gd name="connsiteX41" fmla="*/ 7549 w 9908"/>
                <a:gd name="connsiteY41" fmla="*/ 9743 h 10000"/>
                <a:gd name="connsiteX42" fmla="*/ 7935 w 9908"/>
                <a:gd name="connsiteY42" fmla="*/ 9486 h 10000"/>
                <a:gd name="connsiteX43" fmla="*/ 8944 w 9908"/>
                <a:gd name="connsiteY43" fmla="*/ 9486 h 10000"/>
                <a:gd name="connsiteX44" fmla="*/ 8944 w 9908"/>
                <a:gd name="connsiteY44" fmla="*/ 9132 h 10000"/>
                <a:gd name="connsiteX45" fmla="*/ 8416 w 9908"/>
                <a:gd name="connsiteY45" fmla="*/ 8971 h 10000"/>
                <a:gd name="connsiteX46" fmla="*/ 8126 w 9908"/>
                <a:gd name="connsiteY46" fmla="*/ 8457 h 10000"/>
                <a:gd name="connsiteX47" fmla="*/ 7743 w 9908"/>
                <a:gd name="connsiteY47" fmla="*/ 8264 h 10000"/>
                <a:gd name="connsiteX48" fmla="*/ 7500 w 9908"/>
                <a:gd name="connsiteY48" fmla="*/ 8006 h 10000"/>
                <a:gd name="connsiteX49" fmla="*/ 6876 w 9908"/>
                <a:gd name="connsiteY49" fmla="*/ 7814 h 10000"/>
                <a:gd name="connsiteX50" fmla="*/ 7020 w 9908"/>
                <a:gd name="connsiteY50" fmla="*/ 7749 h 10000"/>
                <a:gd name="connsiteX51" fmla="*/ 7020 w 9908"/>
                <a:gd name="connsiteY51" fmla="*/ 7588 h 10000"/>
                <a:gd name="connsiteX52" fmla="*/ 7455 w 9908"/>
                <a:gd name="connsiteY52" fmla="*/ 7588 h 10000"/>
                <a:gd name="connsiteX53" fmla="*/ 7693 w 9908"/>
                <a:gd name="connsiteY53" fmla="*/ 7460 h 10000"/>
                <a:gd name="connsiteX54" fmla="*/ 7743 w 9908"/>
                <a:gd name="connsiteY54" fmla="*/ 6527 h 10000"/>
                <a:gd name="connsiteX55" fmla="*/ 7789 w 9908"/>
                <a:gd name="connsiteY55" fmla="*/ 6559 h 10000"/>
                <a:gd name="connsiteX56" fmla="*/ 7618 w 9908"/>
                <a:gd name="connsiteY56" fmla="*/ 6618 h 10000"/>
                <a:gd name="connsiteX57" fmla="*/ 7551 w 9908"/>
                <a:gd name="connsiteY57" fmla="*/ 6745 h 10000"/>
                <a:gd name="connsiteX58" fmla="*/ 7121 w 9908"/>
                <a:gd name="connsiteY58" fmla="*/ 6497 h 10000"/>
                <a:gd name="connsiteX59" fmla="*/ 7044 w 9908"/>
                <a:gd name="connsiteY59" fmla="*/ 5828 h 10000"/>
                <a:gd name="connsiteX60" fmla="*/ 6584 w 9908"/>
                <a:gd name="connsiteY60" fmla="*/ 6118 h 10000"/>
                <a:gd name="connsiteX61" fmla="*/ 6591 w 9908"/>
                <a:gd name="connsiteY61" fmla="*/ 6462 h 10000"/>
                <a:gd name="connsiteX62" fmla="*/ 6221 w 9908"/>
                <a:gd name="connsiteY62" fmla="*/ 6670 h 10000"/>
                <a:gd name="connsiteX63" fmla="*/ 9908 w 9908"/>
                <a:gd name="connsiteY63" fmla="*/ 1736 h 10000"/>
                <a:gd name="connsiteX64" fmla="*/ 9908 w 9908"/>
                <a:gd name="connsiteY64" fmla="*/ 1061 h 10000"/>
                <a:gd name="connsiteX65" fmla="*/ 9664 w 9908"/>
                <a:gd name="connsiteY65" fmla="*/ 836 h 10000"/>
                <a:gd name="connsiteX66" fmla="*/ 9617 w 9908"/>
                <a:gd name="connsiteY66" fmla="*/ 611 h 10000"/>
                <a:gd name="connsiteX67" fmla="*/ 9232 w 9908"/>
                <a:gd name="connsiteY67" fmla="*/ 289 h 10000"/>
                <a:gd name="connsiteX68" fmla="*/ 8895 w 9908"/>
                <a:gd name="connsiteY68" fmla="*/ 161 h 10000"/>
                <a:gd name="connsiteX69" fmla="*/ 8704 w 9908"/>
                <a:gd name="connsiteY69" fmla="*/ 0 h 10000"/>
                <a:gd name="connsiteX70" fmla="*/ 8416 w 9908"/>
                <a:gd name="connsiteY70" fmla="*/ 161 h 10000"/>
                <a:gd name="connsiteX71" fmla="*/ 8222 w 9908"/>
                <a:gd name="connsiteY71" fmla="*/ 129 h 10000"/>
                <a:gd name="connsiteX72" fmla="*/ 8076 w 9908"/>
                <a:gd name="connsiteY72" fmla="*/ 418 h 10000"/>
                <a:gd name="connsiteX73" fmla="*/ 7693 w 9908"/>
                <a:gd name="connsiteY73" fmla="*/ 482 h 10000"/>
                <a:gd name="connsiteX74" fmla="*/ 7597 w 9908"/>
                <a:gd name="connsiteY74" fmla="*/ 707 h 10000"/>
                <a:gd name="connsiteX75" fmla="*/ 7260 w 9908"/>
                <a:gd name="connsiteY75" fmla="*/ 707 h 10000"/>
                <a:gd name="connsiteX76" fmla="*/ 6972 w 9908"/>
                <a:gd name="connsiteY76" fmla="*/ 611 h 10000"/>
                <a:gd name="connsiteX77" fmla="*/ 6347 w 9908"/>
                <a:gd name="connsiteY77" fmla="*/ 611 h 10000"/>
                <a:gd name="connsiteX78" fmla="*/ 5722 w 9908"/>
                <a:gd name="connsiteY78" fmla="*/ 611 h 10000"/>
                <a:gd name="connsiteX79" fmla="*/ 5771 w 9908"/>
                <a:gd name="connsiteY79" fmla="*/ 482 h 10000"/>
                <a:gd name="connsiteX80" fmla="*/ 5674 w 9908"/>
                <a:gd name="connsiteY80" fmla="*/ 482 h 10000"/>
                <a:gd name="connsiteX81" fmla="*/ 5626 w 9908"/>
                <a:gd name="connsiteY81" fmla="*/ 611 h 10000"/>
                <a:gd name="connsiteX82" fmla="*/ 5048 w 9908"/>
                <a:gd name="connsiteY82" fmla="*/ 611 h 10000"/>
                <a:gd name="connsiteX83" fmla="*/ 4473 w 9908"/>
                <a:gd name="connsiteY83" fmla="*/ 611 h 10000"/>
                <a:gd name="connsiteX84" fmla="*/ 3897 w 9908"/>
                <a:gd name="connsiteY84" fmla="*/ 611 h 10000"/>
                <a:gd name="connsiteX85" fmla="*/ 3318 w 9908"/>
                <a:gd name="connsiteY85" fmla="*/ 611 h 10000"/>
                <a:gd name="connsiteX86" fmla="*/ 2791 w 9908"/>
                <a:gd name="connsiteY86" fmla="*/ 611 h 10000"/>
                <a:gd name="connsiteX87" fmla="*/ 2214 w 9908"/>
                <a:gd name="connsiteY87" fmla="*/ 611 h 10000"/>
                <a:gd name="connsiteX88" fmla="*/ 1684 w 9908"/>
                <a:gd name="connsiteY88" fmla="*/ 611 h 10000"/>
                <a:gd name="connsiteX89" fmla="*/ 1107 w 9908"/>
                <a:gd name="connsiteY89" fmla="*/ 611 h 10000"/>
                <a:gd name="connsiteX90" fmla="*/ 1107 w 9908"/>
                <a:gd name="connsiteY90" fmla="*/ 1061 h 10000"/>
                <a:gd name="connsiteX91" fmla="*/ 1107 w 9908"/>
                <a:gd name="connsiteY91" fmla="*/ 1640 h 10000"/>
                <a:gd name="connsiteX92" fmla="*/ 387 w 9908"/>
                <a:gd name="connsiteY92" fmla="*/ 1640 h 10000"/>
                <a:gd name="connsiteX93" fmla="*/ 387 w 9908"/>
                <a:gd name="connsiteY93" fmla="*/ 1897 h 10000"/>
                <a:gd name="connsiteX0" fmla="*/ 391 w 10000"/>
                <a:gd name="connsiteY0" fmla="*/ 1897 h 10000"/>
                <a:gd name="connsiteX1" fmla="*/ 6026 w 10000"/>
                <a:gd name="connsiteY1" fmla="*/ 6915 h 10000"/>
                <a:gd name="connsiteX2" fmla="*/ 5628 w 10000"/>
                <a:gd name="connsiteY2" fmla="*/ 7114 h 10000"/>
                <a:gd name="connsiteX3" fmla="*/ 5294 w 10000"/>
                <a:gd name="connsiteY3" fmla="*/ 6907 h 10000"/>
                <a:gd name="connsiteX4" fmla="*/ 4808 w 10000"/>
                <a:gd name="connsiteY4" fmla="*/ 6781 h 10000"/>
                <a:gd name="connsiteX5" fmla="*/ 4567 w 10000"/>
                <a:gd name="connsiteY5" fmla="*/ 7064 h 10000"/>
                <a:gd name="connsiteX6" fmla="*/ 3969 w 10000"/>
                <a:gd name="connsiteY6" fmla="*/ 7281 h 10000"/>
                <a:gd name="connsiteX7" fmla="*/ 3586 w 10000"/>
                <a:gd name="connsiteY7" fmla="*/ 7279 h 10000"/>
                <a:gd name="connsiteX8" fmla="*/ 2748 w 10000"/>
                <a:gd name="connsiteY8" fmla="*/ 7095 h 10000"/>
                <a:gd name="connsiteX9" fmla="*/ 2524 w 10000"/>
                <a:gd name="connsiteY9" fmla="*/ 7195 h 10000"/>
                <a:gd name="connsiteX10" fmla="*/ 1965 w 10000"/>
                <a:gd name="connsiteY10" fmla="*/ 6973 h 10000"/>
                <a:gd name="connsiteX11" fmla="*/ 1718 w 10000"/>
                <a:gd name="connsiteY11" fmla="*/ 6638 h 10000"/>
                <a:gd name="connsiteX12" fmla="*/ 1308 w 10000"/>
                <a:gd name="connsiteY12" fmla="*/ 6729 h 10000"/>
                <a:gd name="connsiteX13" fmla="*/ 1196 w 10000"/>
                <a:gd name="connsiteY13" fmla="*/ 6927 h 10000"/>
                <a:gd name="connsiteX14" fmla="*/ 763 w 10000"/>
                <a:gd name="connsiteY14" fmla="*/ 7011 h 10000"/>
                <a:gd name="connsiteX15" fmla="*/ 476 w 10000"/>
                <a:gd name="connsiteY15" fmla="*/ 7004 h 10000"/>
                <a:gd name="connsiteX16" fmla="*/ 319 w 10000"/>
                <a:gd name="connsiteY16" fmla="*/ 7161 h 10000"/>
                <a:gd name="connsiteX17" fmla="*/ 51 w 10000"/>
                <a:gd name="connsiteY17" fmla="*/ 6913 h 10000"/>
                <a:gd name="connsiteX18" fmla="*/ 0 w 10000"/>
                <a:gd name="connsiteY18" fmla="*/ 7363 h 10000"/>
                <a:gd name="connsiteX19" fmla="*/ 97 w 10000"/>
                <a:gd name="connsiteY19" fmla="*/ 7428 h 10000"/>
                <a:gd name="connsiteX20" fmla="*/ 486 w 10000"/>
                <a:gd name="connsiteY20" fmla="*/ 7460 h 10000"/>
                <a:gd name="connsiteX21" fmla="*/ 537 w 10000"/>
                <a:gd name="connsiteY21" fmla="*/ 7588 h 10000"/>
                <a:gd name="connsiteX22" fmla="*/ 971 w 10000"/>
                <a:gd name="connsiteY22" fmla="*/ 7621 h 10000"/>
                <a:gd name="connsiteX23" fmla="*/ 1215 w 10000"/>
                <a:gd name="connsiteY23" fmla="*/ 7749 h 10000"/>
                <a:gd name="connsiteX24" fmla="*/ 1262 w 10000"/>
                <a:gd name="connsiteY24" fmla="*/ 7974 h 10000"/>
                <a:gd name="connsiteX25" fmla="*/ 2041 w 10000"/>
                <a:gd name="connsiteY25" fmla="*/ 8360 h 10000"/>
                <a:gd name="connsiteX26" fmla="*/ 2235 w 10000"/>
                <a:gd name="connsiteY26" fmla="*/ 8746 h 10000"/>
                <a:gd name="connsiteX27" fmla="*/ 2766 w 10000"/>
                <a:gd name="connsiteY27" fmla="*/ 8939 h 10000"/>
                <a:gd name="connsiteX28" fmla="*/ 2961 w 10000"/>
                <a:gd name="connsiteY28" fmla="*/ 9196 h 10000"/>
                <a:gd name="connsiteX29" fmla="*/ 3349 w 10000"/>
                <a:gd name="connsiteY29" fmla="*/ 9518 h 10000"/>
                <a:gd name="connsiteX30" fmla="*/ 3643 w 10000"/>
                <a:gd name="connsiteY30" fmla="*/ 9614 h 10000"/>
                <a:gd name="connsiteX31" fmla="*/ 3835 w 10000"/>
                <a:gd name="connsiteY31" fmla="*/ 9518 h 10000"/>
                <a:gd name="connsiteX32" fmla="*/ 4320 w 10000"/>
                <a:gd name="connsiteY32" fmla="*/ 9550 h 10000"/>
                <a:gd name="connsiteX33" fmla="*/ 4515 w 10000"/>
                <a:gd name="connsiteY33" fmla="*/ 9486 h 10000"/>
                <a:gd name="connsiteX34" fmla="*/ 5387 w 10000"/>
                <a:gd name="connsiteY34" fmla="*/ 9968 h 10000"/>
                <a:gd name="connsiteX35" fmla="*/ 5437 w 10000"/>
                <a:gd name="connsiteY35" fmla="*/ 9968 h 10000"/>
                <a:gd name="connsiteX36" fmla="*/ 5533 w 10000"/>
                <a:gd name="connsiteY36" fmla="*/ 9904 h 10000"/>
                <a:gd name="connsiteX37" fmla="*/ 6161 w 10000"/>
                <a:gd name="connsiteY37" fmla="*/ 9904 h 10000"/>
                <a:gd name="connsiteX38" fmla="*/ 6261 w 10000"/>
                <a:gd name="connsiteY38" fmla="*/ 10000 h 10000"/>
                <a:gd name="connsiteX39" fmla="*/ 6795 w 10000"/>
                <a:gd name="connsiteY39" fmla="*/ 9871 h 10000"/>
                <a:gd name="connsiteX40" fmla="*/ 7278 w 10000"/>
                <a:gd name="connsiteY40" fmla="*/ 9871 h 10000"/>
                <a:gd name="connsiteX41" fmla="*/ 7619 w 10000"/>
                <a:gd name="connsiteY41" fmla="*/ 9743 h 10000"/>
                <a:gd name="connsiteX42" fmla="*/ 8009 w 10000"/>
                <a:gd name="connsiteY42" fmla="*/ 9486 h 10000"/>
                <a:gd name="connsiteX43" fmla="*/ 9027 w 10000"/>
                <a:gd name="connsiteY43" fmla="*/ 9486 h 10000"/>
                <a:gd name="connsiteX44" fmla="*/ 9027 w 10000"/>
                <a:gd name="connsiteY44" fmla="*/ 9132 h 10000"/>
                <a:gd name="connsiteX45" fmla="*/ 8494 w 10000"/>
                <a:gd name="connsiteY45" fmla="*/ 8971 h 10000"/>
                <a:gd name="connsiteX46" fmla="*/ 8201 w 10000"/>
                <a:gd name="connsiteY46" fmla="*/ 8457 h 10000"/>
                <a:gd name="connsiteX47" fmla="*/ 7815 w 10000"/>
                <a:gd name="connsiteY47" fmla="*/ 8264 h 10000"/>
                <a:gd name="connsiteX48" fmla="*/ 7570 w 10000"/>
                <a:gd name="connsiteY48" fmla="*/ 8006 h 10000"/>
                <a:gd name="connsiteX49" fmla="*/ 6940 w 10000"/>
                <a:gd name="connsiteY49" fmla="*/ 7814 h 10000"/>
                <a:gd name="connsiteX50" fmla="*/ 7085 w 10000"/>
                <a:gd name="connsiteY50" fmla="*/ 7749 h 10000"/>
                <a:gd name="connsiteX51" fmla="*/ 7085 w 10000"/>
                <a:gd name="connsiteY51" fmla="*/ 7588 h 10000"/>
                <a:gd name="connsiteX52" fmla="*/ 7524 w 10000"/>
                <a:gd name="connsiteY52" fmla="*/ 7588 h 10000"/>
                <a:gd name="connsiteX53" fmla="*/ 7764 w 10000"/>
                <a:gd name="connsiteY53" fmla="*/ 7460 h 10000"/>
                <a:gd name="connsiteX54" fmla="*/ 7815 w 10000"/>
                <a:gd name="connsiteY54" fmla="*/ 6527 h 10000"/>
                <a:gd name="connsiteX55" fmla="*/ 7861 w 10000"/>
                <a:gd name="connsiteY55" fmla="*/ 6559 h 10000"/>
                <a:gd name="connsiteX56" fmla="*/ 7689 w 10000"/>
                <a:gd name="connsiteY56" fmla="*/ 6618 h 10000"/>
                <a:gd name="connsiteX57" fmla="*/ 7621 w 10000"/>
                <a:gd name="connsiteY57" fmla="*/ 6745 h 10000"/>
                <a:gd name="connsiteX58" fmla="*/ 7187 w 10000"/>
                <a:gd name="connsiteY58" fmla="*/ 6497 h 10000"/>
                <a:gd name="connsiteX59" fmla="*/ 7109 w 10000"/>
                <a:gd name="connsiteY59" fmla="*/ 5828 h 10000"/>
                <a:gd name="connsiteX60" fmla="*/ 6645 w 10000"/>
                <a:gd name="connsiteY60" fmla="*/ 6118 h 10000"/>
                <a:gd name="connsiteX61" fmla="*/ 6652 w 10000"/>
                <a:gd name="connsiteY61" fmla="*/ 6462 h 10000"/>
                <a:gd name="connsiteX62" fmla="*/ 6279 w 10000"/>
                <a:gd name="connsiteY62" fmla="*/ 6670 h 10000"/>
                <a:gd name="connsiteX63" fmla="*/ 10000 w 10000"/>
                <a:gd name="connsiteY63" fmla="*/ 1061 h 10000"/>
                <a:gd name="connsiteX64" fmla="*/ 9754 w 10000"/>
                <a:gd name="connsiteY64" fmla="*/ 836 h 10000"/>
                <a:gd name="connsiteX65" fmla="*/ 9706 w 10000"/>
                <a:gd name="connsiteY65" fmla="*/ 611 h 10000"/>
                <a:gd name="connsiteX66" fmla="*/ 9318 w 10000"/>
                <a:gd name="connsiteY66" fmla="*/ 289 h 10000"/>
                <a:gd name="connsiteX67" fmla="*/ 8978 w 10000"/>
                <a:gd name="connsiteY67" fmla="*/ 161 h 10000"/>
                <a:gd name="connsiteX68" fmla="*/ 8785 w 10000"/>
                <a:gd name="connsiteY68" fmla="*/ 0 h 10000"/>
                <a:gd name="connsiteX69" fmla="*/ 8494 w 10000"/>
                <a:gd name="connsiteY69" fmla="*/ 161 h 10000"/>
                <a:gd name="connsiteX70" fmla="*/ 8298 w 10000"/>
                <a:gd name="connsiteY70" fmla="*/ 129 h 10000"/>
                <a:gd name="connsiteX71" fmla="*/ 8151 w 10000"/>
                <a:gd name="connsiteY71" fmla="*/ 418 h 10000"/>
                <a:gd name="connsiteX72" fmla="*/ 7764 w 10000"/>
                <a:gd name="connsiteY72" fmla="*/ 482 h 10000"/>
                <a:gd name="connsiteX73" fmla="*/ 7668 w 10000"/>
                <a:gd name="connsiteY73" fmla="*/ 707 h 10000"/>
                <a:gd name="connsiteX74" fmla="*/ 7327 w 10000"/>
                <a:gd name="connsiteY74" fmla="*/ 707 h 10000"/>
                <a:gd name="connsiteX75" fmla="*/ 7037 w 10000"/>
                <a:gd name="connsiteY75" fmla="*/ 611 h 10000"/>
                <a:gd name="connsiteX76" fmla="*/ 6406 w 10000"/>
                <a:gd name="connsiteY76" fmla="*/ 611 h 10000"/>
                <a:gd name="connsiteX77" fmla="*/ 5775 w 10000"/>
                <a:gd name="connsiteY77" fmla="*/ 611 h 10000"/>
                <a:gd name="connsiteX78" fmla="*/ 5825 w 10000"/>
                <a:gd name="connsiteY78" fmla="*/ 482 h 10000"/>
                <a:gd name="connsiteX79" fmla="*/ 5727 w 10000"/>
                <a:gd name="connsiteY79" fmla="*/ 482 h 10000"/>
                <a:gd name="connsiteX80" fmla="*/ 5678 w 10000"/>
                <a:gd name="connsiteY80" fmla="*/ 611 h 10000"/>
                <a:gd name="connsiteX81" fmla="*/ 5095 w 10000"/>
                <a:gd name="connsiteY81" fmla="*/ 611 h 10000"/>
                <a:gd name="connsiteX82" fmla="*/ 4515 w 10000"/>
                <a:gd name="connsiteY82" fmla="*/ 611 h 10000"/>
                <a:gd name="connsiteX83" fmla="*/ 3933 w 10000"/>
                <a:gd name="connsiteY83" fmla="*/ 611 h 10000"/>
                <a:gd name="connsiteX84" fmla="*/ 3349 w 10000"/>
                <a:gd name="connsiteY84" fmla="*/ 611 h 10000"/>
                <a:gd name="connsiteX85" fmla="*/ 2817 w 10000"/>
                <a:gd name="connsiteY85" fmla="*/ 611 h 10000"/>
                <a:gd name="connsiteX86" fmla="*/ 2235 w 10000"/>
                <a:gd name="connsiteY86" fmla="*/ 611 h 10000"/>
                <a:gd name="connsiteX87" fmla="*/ 1700 w 10000"/>
                <a:gd name="connsiteY87" fmla="*/ 611 h 10000"/>
                <a:gd name="connsiteX88" fmla="*/ 1117 w 10000"/>
                <a:gd name="connsiteY88" fmla="*/ 611 h 10000"/>
                <a:gd name="connsiteX89" fmla="*/ 1117 w 10000"/>
                <a:gd name="connsiteY89" fmla="*/ 1061 h 10000"/>
                <a:gd name="connsiteX90" fmla="*/ 1117 w 10000"/>
                <a:gd name="connsiteY90" fmla="*/ 1640 h 10000"/>
                <a:gd name="connsiteX91" fmla="*/ 391 w 10000"/>
                <a:gd name="connsiteY91" fmla="*/ 1640 h 10000"/>
                <a:gd name="connsiteX92" fmla="*/ 391 w 10000"/>
                <a:gd name="connsiteY92" fmla="*/ 1897 h 10000"/>
                <a:gd name="connsiteX0" fmla="*/ 391 w 9754"/>
                <a:gd name="connsiteY0" fmla="*/ 1897 h 10000"/>
                <a:gd name="connsiteX1" fmla="*/ 6026 w 9754"/>
                <a:gd name="connsiteY1" fmla="*/ 6915 h 10000"/>
                <a:gd name="connsiteX2" fmla="*/ 5628 w 9754"/>
                <a:gd name="connsiteY2" fmla="*/ 7114 h 10000"/>
                <a:gd name="connsiteX3" fmla="*/ 5294 w 9754"/>
                <a:gd name="connsiteY3" fmla="*/ 6907 h 10000"/>
                <a:gd name="connsiteX4" fmla="*/ 4808 w 9754"/>
                <a:gd name="connsiteY4" fmla="*/ 6781 h 10000"/>
                <a:gd name="connsiteX5" fmla="*/ 4567 w 9754"/>
                <a:gd name="connsiteY5" fmla="*/ 7064 h 10000"/>
                <a:gd name="connsiteX6" fmla="*/ 3969 w 9754"/>
                <a:gd name="connsiteY6" fmla="*/ 7281 h 10000"/>
                <a:gd name="connsiteX7" fmla="*/ 3586 w 9754"/>
                <a:gd name="connsiteY7" fmla="*/ 7279 h 10000"/>
                <a:gd name="connsiteX8" fmla="*/ 2748 w 9754"/>
                <a:gd name="connsiteY8" fmla="*/ 7095 h 10000"/>
                <a:gd name="connsiteX9" fmla="*/ 2524 w 9754"/>
                <a:gd name="connsiteY9" fmla="*/ 7195 h 10000"/>
                <a:gd name="connsiteX10" fmla="*/ 1965 w 9754"/>
                <a:gd name="connsiteY10" fmla="*/ 6973 h 10000"/>
                <a:gd name="connsiteX11" fmla="*/ 1718 w 9754"/>
                <a:gd name="connsiteY11" fmla="*/ 6638 h 10000"/>
                <a:gd name="connsiteX12" fmla="*/ 1308 w 9754"/>
                <a:gd name="connsiteY12" fmla="*/ 6729 h 10000"/>
                <a:gd name="connsiteX13" fmla="*/ 1196 w 9754"/>
                <a:gd name="connsiteY13" fmla="*/ 6927 h 10000"/>
                <a:gd name="connsiteX14" fmla="*/ 763 w 9754"/>
                <a:gd name="connsiteY14" fmla="*/ 7011 h 10000"/>
                <a:gd name="connsiteX15" fmla="*/ 476 w 9754"/>
                <a:gd name="connsiteY15" fmla="*/ 7004 h 10000"/>
                <a:gd name="connsiteX16" fmla="*/ 319 w 9754"/>
                <a:gd name="connsiteY16" fmla="*/ 7161 h 10000"/>
                <a:gd name="connsiteX17" fmla="*/ 51 w 9754"/>
                <a:gd name="connsiteY17" fmla="*/ 6913 h 10000"/>
                <a:gd name="connsiteX18" fmla="*/ 0 w 9754"/>
                <a:gd name="connsiteY18" fmla="*/ 7363 h 10000"/>
                <a:gd name="connsiteX19" fmla="*/ 97 w 9754"/>
                <a:gd name="connsiteY19" fmla="*/ 7428 h 10000"/>
                <a:gd name="connsiteX20" fmla="*/ 486 w 9754"/>
                <a:gd name="connsiteY20" fmla="*/ 7460 h 10000"/>
                <a:gd name="connsiteX21" fmla="*/ 537 w 9754"/>
                <a:gd name="connsiteY21" fmla="*/ 7588 h 10000"/>
                <a:gd name="connsiteX22" fmla="*/ 971 w 9754"/>
                <a:gd name="connsiteY22" fmla="*/ 7621 h 10000"/>
                <a:gd name="connsiteX23" fmla="*/ 1215 w 9754"/>
                <a:gd name="connsiteY23" fmla="*/ 7749 h 10000"/>
                <a:gd name="connsiteX24" fmla="*/ 1262 w 9754"/>
                <a:gd name="connsiteY24" fmla="*/ 7974 h 10000"/>
                <a:gd name="connsiteX25" fmla="*/ 2041 w 9754"/>
                <a:gd name="connsiteY25" fmla="*/ 8360 h 10000"/>
                <a:gd name="connsiteX26" fmla="*/ 2235 w 9754"/>
                <a:gd name="connsiteY26" fmla="*/ 8746 h 10000"/>
                <a:gd name="connsiteX27" fmla="*/ 2766 w 9754"/>
                <a:gd name="connsiteY27" fmla="*/ 8939 h 10000"/>
                <a:gd name="connsiteX28" fmla="*/ 2961 w 9754"/>
                <a:gd name="connsiteY28" fmla="*/ 9196 h 10000"/>
                <a:gd name="connsiteX29" fmla="*/ 3349 w 9754"/>
                <a:gd name="connsiteY29" fmla="*/ 9518 h 10000"/>
                <a:gd name="connsiteX30" fmla="*/ 3643 w 9754"/>
                <a:gd name="connsiteY30" fmla="*/ 9614 h 10000"/>
                <a:gd name="connsiteX31" fmla="*/ 3835 w 9754"/>
                <a:gd name="connsiteY31" fmla="*/ 9518 h 10000"/>
                <a:gd name="connsiteX32" fmla="*/ 4320 w 9754"/>
                <a:gd name="connsiteY32" fmla="*/ 9550 h 10000"/>
                <a:gd name="connsiteX33" fmla="*/ 4515 w 9754"/>
                <a:gd name="connsiteY33" fmla="*/ 9486 h 10000"/>
                <a:gd name="connsiteX34" fmla="*/ 5387 w 9754"/>
                <a:gd name="connsiteY34" fmla="*/ 9968 h 10000"/>
                <a:gd name="connsiteX35" fmla="*/ 5437 w 9754"/>
                <a:gd name="connsiteY35" fmla="*/ 9968 h 10000"/>
                <a:gd name="connsiteX36" fmla="*/ 5533 w 9754"/>
                <a:gd name="connsiteY36" fmla="*/ 9904 h 10000"/>
                <a:gd name="connsiteX37" fmla="*/ 6161 w 9754"/>
                <a:gd name="connsiteY37" fmla="*/ 9904 h 10000"/>
                <a:gd name="connsiteX38" fmla="*/ 6261 w 9754"/>
                <a:gd name="connsiteY38" fmla="*/ 10000 h 10000"/>
                <a:gd name="connsiteX39" fmla="*/ 6795 w 9754"/>
                <a:gd name="connsiteY39" fmla="*/ 9871 h 10000"/>
                <a:gd name="connsiteX40" fmla="*/ 7278 w 9754"/>
                <a:gd name="connsiteY40" fmla="*/ 9871 h 10000"/>
                <a:gd name="connsiteX41" fmla="*/ 7619 w 9754"/>
                <a:gd name="connsiteY41" fmla="*/ 9743 h 10000"/>
                <a:gd name="connsiteX42" fmla="*/ 8009 w 9754"/>
                <a:gd name="connsiteY42" fmla="*/ 9486 h 10000"/>
                <a:gd name="connsiteX43" fmla="*/ 9027 w 9754"/>
                <a:gd name="connsiteY43" fmla="*/ 9486 h 10000"/>
                <a:gd name="connsiteX44" fmla="*/ 9027 w 9754"/>
                <a:gd name="connsiteY44" fmla="*/ 9132 h 10000"/>
                <a:gd name="connsiteX45" fmla="*/ 8494 w 9754"/>
                <a:gd name="connsiteY45" fmla="*/ 8971 h 10000"/>
                <a:gd name="connsiteX46" fmla="*/ 8201 w 9754"/>
                <a:gd name="connsiteY46" fmla="*/ 8457 h 10000"/>
                <a:gd name="connsiteX47" fmla="*/ 7815 w 9754"/>
                <a:gd name="connsiteY47" fmla="*/ 8264 h 10000"/>
                <a:gd name="connsiteX48" fmla="*/ 7570 w 9754"/>
                <a:gd name="connsiteY48" fmla="*/ 8006 h 10000"/>
                <a:gd name="connsiteX49" fmla="*/ 6940 w 9754"/>
                <a:gd name="connsiteY49" fmla="*/ 7814 h 10000"/>
                <a:gd name="connsiteX50" fmla="*/ 7085 w 9754"/>
                <a:gd name="connsiteY50" fmla="*/ 7749 h 10000"/>
                <a:gd name="connsiteX51" fmla="*/ 7085 w 9754"/>
                <a:gd name="connsiteY51" fmla="*/ 7588 h 10000"/>
                <a:gd name="connsiteX52" fmla="*/ 7524 w 9754"/>
                <a:gd name="connsiteY52" fmla="*/ 7588 h 10000"/>
                <a:gd name="connsiteX53" fmla="*/ 7764 w 9754"/>
                <a:gd name="connsiteY53" fmla="*/ 7460 h 10000"/>
                <a:gd name="connsiteX54" fmla="*/ 7815 w 9754"/>
                <a:gd name="connsiteY54" fmla="*/ 6527 h 10000"/>
                <a:gd name="connsiteX55" fmla="*/ 7861 w 9754"/>
                <a:gd name="connsiteY55" fmla="*/ 6559 h 10000"/>
                <a:gd name="connsiteX56" fmla="*/ 7689 w 9754"/>
                <a:gd name="connsiteY56" fmla="*/ 6618 h 10000"/>
                <a:gd name="connsiteX57" fmla="*/ 7621 w 9754"/>
                <a:gd name="connsiteY57" fmla="*/ 6745 h 10000"/>
                <a:gd name="connsiteX58" fmla="*/ 7187 w 9754"/>
                <a:gd name="connsiteY58" fmla="*/ 6497 h 10000"/>
                <a:gd name="connsiteX59" fmla="*/ 7109 w 9754"/>
                <a:gd name="connsiteY59" fmla="*/ 5828 h 10000"/>
                <a:gd name="connsiteX60" fmla="*/ 6645 w 9754"/>
                <a:gd name="connsiteY60" fmla="*/ 6118 h 10000"/>
                <a:gd name="connsiteX61" fmla="*/ 6652 w 9754"/>
                <a:gd name="connsiteY61" fmla="*/ 6462 h 10000"/>
                <a:gd name="connsiteX62" fmla="*/ 6279 w 9754"/>
                <a:gd name="connsiteY62" fmla="*/ 6670 h 10000"/>
                <a:gd name="connsiteX63" fmla="*/ 9754 w 9754"/>
                <a:gd name="connsiteY63" fmla="*/ 836 h 10000"/>
                <a:gd name="connsiteX64" fmla="*/ 9706 w 9754"/>
                <a:gd name="connsiteY64" fmla="*/ 611 h 10000"/>
                <a:gd name="connsiteX65" fmla="*/ 9318 w 9754"/>
                <a:gd name="connsiteY65" fmla="*/ 289 h 10000"/>
                <a:gd name="connsiteX66" fmla="*/ 8978 w 9754"/>
                <a:gd name="connsiteY66" fmla="*/ 161 h 10000"/>
                <a:gd name="connsiteX67" fmla="*/ 8785 w 9754"/>
                <a:gd name="connsiteY67" fmla="*/ 0 h 10000"/>
                <a:gd name="connsiteX68" fmla="*/ 8494 w 9754"/>
                <a:gd name="connsiteY68" fmla="*/ 161 h 10000"/>
                <a:gd name="connsiteX69" fmla="*/ 8298 w 9754"/>
                <a:gd name="connsiteY69" fmla="*/ 129 h 10000"/>
                <a:gd name="connsiteX70" fmla="*/ 8151 w 9754"/>
                <a:gd name="connsiteY70" fmla="*/ 418 h 10000"/>
                <a:gd name="connsiteX71" fmla="*/ 7764 w 9754"/>
                <a:gd name="connsiteY71" fmla="*/ 482 h 10000"/>
                <a:gd name="connsiteX72" fmla="*/ 7668 w 9754"/>
                <a:gd name="connsiteY72" fmla="*/ 707 h 10000"/>
                <a:gd name="connsiteX73" fmla="*/ 7327 w 9754"/>
                <a:gd name="connsiteY73" fmla="*/ 707 h 10000"/>
                <a:gd name="connsiteX74" fmla="*/ 7037 w 9754"/>
                <a:gd name="connsiteY74" fmla="*/ 611 h 10000"/>
                <a:gd name="connsiteX75" fmla="*/ 6406 w 9754"/>
                <a:gd name="connsiteY75" fmla="*/ 611 h 10000"/>
                <a:gd name="connsiteX76" fmla="*/ 5775 w 9754"/>
                <a:gd name="connsiteY76" fmla="*/ 611 h 10000"/>
                <a:gd name="connsiteX77" fmla="*/ 5825 w 9754"/>
                <a:gd name="connsiteY77" fmla="*/ 482 h 10000"/>
                <a:gd name="connsiteX78" fmla="*/ 5727 w 9754"/>
                <a:gd name="connsiteY78" fmla="*/ 482 h 10000"/>
                <a:gd name="connsiteX79" fmla="*/ 5678 w 9754"/>
                <a:gd name="connsiteY79" fmla="*/ 611 h 10000"/>
                <a:gd name="connsiteX80" fmla="*/ 5095 w 9754"/>
                <a:gd name="connsiteY80" fmla="*/ 611 h 10000"/>
                <a:gd name="connsiteX81" fmla="*/ 4515 w 9754"/>
                <a:gd name="connsiteY81" fmla="*/ 611 h 10000"/>
                <a:gd name="connsiteX82" fmla="*/ 3933 w 9754"/>
                <a:gd name="connsiteY82" fmla="*/ 611 h 10000"/>
                <a:gd name="connsiteX83" fmla="*/ 3349 w 9754"/>
                <a:gd name="connsiteY83" fmla="*/ 611 h 10000"/>
                <a:gd name="connsiteX84" fmla="*/ 2817 w 9754"/>
                <a:gd name="connsiteY84" fmla="*/ 611 h 10000"/>
                <a:gd name="connsiteX85" fmla="*/ 2235 w 9754"/>
                <a:gd name="connsiteY85" fmla="*/ 611 h 10000"/>
                <a:gd name="connsiteX86" fmla="*/ 1700 w 9754"/>
                <a:gd name="connsiteY86" fmla="*/ 611 h 10000"/>
                <a:gd name="connsiteX87" fmla="*/ 1117 w 9754"/>
                <a:gd name="connsiteY87" fmla="*/ 611 h 10000"/>
                <a:gd name="connsiteX88" fmla="*/ 1117 w 9754"/>
                <a:gd name="connsiteY88" fmla="*/ 1061 h 10000"/>
                <a:gd name="connsiteX89" fmla="*/ 1117 w 9754"/>
                <a:gd name="connsiteY89" fmla="*/ 1640 h 10000"/>
                <a:gd name="connsiteX90" fmla="*/ 391 w 9754"/>
                <a:gd name="connsiteY90" fmla="*/ 1640 h 10000"/>
                <a:gd name="connsiteX91" fmla="*/ 391 w 9754"/>
                <a:gd name="connsiteY91" fmla="*/ 1897 h 10000"/>
                <a:gd name="connsiteX0" fmla="*/ 401 w 9951"/>
                <a:gd name="connsiteY0" fmla="*/ 1897 h 10000"/>
                <a:gd name="connsiteX1" fmla="*/ 6178 w 9951"/>
                <a:gd name="connsiteY1" fmla="*/ 6915 h 10000"/>
                <a:gd name="connsiteX2" fmla="*/ 5770 w 9951"/>
                <a:gd name="connsiteY2" fmla="*/ 7114 h 10000"/>
                <a:gd name="connsiteX3" fmla="*/ 5428 w 9951"/>
                <a:gd name="connsiteY3" fmla="*/ 6907 h 10000"/>
                <a:gd name="connsiteX4" fmla="*/ 4929 w 9951"/>
                <a:gd name="connsiteY4" fmla="*/ 6781 h 10000"/>
                <a:gd name="connsiteX5" fmla="*/ 4682 w 9951"/>
                <a:gd name="connsiteY5" fmla="*/ 7064 h 10000"/>
                <a:gd name="connsiteX6" fmla="*/ 4069 w 9951"/>
                <a:gd name="connsiteY6" fmla="*/ 7281 h 10000"/>
                <a:gd name="connsiteX7" fmla="*/ 3676 w 9951"/>
                <a:gd name="connsiteY7" fmla="*/ 7279 h 10000"/>
                <a:gd name="connsiteX8" fmla="*/ 2817 w 9951"/>
                <a:gd name="connsiteY8" fmla="*/ 7095 h 10000"/>
                <a:gd name="connsiteX9" fmla="*/ 2588 w 9951"/>
                <a:gd name="connsiteY9" fmla="*/ 7195 h 10000"/>
                <a:gd name="connsiteX10" fmla="*/ 2015 w 9951"/>
                <a:gd name="connsiteY10" fmla="*/ 6973 h 10000"/>
                <a:gd name="connsiteX11" fmla="*/ 1761 w 9951"/>
                <a:gd name="connsiteY11" fmla="*/ 6638 h 10000"/>
                <a:gd name="connsiteX12" fmla="*/ 1341 w 9951"/>
                <a:gd name="connsiteY12" fmla="*/ 6729 h 10000"/>
                <a:gd name="connsiteX13" fmla="*/ 1226 w 9951"/>
                <a:gd name="connsiteY13" fmla="*/ 6927 h 10000"/>
                <a:gd name="connsiteX14" fmla="*/ 782 w 9951"/>
                <a:gd name="connsiteY14" fmla="*/ 7011 h 10000"/>
                <a:gd name="connsiteX15" fmla="*/ 488 w 9951"/>
                <a:gd name="connsiteY15" fmla="*/ 7004 h 10000"/>
                <a:gd name="connsiteX16" fmla="*/ 327 w 9951"/>
                <a:gd name="connsiteY16" fmla="*/ 7161 h 10000"/>
                <a:gd name="connsiteX17" fmla="*/ 52 w 9951"/>
                <a:gd name="connsiteY17" fmla="*/ 6913 h 10000"/>
                <a:gd name="connsiteX18" fmla="*/ 0 w 9951"/>
                <a:gd name="connsiteY18" fmla="*/ 7363 h 10000"/>
                <a:gd name="connsiteX19" fmla="*/ 99 w 9951"/>
                <a:gd name="connsiteY19" fmla="*/ 7428 h 10000"/>
                <a:gd name="connsiteX20" fmla="*/ 498 w 9951"/>
                <a:gd name="connsiteY20" fmla="*/ 7460 h 10000"/>
                <a:gd name="connsiteX21" fmla="*/ 551 w 9951"/>
                <a:gd name="connsiteY21" fmla="*/ 7588 h 10000"/>
                <a:gd name="connsiteX22" fmla="*/ 995 w 9951"/>
                <a:gd name="connsiteY22" fmla="*/ 7621 h 10000"/>
                <a:gd name="connsiteX23" fmla="*/ 1246 w 9951"/>
                <a:gd name="connsiteY23" fmla="*/ 7749 h 10000"/>
                <a:gd name="connsiteX24" fmla="*/ 1294 w 9951"/>
                <a:gd name="connsiteY24" fmla="*/ 7974 h 10000"/>
                <a:gd name="connsiteX25" fmla="*/ 2092 w 9951"/>
                <a:gd name="connsiteY25" fmla="*/ 8360 h 10000"/>
                <a:gd name="connsiteX26" fmla="*/ 2291 w 9951"/>
                <a:gd name="connsiteY26" fmla="*/ 8746 h 10000"/>
                <a:gd name="connsiteX27" fmla="*/ 2836 w 9951"/>
                <a:gd name="connsiteY27" fmla="*/ 8939 h 10000"/>
                <a:gd name="connsiteX28" fmla="*/ 3036 w 9951"/>
                <a:gd name="connsiteY28" fmla="*/ 9196 h 10000"/>
                <a:gd name="connsiteX29" fmla="*/ 3433 w 9951"/>
                <a:gd name="connsiteY29" fmla="*/ 9518 h 10000"/>
                <a:gd name="connsiteX30" fmla="*/ 3735 w 9951"/>
                <a:gd name="connsiteY30" fmla="*/ 9614 h 10000"/>
                <a:gd name="connsiteX31" fmla="*/ 3932 w 9951"/>
                <a:gd name="connsiteY31" fmla="*/ 9518 h 10000"/>
                <a:gd name="connsiteX32" fmla="*/ 4429 w 9951"/>
                <a:gd name="connsiteY32" fmla="*/ 9550 h 10000"/>
                <a:gd name="connsiteX33" fmla="*/ 4629 w 9951"/>
                <a:gd name="connsiteY33" fmla="*/ 9486 h 10000"/>
                <a:gd name="connsiteX34" fmla="*/ 5523 w 9951"/>
                <a:gd name="connsiteY34" fmla="*/ 9968 h 10000"/>
                <a:gd name="connsiteX35" fmla="*/ 5574 w 9951"/>
                <a:gd name="connsiteY35" fmla="*/ 9968 h 10000"/>
                <a:gd name="connsiteX36" fmla="*/ 5673 w 9951"/>
                <a:gd name="connsiteY36" fmla="*/ 9904 h 10000"/>
                <a:gd name="connsiteX37" fmla="*/ 6316 w 9951"/>
                <a:gd name="connsiteY37" fmla="*/ 9904 h 10000"/>
                <a:gd name="connsiteX38" fmla="*/ 6419 w 9951"/>
                <a:gd name="connsiteY38" fmla="*/ 10000 h 10000"/>
                <a:gd name="connsiteX39" fmla="*/ 6966 w 9951"/>
                <a:gd name="connsiteY39" fmla="*/ 9871 h 10000"/>
                <a:gd name="connsiteX40" fmla="*/ 7462 w 9951"/>
                <a:gd name="connsiteY40" fmla="*/ 9871 h 10000"/>
                <a:gd name="connsiteX41" fmla="*/ 7811 w 9951"/>
                <a:gd name="connsiteY41" fmla="*/ 9743 h 10000"/>
                <a:gd name="connsiteX42" fmla="*/ 8211 w 9951"/>
                <a:gd name="connsiteY42" fmla="*/ 9486 h 10000"/>
                <a:gd name="connsiteX43" fmla="*/ 9255 w 9951"/>
                <a:gd name="connsiteY43" fmla="*/ 9486 h 10000"/>
                <a:gd name="connsiteX44" fmla="*/ 9255 w 9951"/>
                <a:gd name="connsiteY44" fmla="*/ 9132 h 10000"/>
                <a:gd name="connsiteX45" fmla="*/ 8708 w 9951"/>
                <a:gd name="connsiteY45" fmla="*/ 8971 h 10000"/>
                <a:gd name="connsiteX46" fmla="*/ 8408 w 9951"/>
                <a:gd name="connsiteY46" fmla="*/ 8457 h 10000"/>
                <a:gd name="connsiteX47" fmla="*/ 8012 w 9951"/>
                <a:gd name="connsiteY47" fmla="*/ 8264 h 10000"/>
                <a:gd name="connsiteX48" fmla="*/ 7761 w 9951"/>
                <a:gd name="connsiteY48" fmla="*/ 8006 h 10000"/>
                <a:gd name="connsiteX49" fmla="*/ 7115 w 9951"/>
                <a:gd name="connsiteY49" fmla="*/ 7814 h 10000"/>
                <a:gd name="connsiteX50" fmla="*/ 7264 w 9951"/>
                <a:gd name="connsiteY50" fmla="*/ 7749 h 10000"/>
                <a:gd name="connsiteX51" fmla="*/ 7264 w 9951"/>
                <a:gd name="connsiteY51" fmla="*/ 7588 h 10000"/>
                <a:gd name="connsiteX52" fmla="*/ 7714 w 9951"/>
                <a:gd name="connsiteY52" fmla="*/ 7588 h 10000"/>
                <a:gd name="connsiteX53" fmla="*/ 7960 w 9951"/>
                <a:gd name="connsiteY53" fmla="*/ 7460 h 10000"/>
                <a:gd name="connsiteX54" fmla="*/ 8012 w 9951"/>
                <a:gd name="connsiteY54" fmla="*/ 6527 h 10000"/>
                <a:gd name="connsiteX55" fmla="*/ 8059 w 9951"/>
                <a:gd name="connsiteY55" fmla="*/ 6559 h 10000"/>
                <a:gd name="connsiteX56" fmla="*/ 7883 w 9951"/>
                <a:gd name="connsiteY56" fmla="*/ 6618 h 10000"/>
                <a:gd name="connsiteX57" fmla="*/ 7813 w 9951"/>
                <a:gd name="connsiteY57" fmla="*/ 6745 h 10000"/>
                <a:gd name="connsiteX58" fmla="*/ 7368 w 9951"/>
                <a:gd name="connsiteY58" fmla="*/ 6497 h 10000"/>
                <a:gd name="connsiteX59" fmla="*/ 7288 w 9951"/>
                <a:gd name="connsiteY59" fmla="*/ 5828 h 10000"/>
                <a:gd name="connsiteX60" fmla="*/ 6813 w 9951"/>
                <a:gd name="connsiteY60" fmla="*/ 6118 h 10000"/>
                <a:gd name="connsiteX61" fmla="*/ 6820 w 9951"/>
                <a:gd name="connsiteY61" fmla="*/ 6462 h 10000"/>
                <a:gd name="connsiteX62" fmla="*/ 6437 w 9951"/>
                <a:gd name="connsiteY62" fmla="*/ 6670 h 10000"/>
                <a:gd name="connsiteX63" fmla="*/ 9951 w 9951"/>
                <a:gd name="connsiteY63" fmla="*/ 611 h 10000"/>
                <a:gd name="connsiteX64" fmla="*/ 9553 w 9951"/>
                <a:gd name="connsiteY64" fmla="*/ 289 h 10000"/>
                <a:gd name="connsiteX65" fmla="*/ 9204 w 9951"/>
                <a:gd name="connsiteY65" fmla="*/ 161 h 10000"/>
                <a:gd name="connsiteX66" fmla="*/ 9007 w 9951"/>
                <a:gd name="connsiteY66" fmla="*/ 0 h 10000"/>
                <a:gd name="connsiteX67" fmla="*/ 8708 w 9951"/>
                <a:gd name="connsiteY67" fmla="*/ 161 h 10000"/>
                <a:gd name="connsiteX68" fmla="*/ 8507 w 9951"/>
                <a:gd name="connsiteY68" fmla="*/ 129 h 10000"/>
                <a:gd name="connsiteX69" fmla="*/ 8357 w 9951"/>
                <a:gd name="connsiteY69" fmla="*/ 418 h 10000"/>
                <a:gd name="connsiteX70" fmla="*/ 7960 w 9951"/>
                <a:gd name="connsiteY70" fmla="*/ 482 h 10000"/>
                <a:gd name="connsiteX71" fmla="*/ 7861 w 9951"/>
                <a:gd name="connsiteY71" fmla="*/ 707 h 10000"/>
                <a:gd name="connsiteX72" fmla="*/ 7512 w 9951"/>
                <a:gd name="connsiteY72" fmla="*/ 707 h 10000"/>
                <a:gd name="connsiteX73" fmla="*/ 7214 w 9951"/>
                <a:gd name="connsiteY73" fmla="*/ 611 h 10000"/>
                <a:gd name="connsiteX74" fmla="*/ 6568 w 9951"/>
                <a:gd name="connsiteY74" fmla="*/ 611 h 10000"/>
                <a:gd name="connsiteX75" fmla="*/ 5921 w 9951"/>
                <a:gd name="connsiteY75" fmla="*/ 611 h 10000"/>
                <a:gd name="connsiteX76" fmla="*/ 5972 w 9951"/>
                <a:gd name="connsiteY76" fmla="*/ 482 h 10000"/>
                <a:gd name="connsiteX77" fmla="*/ 5871 w 9951"/>
                <a:gd name="connsiteY77" fmla="*/ 482 h 10000"/>
                <a:gd name="connsiteX78" fmla="*/ 5821 w 9951"/>
                <a:gd name="connsiteY78" fmla="*/ 611 h 10000"/>
                <a:gd name="connsiteX79" fmla="*/ 5223 w 9951"/>
                <a:gd name="connsiteY79" fmla="*/ 611 h 10000"/>
                <a:gd name="connsiteX80" fmla="*/ 4629 w 9951"/>
                <a:gd name="connsiteY80" fmla="*/ 611 h 10000"/>
                <a:gd name="connsiteX81" fmla="*/ 4032 w 9951"/>
                <a:gd name="connsiteY81" fmla="*/ 611 h 10000"/>
                <a:gd name="connsiteX82" fmla="*/ 3433 w 9951"/>
                <a:gd name="connsiteY82" fmla="*/ 611 h 10000"/>
                <a:gd name="connsiteX83" fmla="*/ 2888 w 9951"/>
                <a:gd name="connsiteY83" fmla="*/ 611 h 10000"/>
                <a:gd name="connsiteX84" fmla="*/ 2291 w 9951"/>
                <a:gd name="connsiteY84" fmla="*/ 611 h 10000"/>
                <a:gd name="connsiteX85" fmla="*/ 1743 w 9951"/>
                <a:gd name="connsiteY85" fmla="*/ 611 h 10000"/>
                <a:gd name="connsiteX86" fmla="*/ 1145 w 9951"/>
                <a:gd name="connsiteY86" fmla="*/ 611 h 10000"/>
                <a:gd name="connsiteX87" fmla="*/ 1145 w 9951"/>
                <a:gd name="connsiteY87" fmla="*/ 1061 h 10000"/>
                <a:gd name="connsiteX88" fmla="*/ 1145 w 9951"/>
                <a:gd name="connsiteY88" fmla="*/ 1640 h 10000"/>
                <a:gd name="connsiteX89" fmla="*/ 401 w 9951"/>
                <a:gd name="connsiteY89" fmla="*/ 1640 h 10000"/>
                <a:gd name="connsiteX90" fmla="*/ 401 w 9951"/>
                <a:gd name="connsiteY90" fmla="*/ 1897 h 10000"/>
                <a:gd name="connsiteX0" fmla="*/ 403 w 9600"/>
                <a:gd name="connsiteY0" fmla="*/ 1897 h 10000"/>
                <a:gd name="connsiteX1" fmla="*/ 6208 w 9600"/>
                <a:gd name="connsiteY1" fmla="*/ 6915 h 10000"/>
                <a:gd name="connsiteX2" fmla="*/ 5798 w 9600"/>
                <a:gd name="connsiteY2" fmla="*/ 7114 h 10000"/>
                <a:gd name="connsiteX3" fmla="*/ 5455 w 9600"/>
                <a:gd name="connsiteY3" fmla="*/ 6907 h 10000"/>
                <a:gd name="connsiteX4" fmla="*/ 4953 w 9600"/>
                <a:gd name="connsiteY4" fmla="*/ 6781 h 10000"/>
                <a:gd name="connsiteX5" fmla="*/ 4705 w 9600"/>
                <a:gd name="connsiteY5" fmla="*/ 7064 h 10000"/>
                <a:gd name="connsiteX6" fmla="*/ 4089 w 9600"/>
                <a:gd name="connsiteY6" fmla="*/ 7281 h 10000"/>
                <a:gd name="connsiteX7" fmla="*/ 3694 w 9600"/>
                <a:gd name="connsiteY7" fmla="*/ 7279 h 10000"/>
                <a:gd name="connsiteX8" fmla="*/ 2831 w 9600"/>
                <a:gd name="connsiteY8" fmla="*/ 7095 h 10000"/>
                <a:gd name="connsiteX9" fmla="*/ 2601 w 9600"/>
                <a:gd name="connsiteY9" fmla="*/ 7195 h 10000"/>
                <a:gd name="connsiteX10" fmla="*/ 2025 w 9600"/>
                <a:gd name="connsiteY10" fmla="*/ 6973 h 10000"/>
                <a:gd name="connsiteX11" fmla="*/ 1770 w 9600"/>
                <a:gd name="connsiteY11" fmla="*/ 6638 h 10000"/>
                <a:gd name="connsiteX12" fmla="*/ 1348 w 9600"/>
                <a:gd name="connsiteY12" fmla="*/ 6729 h 10000"/>
                <a:gd name="connsiteX13" fmla="*/ 1232 w 9600"/>
                <a:gd name="connsiteY13" fmla="*/ 6927 h 10000"/>
                <a:gd name="connsiteX14" fmla="*/ 786 w 9600"/>
                <a:gd name="connsiteY14" fmla="*/ 7011 h 10000"/>
                <a:gd name="connsiteX15" fmla="*/ 490 w 9600"/>
                <a:gd name="connsiteY15" fmla="*/ 7004 h 10000"/>
                <a:gd name="connsiteX16" fmla="*/ 329 w 9600"/>
                <a:gd name="connsiteY16" fmla="*/ 7161 h 10000"/>
                <a:gd name="connsiteX17" fmla="*/ 52 w 9600"/>
                <a:gd name="connsiteY17" fmla="*/ 6913 h 10000"/>
                <a:gd name="connsiteX18" fmla="*/ 0 w 9600"/>
                <a:gd name="connsiteY18" fmla="*/ 7363 h 10000"/>
                <a:gd name="connsiteX19" fmla="*/ 99 w 9600"/>
                <a:gd name="connsiteY19" fmla="*/ 7428 h 10000"/>
                <a:gd name="connsiteX20" fmla="*/ 500 w 9600"/>
                <a:gd name="connsiteY20" fmla="*/ 7460 h 10000"/>
                <a:gd name="connsiteX21" fmla="*/ 554 w 9600"/>
                <a:gd name="connsiteY21" fmla="*/ 7588 h 10000"/>
                <a:gd name="connsiteX22" fmla="*/ 1000 w 9600"/>
                <a:gd name="connsiteY22" fmla="*/ 7621 h 10000"/>
                <a:gd name="connsiteX23" fmla="*/ 1252 w 9600"/>
                <a:gd name="connsiteY23" fmla="*/ 7749 h 10000"/>
                <a:gd name="connsiteX24" fmla="*/ 1300 w 9600"/>
                <a:gd name="connsiteY24" fmla="*/ 7974 h 10000"/>
                <a:gd name="connsiteX25" fmla="*/ 2102 w 9600"/>
                <a:gd name="connsiteY25" fmla="*/ 8360 h 10000"/>
                <a:gd name="connsiteX26" fmla="*/ 2302 w 9600"/>
                <a:gd name="connsiteY26" fmla="*/ 8746 h 10000"/>
                <a:gd name="connsiteX27" fmla="*/ 2850 w 9600"/>
                <a:gd name="connsiteY27" fmla="*/ 8939 h 10000"/>
                <a:gd name="connsiteX28" fmla="*/ 3051 w 9600"/>
                <a:gd name="connsiteY28" fmla="*/ 9196 h 10000"/>
                <a:gd name="connsiteX29" fmla="*/ 3450 w 9600"/>
                <a:gd name="connsiteY29" fmla="*/ 9518 h 10000"/>
                <a:gd name="connsiteX30" fmla="*/ 3753 w 9600"/>
                <a:gd name="connsiteY30" fmla="*/ 9614 h 10000"/>
                <a:gd name="connsiteX31" fmla="*/ 3951 w 9600"/>
                <a:gd name="connsiteY31" fmla="*/ 9518 h 10000"/>
                <a:gd name="connsiteX32" fmla="*/ 4451 w 9600"/>
                <a:gd name="connsiteY32" fmla="*/ 9550 h 10000"/>
                <a:gd name="connsiteX33" fmla="*/ 4652 w 9600"/>
                <a:gd name="connsiteY33" fmla="*/ 9486 h 10000"/>
                <a:gd name="connsiteX34" fmla="*/ 5550 w 9600"/>
                <a:gd name="connsiteY34" fmla="*/ 9968 h 10000"/>
                <a:gd name="connsiteX35" fmla="*/ 5601 w 9600"/>
                <a:gd name="connsiteY35" fmla="*/ 9968 h 10000"/>
                <a:gd name="connsiteX36" fmla="*/ 5701 w 9600"/>
                <a:gd name="connsiteY36" fmla="*/ 9904 h 10000"/>
                <a:gd name="connsiteX37" fmla="*/ 6347 w 9600"/>
                <a:gd name="connsiteY37" fmla="*/ 9904 h 10000"/>
                <a:gd name="connsiteX38" fmla="*/ 6451 w 9600"/>
                <a:gd name="connsiteY38" fmla="*/ 10000 h 10000"/>
                <a:gd name="connsiteX39" fmla="*/ 7000 w 9600"/>
                <a:gd name="connsiteY39" fmla="*/ 9871 h 10000"/>
                <a:gd name="connsiteX40" fmla="*/ 7499 w 9600"/>
                <a:gd name="connsiteY40" fmla="*/ 9871 h 10000"/>
                <a:gd name="connsiteX41" fmla="*/ 7849 w 9600"/>
                <a:gd name="connsiteY41" fmla="*/ 9743 h 10000"/>
                <a:gd name="connsiteX42" fmla="*/ 8251 w 9600"/>
                <a:gd name="connsiteY42" fmla="*/ 9486 h 10000"/>
                <a:gd name="connsiteX43" fmla="*/ 9301 w 9600"/>
                <a:gd name="connsiteY43" fmla="*/ 9486 h 10000"/>
                <a:gd name="connsiteX44" fmla="*/ 9301 w 9600"/>
                <a:gd name="connsiteY44" fmla="*/ 9132 h 10000"/>
                <a:gd name="connsiteX45" fmla="*/ 8751 w 9600"/>
                <a:gd name="connsiteY45" fmla="*/ 8971 h 10000"/>
                <a:gd name="connsiteX46" fmla="*/ 8449 w 9600"/>
                <a:gd name="connsiteY46" fmla="*/ 8457 h 10000"/>
                <a:gd name="connsiteX47" fmla="*/ 8051 w 9600"/>
                <a:gd name="connsiteY47" fmla="*/ 8264 h 10000"/>
                <a:gd name="connsiteX48" fmla="*/ 7799 w 9600"/>
                <a:gd name="connsiteY48" fmla="*/ 8006 h 10000"/>
                <a:gd name="connsiteX49" fmla="*/ 7150 w 9600"/>
                <a:gd name="connsiteY49" fmla="*/ 7814 h 10000"/>
                <a:gd name="connsiteX50" fmla="*/ 7300 w 9600"/>
                <a:gd name="connsiteY50" fmla="*/ 7749 h 10000"/>
                <a:gd name="connsiteX51" fmla="*/ 7300 w 9600"/>
                <a:gd name="connsiteY51" fmla="*/ 7588 h 10000"/>
                <a:gd name="connsiteX52" fmla="*/ 7752 w 9600"/>
                <a:gd name="connsiteY52" fmla="*/ 7588 h 10000"/>
                <a:gd name="connsiteX53" fmla="*/ 7999 w 9600"/>
                <a:gd name="connsiteY53" fmla="*/ 7460 h 10000"/>
                <a:gd name="connsiteX54" fmla="*/ 8051 w 9600"/>
                <a:gd name="connsiteY54" fmla="*/ 6527 h 10000"/>
                <a:gd name="connsiteX55" fmla="*/ 8099 w 9600"/>
                <a:gd name="connsiteY55" fmla="*/ 6559 h 10000"/>
                <a:gd name="connsiteX56" fmla="*/ 7922 w 9600"/>
                <a:gd name="connsiteY56" fmla="*/ 6618 h 10000"/>
                <a:gd name="connsiteX57" fmla="*/ 7851 w 9600"/>
                <a:gd name="connsiteY57" fmla="*/ 6745 h 10000"/>
                <a:gd name="connsiteX58" fmla="*/ 7404 w 9600"/>
                <a:gd name="connsiteY58" fmla="*/ 6497 h 10000"/>
                <a:gd name="connsiteX59" fmla="*/ 7324 w 9600"/>
                <a:gd name="connsiteY59" fmla="*/ 5828 h 10000"/>
                <a:gd name="connsiteX60" fmla="*/ 6847 w 9600"/>
                <a:gd name="connsiteY60" fmla="*/ 6118 h 10000"/>
                <a:gd name="connsiteX61" fmla="*/ 6854 w 9600"/>
                <a:gd name="connsiteY61" fmla="*/ 6462 h 10000"/>
                <a:gd name="connsiteX62" fmla="*/ 6469 w 9600"/>
                <a:gd name="connsiteY62" fmla="*/ 6670 h 10000"/>
                <a:gd name="connsiteX63" fmla="*/ 9600 w 9600"/>
                <a:gd name="connsiteY63" fmla="*/ 289 h 10000"/>
                <a:gd name="connsiteX64" fmla="*/ 9249 w 9600"/>
                <a:gd name="connsiteY64" fmla="*/ 161 h 10000"/>
                <a:gd name="connsiteX65" fmla="*/ 9051 w 9600"/>
                <a:gd name="connsiteY65" fmla="*/ 0 h 10000"/>
                <a:gd name="connsiteX66" fmla="*/ 8751 w 9600"/>
                <a:gd name="connsiteY66" fmla="*/ 161 h 10000"/>
                <a:gd name="connsiteX67" fmla="*/ 8549 w 9600"/>
                <a:gd name="connsiteY67" fmla="*/ 129 h 10000"/>
                <a:gd name="connsiteX68" fmla="*/ 8398 w 9600"/>
                <a:gd name="connsiteY68" fmla="*/ 418 h 10000"/>
                <a:gd name="connsiteX69" fmla="*/ 7999 w 9600"/>
                <a:gd name="connsiteY69" fmla="*/ 482 h 10000"/>
                <a:gd name="connsiteX70" fmla="*/ 7900 w 9600"/>
                <a:gd name="connsiteY70" fmla="*/ 707 h 10000"/>
                <a:gd name="connsiteX71" fmla="*/ 7549 w 9600"/>
                <a:gd name="connsiteY71" fmla="*/ 707 h 10000"/>
                <a:gd name="connsiteX72" fmla="*/ 7250 w 9600"/>
                <a:gd name="connsiteY72" fmla="*/ 611 h 10000"/>
                <a:gd name="connsiteX73" fmla="*/ 6600 w 9600"/>
                <a:gd name="connsiteY73" fmla="*/ 611 h 10000"/>
                <a:gd name="connsiteX74" fmla="*/ 5950 w 9600"/>
                <a:gd name="connsiteY74" fmla="*/ 611 h 10000"/>
                <a:gd name="connsiteX75" fmla="*/ 6001 w 9600"/>
                <a:gd name="connsiteY75" fmla="*/ 482 h 10000"/>
                <a:gd name="connsiteX76" fmla="*/ 5900 w 9600"/>
                <a:gd name="connsiteY76" fmla="*/ 482 h 10000"/>
                <a:gd name="connsiteX77" fmla="*/ 5850 w 9600"/>
                <a:gd name="connsiteY77" fmla="*/ 611 h 10000"/>
                <a:gd name="connsiteX78" fmla="*/ 5249 w 9600"/>
                <a:gd name="connsiteY78" fmla="*/ 611 h 10000"/>
                <a:gd name="connsiteX79" fmla="*/ 4652 w 9600"/>
                <a:gd name="connsiteY79" fmla="*/ 611 h 10000"/>
                <a:gd name="connsiteX80" fmla="*/ 4052 w 9600"/>
                <a:gd name="connsiteY80" fmla="*/ 611 h 10000"/>
                <a:gd name="connsiteX81" fmla="*/ 3450 w 9600"/>
                <a:gd name="connsiteY81" fmla="*/ 611 h 10000"/>
                <a:gd name="connsiteX82" fmla="*/ 2902 w 9600"/>
                <a:gd name="connsiteY82" fmla="*/ 611 h 10000"/>
                <a:gd name="connsiteX83" fmla="*/ 2302 w 9600"/>
                <a:gd name="connsiteY83" fmla="*/ 611 h 10000"/>
                <a:gd name="connsiteX84" fmla="*/ 1752 w 9600"/>
                <a:gd name="connsiteY84" fmla="*/ 611 h 10000"/>
                <a:gd name="connsiteX85" fmla="*/ 1151 w 9600"/>
                <a:gd name="connsiteY85" fmla="*/ 611 h 10000"/>
                <a:gd name="connsiteX86" fmla="*/ 1151 w 9600"/>
                <a:gd name="connsiteY86" fmla="*/ 1061 h 10000"/>
                <a:gd name="connsiteX87" fmla="*/ 1151 w 9600"/>
                <a:gd name="connsiteY87" fmla="*/ 1640 h 10000"/>
                <a:gd name="connsiteX88" fmla="*/ 403 w 9600"/>
                <a:gd name="connsiteY88" fmla="*/ 1640 h 10000"/>
                <a:gd name="connsiteX89" fmla="*/ 403 w 9600"/>
                <a:gd name="connsiteY89" fmla="*/ 1897 h 10000"/>
                <a:gd name="connsiteX0" fmla="*/ 420 w 9689"/>
                <a:gd name="connsiteY0" fmla="*/ 1897 h 10000"/>
                <a:gd name="connsiteX1" fmla="*/ 6467 w 9689"/>
                <a:gd name="connsiteY1" fmla="*/ 6915 h 10000"/>
                <a:gd name="connsiteX2" fmla="*/ 6040 w 9689"/>
                <a:gd name="connsiteY2" fmla="*/ 7114 h 10000"/>
                <a:gd name="connsiteX3" fmla="*/ 5682 w 9689"/>
                <a:gd name="connsiteY3" fmla="*/ 6907 h 10000"/>
                <a:gd name="connsiteX4" fmla="*/ 5159 w 9689"/>
                <a:gd name="connsiteY4" fmla="*/ 6781 h 10000"/>
                <a:gd name="connsiteX5" fmla="*/ 4901 w 9689"/>
                <a:gd name="connsiteY5" fmla="*/ 7064 h 10000"/>
                <a:gd name="connsiteX6" fmla="*/ 4259 w 9689"/>
                <a:gd name="connsiteY6" fmla="*/ 7281 h 10000"/>
                <a:gd name="connsiteX7" fmla="*/ 3848 w 9689"/>
                <a:gd name="connsiteY7" fmla="*/ 7279 h 10000"/>
                <a:gd name="connsiteX8" fmla="*/ 2949 w 9689"/>
                <a:gd name="connsiteY8" fmla="*/ 7095 h 10000"/>
                <a:gd name="connsiteX9" fmla="*/ 2709 w 9689"/>
                <a:gd name="connsiteY9" fmla="*/ 7195 h 10000"/>
                <a:gd name="connsiteX10" fmla="*/ 2109 w 9689"/>
                <a:gd name="connsiteY10" fmla="*/ 6973 h 10000"/>
                <a:gd name="connsiteX11" fmla="*/ 1844 w 9689"/>
                <a:gd name="connsiteY11" fmla="*/ 6638 h 10000"/>
                <a:gd name="connsiteX12" fmla="*/ 1404 w 9689"/>
                <a:gd name="connsiteY12" fmla="*/ 6729 h 10000"/>
                <a:gd name="connsiteX13" fmla="*/ 1283 w 9689"/>
                <a:gd name="connsiteY13" fmla="*/ 6927 h 10000"/>
                <a:gd name="connsiteX14" fmla="*/ 819 w 9689"/>
                <a:gd name="connsiteY14" fmla="*/ 7011 h 10000"/>
                <a:gd name="connsiteX15" fmla="*/ 510 w 9689"/>
                <a:gd name="connsiteY15" fmla="*/ 7004 h 10000"/>
                <a:gd name="connsiteX16" fmla="*/ 343 w 9689"/>
                <a:gd name="connsiteY16" fmla="*/ 7161 h 10000"/>
                <a:gd name="connsiteX17" fmla="*/ 54 w 9689"/>
                <a:gd name="connsiteY17" fmla="*/ 6913 h 10000"/>
                <a:gd name="connsiteX18" fmla="*/ 0 w 9689"/>
                <a:gd name="connsiteY18" fmla="*/ 7363 h 10000"/>
                <a:gd name="connsiteX19" fmla="*/ 103 w 9689"/>
                <a:gd name="connsiteY19" fmla="*/ 7428 h 10000"/>
                <a:gd name="connsiteX20" fmla="*/ 521 w 9689"/>
                <a:gd name="connsiteY20" fmla="*/ 7460 h 10000"/>
                <a:gd name="connsiteX21" fmla="*/ 577 w 9689"/>
                <a:gd name="connsiteY21" fmla="*/ 7588 h 10000"/>
                <a:gd name="connsiteX22" fmla="*/ 1042 w 9689"/>
                <a:gd name="connsiteY22" fmla="*/ 7621 h 10000"/>
                <a:gd name="connsiteX23" fmla="*/ 1304 w 9689"/>
                <a:gd name="connsiteY23" fmla="*/ 7749 h 10000"/>
                <a:gd name="connsiteX24" fmla="*/ 1354 w 9689"/>
                <a:gd name="connsiteY24" fmla="*/ 7974 h 10000"/>
                <a:gd name="connsiteX25" fmla="*/ 2190 w 9689"/>
                <a:gd name="connsiteY25" fmla="*/ 8360 h 10000"/>
                <a:gd name="connsiteX26" fmla="*/ 2398 w 9689"/>
                <a:gd name="connsiteY26" fmla="*/ 8746 h 10000"/>
                <a:gd name="connsiteX27" fmla="*/ 2969 w 9689"/>
                <a:gd name="connsiteY27" fmla="*/ 8939 h 10000"/>
                <a:gd name="connsiteX28" fmla="*/ 3178 w 9689"/>
                <a:gd name="connsiteY28" fmla="*/ 9196 h 10000"/>
                <a:gd name="connsiteX29" fmla="*/ 3594 w 9689"/>
                <a:gd name="connsiteY29" fmla="*/ 9518 h 10000"/>
                <a:gd name="connsiteX30" fmla="*/ 3909 w 9689"/>
                <a:gd name="connsiteY30" fmla="*/ 9614 h 10000"/>
                <a:gd name="connsiteX31" fmla="*/ 4116 w 9689"/>
                <a:gd name="connsiteY31" fmla="*/ 9518 h 10000"/>
                <a:gd name="connsiteX32" fmla="*/ 4636 w 9689"/>
                <a:gd name="connsiteY32" fmla="*/ 9550 h 10000"/>
                <a:gd name="connsiteX33" fmla="*/ 4846 w 9689"/>
                <a:gd name="connsiteY33" fmla="*/ 9486 h 10000"/>
                <a:gd name="connsiteX34" fmla="*/ 5781 w 9689"/>
                <a:gd name="connsiteY34" fmla="*/ 9968 h 10000"/>
                <a:gd name="connsiteX35" fmla="*/ 5834 w 9689"/>
                <a:gd name="connsiteY35" fmla="*/ 9968 h 10000"/>
                <a:gd name="connsiteX36" fmla="*/ 5939 w 9689"/>
                <a:gd name="connsiteY36" fmla="*/ 9904 h 10000"/>
                <a:gd name="connsiteX37" fmla="*/ 6611 w 9689"/>
                <a:gd name="connsiteY37" fmla="*/ 9904 h 10000"/>
                <a:gd name="connsiteX38" fmla="*/ 6720 w 9689"/>
                <a:gd name="connsiteY38" fmla="*/ 10000 h 10000"/>
                <a:gd name="connsiteX39" fmla="*/ 7292 w 9689"/>
                <a:gd name="connsiteY39" fmla="*/ 9871 h 10000"/>
                <a:gd name="connsiteX40" fmla="*/ 7811 w 9689"/>
                <a:gd name="connsiteY40" fmla="*/ 9871 h 10000"/>
                <a:gd name="connsiteX41" fmla="*/ 8176 w 9689"/>
                <a:gd name="connsiteY41" fmla="*/ 9743 h 10000"/>
                <a:gd name="connsiteX42" fmla="*/ 8595 w 9689"/>
                <a:gd name="connsiteY42" fmla="*/ 9486 h 10000"/>
                <a:gd name="connsiteX43" fmla="*/ 9689 w 9689"/>
                <a:gd name="connsiteY43" fmla="*/ 9486 h 10000"/>
                <a:gd name="connsiteX44" fmla="*/ 9689 w 9689"/>
                <a:gd name="connsiteY44" fmla="*/ 9132 h 10000"/>
                <a:gd name="connsiteX45" fmla="*/ 9116 w 9689"/>
                <a:gd name="connsiteY45" fmla="*/ 8971 h 10000"/>
                <a:gd name="connsiteX46" fmla="*/ 8801 w 9689"/>
                <a:gd name="connsiteY46" fmla="*/ 8457 h 10000"/>
                <a:gd name="connsiteX47" fmla="*/ 8386 w 9689"/>
                <a:gd name="connsiteY47" fmla="*/ 8264 h 10000"/>
                <a:gd name="connsiteX48" fmla="*/ 8124 w 9689"/>
                <a:gd name="connsiteY48" fmla="*/ 8006 h 10000"/>
                <a:gd name="connsiteX49" fmla="*/ 7448 w 9689"/>
                <a:gd name="connsiteY49" fmla="*/ 7814 h 10000"/>
                <a:gd name="connsiteX50" fmla="*/ 7604 w 9689"/>
                <a:gd name="connsiteY50" fmla="*/ 7749 h 10000"/>
                <a:gd name="connsiteX51" fmla="*/ 7604 w 9689"/>
                <a:gd name="connsiteY51" fmla="*/ 7588 h 10000"/>
                <a:gd name="connsiteX52" fmla="*/ 8075 w 9689"/>
                <a:gd name="connsiteY52" fmla="*/ 7588 h 10000"/>
                <a:gd name="connsiteX53" fmla="*/ 8332 w 9689"/>
                <a:gd name="connsiteY53" fmla="*/ 7460 h 10000"/>
                <a:gd name="connsiteX54" fmla="*/ 8386 w 9689"/>
                <a:gd name="connsiteY54" fmla="*/ 6527 h 10000"/>
                <a:gd name="connsiteX55" fmla="*/ 8436 w 9689"/>
                <a:gd name="connsiteY55" fmla="*/ 6559 h 10000"/>
                <a:gd name="connsiteX56" fmla="*/ 8252 w 9689"/>
                <a:gd name="connsiteY56" fmla="*/ 6618 h 10000"/>
                <a:gd name="connsiteX57" fmla="*/ 8178 w 9689"/>
                <a:gd name="connsiteY57" fmla="*/ 6745 h 10000"/>
                <a:gd name="connsiteX58" fmla="*/ 7713 w 9689"/>
                <a:gd name="connsiteY58" fmla="*/ 6497 h 10000"/>
                <a:gd name="connsiteX59" fmla="*/ 7629 w 9689"/>
                <a:gd name="connsiteY59" fmla="*/ 5828 h 10000"/>
                <a:gd name="connsiteX60" fmla="*/ 7132 w 9689"/>
                <a:gd name="connsiteY60" fmla="*/ 6118 h 10000"/>
                <a:gd name="connsiteX61" fmla="*/ 7140 w 9689"/>
                <a:gd name="connsiteY61" fmla="*/ 6462 h 10000"/>
                <a:gd name="connsiteX62" fmla="*/ 6739 w 9689"/>
                <a:gd name="connsiteY62" fmla="*/ 6670 h 10000"/>
                <a:gd name="connsiteX63" fmla="*/ 9634 w 9689"/>
                <a:gd name="connsiteY63" fmla="*/ 161 h 10000"/>
                <a:gd name="connsiteX64" fmla="*/ 9428 w 9689"/>
                <a:gd name="connsiteY64" fmla="*/ 0 h 10000"/>
                <a:gd name="connsiteX65" fmla="*/ 9116 w 9689"/>
                <a:gd name="connsiteY65" fmla="*/ 161 h 10000"/>
                <a:gd name="connsiteX66" fmla="*/ 8905 w 9689"/>
                <a:gd name="connsiteY66" fmla="*/ 129 h 10000"/>
                <a:gd name="connsiteX67" fmla="*/ 8748 w 9689"/>
                <a:gd name="connsiteY67" fmla="*/ 418 h 10000"/>
                <a:gd name="connsiteX68" fmla="*/ 8332 w 9689"/>
                <a:gd name="connsiteY68" fmla="*/ 482 h 10000"/>
                <a:gd name="connsiteX69" fmla="*/ 8229 w 9689"/>
                <a:gd name="connsiteY69" fmla="*/ 707 h 10000"/>
                <a:gd name="connsiteX70" fmla="*/ 7864 w 9689"/>
                <a:gd name="connsiteY70" fmla="*/ 707 h 10000"/>
                <a:gd name="connsiteX71" fmla="*/ 7552 w 9689"/>
                <a:gd name="connsiteY71" fmla="*/ 611 h 10000"/>
                <a:gd name="connsiteX72" fmla="*/ 6875 w 9689"/>
                <a:gd name="connsiteY72" fmla="*/ 611 h 10000"/>
                <a:gd name="connsiteX73" fmla="*/ 6198 w 9689"/>
                <a:gd name="connsiteY73" fmla="*/ 611 h 10000"/>
                <a:gd name="connsiteX74" fmla="*/ 6251 w 9689"/>
                <a:gd name="connsiteY74" fmla="*/ 482 h 10000"/>
                <a:gd name="connsiteX75" fmla="*/ 6146 w 9689"/>
                <a:gd name="connsiteY75" fmla="*/ 482 h 10000"/>
                <a:gd name="connsiteX76" fmla="*/ 6094 w 9689"/>
                <a:gd name="connsiteY76" fmla="*/ 611 h 10000"/>
                <a:gd name="connsiteX77" fmla="*/ 5468 w 9689"/>
                <a:gd name="connsiteY77" fmla="*/ 611 h 10000"/>
                <a:gd name="connsiteX78" fmla="*/ 4846 w 9689"/>
                <a:gd name="connsiteY78" fmla="*/ 611 h 10000"/>
                <a:gd name="connsiteX79" fmla="*/ 4221 w 9689"/>
                <a:gd name="connsiteY79" fmla="*/ 611 h 10000"/>
                <a:gd name="connsiteX80" fmla="*/ 3594 w 9689"/>
                <a:gd name="connsiteY80" fmla="*/ 611 h 10000"/>
                <a:gd name="connsiteX81" fmla="*/ 3023 w 9689"/>
                <a:gd name="connsiteY81" fmla="*/ 611 h 10000"/>
                <a:gd name="connsiteX82" fmla="*/ 2398 w 9689"/>
                <a:gd name="connsiteY82" fmla="*/ 611 h 10000"/>
                <a:gd name="connsiteX83" fmla="*/ 1825 w 9689"/>
                <a:gd name="connsiteY83" fmla="*/ 611 h 10000"/>
                <a:gd name="connsiteX84" fmla="*/ 1199 w 9689"/>
                <a:gd name="connsiteY84" fmla="*/ 611 h 10000"/>
                <a:gd name="connsiteX85" fmla="*/ 1199 w 9689"/>
                <a:gd name="connsiteY85" fmla="*/ 1061 h 10000"/>
                <a:gd name="connsiteX86" fmla="*/ 1199 w 9689"/>
                <a:gd name="connsiteY86" fmla="*/ 1640 h 10000"/>
                <a:gd name="connsiteX87" fmla="*/ 420 w 9689"/>
                <a:gd name="connsiteY87" fmla="*/ 1640 h 10000"/>
                <a:gd name="connsiteX88" fmla="*/ 420 w 9689"/>
                <a:gd name="connsiteY88" fmla="*/ 1897 h 10000"/>
                <a:gd name="connsiteX0" fmla="*/ 433 w 10000"/>
                <a:gd name="connsiteY0" fmla="*/ 1897 h 10000"/>
                <a:gd name="connsiteX1" fmla="*/ 6675 w 10000"/>
                <a:gd name="connsiteY1" fmla="*/ 6915 h 10000"/>
                <a:gd name="connsiteX2" fmla="*/ 6234 w 10000"/>
                <a:gd name="connsiteY2" fmla="*/ 7114 h 10000"/>
                <a:gd name="connsiteX3" fmla="*/ 5864 w 10000"/>
                <a:gd name="connsiteY3" fmla="*/ 6907 h 10000"/>
                <a:gd name="connsiteX4" fmla="*/ 5325 w 10000"/>
                <a:gd name="connsiteY4" fmla="*/ 6781 h 10000"/>
                <a:gd name="connsiteX5" fmla="*/ 5058 w 10000"/>
                <a:gd name="connsiteY5" fmla="*/ 7064 h 10000"/>
                <a:gd name="connsiteX6" fmla="*/ 4396 w 10000"/>
                <a:gd name="connsiteY6" fmla="*/ 7281 h 10000"/>
                <a:gd name="connsiteX7" fmla="*/ 3972 w 10000"/>
                <a:gd name="connsiteY7" fmla="*/ 7279 h 10000"/>
                <a:gd name="connsiteX8" fmla="*/ 3044 w 10000"/>
                <a:gd name="connsiteY8" fmla="*/ 7095 h 10000"/>
                <a:gd name="connsiteX9" fmla="*/ 2796 w 10000"/>
                <a:gd name="connsiteY9" fmla="*/ 7195 h 10000"/>
                <a:gd name="connsiteX10" fmla="*/ 2177 w 10000"/>
                <a:gd name="connsiteY10" fmla="*/ 6973 h 10000"/>
                <a:gd name="connsiteX11" fmla="*/ 1903 w 10000"/>
                <a:gd name="connsiteY11" fmla="*/ 6638 h 10000"/>
                <a:gd name="connsiteX12" fmla="*/ 1449 w 10000"/>
                <a:gd name="connsiteY12" fmla="*/ 6729 h 10000"/>
                <a:gd name="connsiteX13" fmla="*/ 1324 w 10000"/>
                <a:gd name="connsiteY13" fmla="*/ 6927 h 10000"/>
                <a:gd name="connsiteX14" fmla="*/ 845 w 10000"/>
                <a:gd name="connsiteY14" fmla="*/ 7011 h 10000"/>
                <a:gd name="connsiteX15" fmla="*/ 526 w 10000"/>
                <a:gd name="connsiteY15" fmla="*/ 7004 h 10000"/>
                <a:gd name="connsiteX16" fmla="*/ 354 w 10000"/>
                <a:gd name="connsiteY16" fmla="*/ 7161 h 10000"/>
                <a:gd name="connsiteX17" fmla="*/ 56 w 10000"/>
                <a:gd name="connsiteY17" fmla="*/ 6913 h 10000"/>
                <a:gd name="connsiteX18" fmla="*/ 0 w 10000"/>
                <a:gd name="connsiteY18" fmla="*/ 7363 h 10000"/>
                <a:gd name="connsiteX19" fmla="*/ 106 w 10000"/>
                <a:gd name="connsiteY19" fmla="*/ 7428 h 10000"/>
                <a:gd name="connsiteX20" fmla="*/ 538 w 10000"/>
                <a:gd name="connsiteY20" fmla="*/ 7460 h 10000"/>
                <a:gd name="connsiteX21" fmla="*/ 596 w 10000"/>
                <a:gd name="connsiteY21" fmla="*/ 7588 h 10000"/>
                <a:gd name="connsiteX22" fmla="*/ 1075 w 10000"/>
                <a:gd name="connsiteY22" fmla="*/ 7621 h 10000"/>
                <a:gd name="connsiteX23" fmla="*/ 1346 w 10000"/>
                <a:gd name="connsiteY23" fmla="*/ 7749 h 10000"/>
                <a:gd name="connsiteX24" fmla="*/ 1397 w 10000"/>
                <a:gd name="connsiteY24" fmla="*/ 7974 h 10000"/>
                <a:gd name="connsiteX25" fmla="*/ 2260 w 10000"/>
                <a:gd name="connsiteY25" fmla="*/ 8360 h 10000"/>
                <a:gd name="connsiteX26" fmla="*/ 2475 w 10000"/>
                <a:gd name="connsiteY26" fmla="*/ 8746 h 10000"/>
                <a:gd name="connsiteX27" fmla="*/ 3064 w 10000"/>
                <a:gd name="connsiteY27" fmla="*/ 8939 h 10000"/>
                <a:gd name="connsiteX28" fmla="*/ 3280 w 10000"/>
                <a:gd name="connsiteY28" fmla="*/ 9196 h 10000"/>
                <a:gd name="connsiteX29" fmla="*/ 3709 w 10000"/>
                <a:gd name="connsiteY29" fmla="*/ 9518 h 10000"/>
                <a:gd name="connsiteX30" fmla="*/ 4034 w 10000"/>
                <a:gd name="connsiteY30" fmla="*/ 9614 h 10000"/>
                <a:gd name="connsiteX31" fmla="*/ 4248 w 10000"/>
                <a:gd name="connsiteY31" fmla="*/ 9518 h 10000"/>
                <a:gd name="connsiteX32" fmla="*/ 4785 w 10000"/>
                <a:gd name="connsiteY32" fmla="*/ 9550 h 10000"/>
                <a:gd name="connsiteX33" fmla="*/ 5002 w 10000"/>
                <a:gd name="connsiteY33" fmla="*/ 9486 h 10000"/>
                <a:gd name="connsiteX34" fmla="*/ 5967 w 10000"/>
                <a:gd name="connsiteY34" fmla="*/ 9968 h 10000"/>
                <a:gd name="connsiteX35" fmla="*/ 6021 w 10000"/>
                <a:gd name="connsiteY35" fmla="*/ 9968 h 10000"/>
                <a:gd name="connsiteX36" fmla="*/ 6130 w 10000"/>
                <a:gd name="connsiteY36" fmla="*/ 9904 h 10000"/>
                <a:gd name="connsiteX37" fmla="*/ 6823 w 10000"/>
                <a:gd name="connsiteY37" fmla="*/ 9904 h 10000"/>
                <a:gd name="connsiteX38" fmla="*/ 6936 w 10000"/>
                <a:gd name="connsiteY38" fmla="*/ 10000 h 10000"/>
                <a:gd name="connsiteX39" fmla="*/ 7526 w 10000"/>
                <a:gd name="connsiteY39" fmla="*/ 9871 h 10000"/>
                <a:gd name="connsiteX40" fmla="*/ 8062 w 10000"/>
                <a:gd name="connsiteY40" fmla="*/ 9871 h 10000"/>
                <a:gd name="connsiteX41" fmla="*/ 8438 w 10000"/>
                <a:gd name="connsiteY41" fmla="*/ 9743 h 10000"/>
                <a:gd name="connsiteX42" fmla="*/ 8871 w 10000"/>
                <a:gd name="connsiteY42" fmla="*/ 9486 h 10000"/>
                <a:gd name="connsiteX43" fmla="*/ 10000 w 10000"/>
                <a:gd name="connsiteY43" fmla="*/ 9486 h 10000"/>
                <a:gd name="connsiteX44" fmla="*/ 10000 w 10000"/>
                <a:gd name="connsiteY44" fmla="*/ 9132 h 10000"/>
                <a:gd name="connsiteX45" fmla="*/ 9409 w 10000"/>
                <a:gd name="connsiteY45" fmla="*/ 8971 h 10000"/>
                <a:gd name="connsiteX46" fmla="*/ 9083 w 10000"/>
                <a:gd name="connsiteY46" fmla="*/ 8457 h 10000"/>
                <a:gd name="connsiteX47" fmla="*/ 8655 w 10000"/>
                <a:gd name="connsiteY47" fmla="*/ 8264 h 10000"/>
                <a:gd name="connsiteX48" fmla="*/ 8385 w 10000"/>
                <a:gd name="connsiteY48" fmla="*/ 8006 h 10000"/>
                <a:gd name="connsiteX49" fmla="*/ 7687 w 10000"/>
                <a:gd name="connsiteY49" fmla="*/ 7814 h 10000"/>
                <a:gd name="connsiteX50" fmla="*/ 7848 w 10000"/>
                <a:gd name="connsiteY50" fmla="*/ 7749 h 10000"/>
                <a:gd name="connsiteX51" fmla="*/ 7848 w 10000"/>
                <a:gd name="connsiteY51" fmla="*/ 7588 h 10000"/>
                <a:gd name="connsiteX52" fmla="*/ 8334 w 10000"/>
                <a:gd name="connsiteY52" fmla="*/ 7588 h 10000"/>
                <a:gd name="connsiteX53" fmla="*/ 8599 w 10000"/>
                <a:gd name="connsiteY53" fmla="*/ 7460 h 10000"/>
                <a:gd name="connsiteX54" fmla="*/ 8655 w 10000"/>
                <a:gd name="connsiteY54" fmla="*/ 6527 h 10000"/>
                <a:gd name="connsiteX55" fmla="*/ 8707 w 10000"/>
                <a:gd name="connsiteY55" fmla="*/ 6559 h 10000"/>
                <a:gd name="connsiteX56" fmla="*/ 8517 w 10000"/>
                <a:gd name="connsiteY56" fmla="*/ 6618 h 10000"/>
                <a:gd name="connsiteX57" fmla="*/ 8440 w 10000"/>
                <a:gd name="connsiteY57" fmla="*/ 6745 h 10000"/>
                <a:gd name="connsiteX58" fmla="*/ 7961 w 10000"/>
                <a:gd name="connsiteY58" fmla="*/ 6497 h 10000"/>
                <a:gd name="connsiteX59" fmla="*/ 7874 w 10000"/>
                <a:gd name="connsiteY59" fmla="*/ 5828 h 10000"/>
                <a:gd name="connsiteX60" fmla="*/ 7361 w 10000"/>
                <a:gd name="connsiteY60" fmla="*/ 6118 h 10000"/>
                <a:gd name="connsiteX61" fmla="*/ 7369 w 10000"/>
                <a:gd name="connsiteY61" fmla="*/ 6462 h 10000"/>
                <a:gd name="connsiteX62" fmla="*/ 6955 w 10000"/>
                <a:gd name="connsiteY62" fmla="*/ 6670 h 10000"/>
                <a:gd name="connsiteX63" fmla="*/ 9731 w 10000"/>
                <a:gd name="connsiteY63" fmla="*/ 0 h 10000"/>
                <a:gd name="connsiteX64" fmla="*/ 9409 w 10000"/>
                <a:gd name="connsiteY64" fmla="*/ 161 h 10000"/>
                <a:gd name="connsiteX65" fmla="*/ 9191 w 10000"/>
                <a:gd name="connsiteY65" fmla="*/ 129 h 10000"/>
                <a:gd name="connsiteX66" fmla="*/ 9029 w 10000"/>
                <a:gd name="connsiteY66" fmla="*/ 418 h 10000"/>
                <a:gd name="connsiteX67" fmla="*/ 8599 w 10000"/>
                <a:gd name="connsiteY67" fmla="*/ 482 h 10000"/>
                <a:gd name="connsiteX68" fmla="*/ 8493 w 10000"/>
                <a:gd name="connsiteY68" fmla="*/ 707 h 10000"/>
                <a:gd name="connsiteX69" fmla="*/ 8116 w 10000"/>
                <a:gd name="connsiteY69" fmla="*/ 707 h 10000"/>
                <a:gd name="connsiteX70" fmla="*/ 7794 w 10000"/>
                <a:gd name="connsiteY70" fmla="*/ 611 h 10000"/>
                <a:gd name="connsiteX71" fmla="*/ 7096 w 10000"/>
                <a:gd name="connsiteY71" fmla="*/ 611 h 10000"/>
                <a:gd name="connsiteX72" fmla="*/ 6397 w 10000"/>
                <a:gd name="connsiteY72" fmla="*/ 611 h 10000"/>
                <a:gd name="connsiteX73" fmla="*/ 6452 w 10000"/>
                <a:gd name="connsiteY73" fmla="*/ 482 h 10000"/>
                <a:gd name="connsiteX74" fmla="*/ 6343 w 10000"/>
                <a:gd name="connsiteY74" fmla="*/ 482 h 10000"/>
                <a:gd name="connsiteX75" fmla="*/ 6290 w 10000"/>
                <a:gd name="connsiteY75" fmla="*/ 611 h 10000"/>
                <a:gd name="connsiteX76" fmla="*/ 5644 w 10000"/>
                <a:gd name="connsiteY76" fmla="*/ 611 h 10000"/>
                <a:gd name="connsiteX77" fmla="*/ 5002 w 10000"/>
                <a:gd name="connsiteY77" fmla="*/ 611 h 10000"/>
                <a:gd name="connsiteX78" fmla="*/ 4356 w 10000"/>
                <a:gd name="connsiteY78" fmla="*/ 611 h 10000"/>
                <a:gd name="connsiteX79" fmla="*/ 3709 w 10000"/>
                <a:gd name="connsiteY79" fmla="*/ 611 h 10000"/>
                <a:gd name="connsiteX80" fmla="*/ 3120 w 10000"/>
                <a:gd name="connsiteY80" fmla="*/ 611 h 10000"/>
                <a:gd name="connsiteX81" fmla="*/ 2475 w 10000"/>
                <a:gd name="connsiteY81" fmla="*/ 611 h 10000"/>
                <a:gd name="connsiteX82" fmla="*/ 1884 w 10000"/>
                <a:gd name="connsiteY82" fmla="*/ 611 h 10000"/>
                <a:gd name="connsiteX83" fmla="*/ 1237 w 10000"/>
                <a:gd name="connsiteY83" fmla="*/ 611 h 10000"/>
                <a:gd name="connsiteX84" fmla="*/ 1237 w 10000"/>
                <a:gd name="connsiteY84" fmla="*/ 1061 h 10000"/>
                <a:gd name="connsiteX85" fmla="*/ 1237 w 10000"/>
                <a:gd name="connsiteY85" fmla="*/ 1640 h 10000"/>
                <a:gd name="connsiteX86" fmla="*/ 433 w 10000"/>
                <a:gd name="connsiteY86" fmla="*/ 1640 h 10000"/>
                <a:gd name="connsiteX87" fmla="*/ 433 w 10000"/>
                <a:gd name="connsiteY87" fmla="*/ 1897 h 10000"/>
                <a:gd name="connsiteX0" fmla="*/ 433 w 10000"/>
                <a:gd name="connsiteY0" fmla="*/ 1768 h 9871"/>
                <a:gd name="connsiteX1" fmla="*/ 6675 w 10000"/>
                <a:gd name="connsiteY1" fmla="*/ 6786 h 9871"/>
                <a:gd name="connsiteX2" fmla="*/ 6234 w 10000"/>
                <a:gd name="connsiteY2" fmla="*/ 6985 h 9871"/>
                <a:gd name="connsiteX3" fmla="*/ 5864 w 10000"/>
                <a:gd name="connsiteY3" fmla="*/ 6778 h 9871"/>
                <a:gd name="connsiteX4" fmla="*/ 5325 w 10000"/>
                <a:gd name="connsiteY4" fmla="*/ 6652 h 9871"/>
                <a:gd name="connsiteX5" fmla="*/ 5058 w 10000"/>
                <a:gd name="connsiteY5" fmla="*/ 6935 h 9871"/>
                <a:gd name="connsiteX6" fmla="*/ 4396 w 10000"/>
                <a:gd name="connsiteY6" fmla="*/ 7152 h 9871"/>
                <a:gd name="connsiteX7" fmla="*/ 3972 w 10000"/>
                <a:gd name="connsiteY7" fmla="*/ 7150 h 9871"/>
                <a:gd name="connsiteX8" fmla="*/ 3044 w 10000"/>
                <a:gd name="connsiteY8" fmla="*/ 6966 h 9871"/>
                <a:gd name="connsiteX9" fmla="*/ 2796 w 10000"/>
                <a:gd name="connsiteY9" fmla="*/ 7066 h 9871"/>
                <a:gd name="connsiteX10" fmla="*/ 2177 w 10000"/>
                <a:gd name="connsiteY10" fmla="*/ 6844 h 9871"/>
                <a:gd name="connsiteX11" fmla="*/ 1903 w 10000"/>
                <a:gd name="connsiteY11" fmla="*/ 6509 h 9871"/>
                <a:gd name="connsiteX12" fmla="*/ 1449 w 10000"/>
                <a:gd name="connsiteY12" fmla="*/ 6600 h 9871"/>
                <a:gd name="connsiteX13" fmla="*/ 1324 w 10000"/>
                <a:gd name="connsiteY13" fmla="*/ 6798 h 9871"/>
                <a:gd name="connsiteX14" fmla="*/ 845 w 10000"/>
                <a:gd name="connsiteY14" fmla="*/ 6882 h 9871"/>
                <a:gd name="connsiteX15" fmla="*/ 526 w 10000"/>
                <a:gd name="connsiteY15" fmla="*/ 6875 h 9871"/>
                <a:gd name="connsiteX16" fmla="*/ 354 w 10000"/>
                <a:gd name="connsiteY16" fmla="*/ 7032 h 9871"/>
                <a:gd name="connsiteX17" fmla="*/ 56 w 10000"/>
                <a:gd name="connsiteY17" fmla="*/ 6784 h 9871"/>
                <a:gd name="connsiteX18" fmla="*/ 0 w 10000"/>
                <a:gd name="connsiteY18" fmla="*/ 7234 h 9871"/>
                <a:gd name="connsiteX19" fmla="*/ 106 w 10000"/>
                <a:gd name="connsiteY19" fmla="*/ 7299 h 9871"/>
                <a:gd name="connsiteX20" fmla="*/ 538 w 10000"/>
                <a:gd name="connsiteY20" fmla="*/ 7331 h 9871"/>
                <a:gd name="connsiteX21" fmla="*/ 596 w 10000"/>
                <a:gd name="connsiteY21" fmla="*/ 7459 h 9871"/>
                <a:gd name="connsiteX22" fmla="*/ 1075 w 10000"/>
                <a:gd name="connsiteY22" fmla="*/ 7492 h 9871"/>
                <a:gd name="connsiteX23" fmla="*/ 1346 w 10000"/>
                <a:gd name="connsiteY23" fmla="*/ 7620 h 9871"/>
                <a:gd name="connsiteX24" fmla="*/ 1397 w 10000"/>
                <a:gd name="connsiteY24" fmla="*/ 7845 h 9871"/>
                <a:gd name="connsiteX25" fmla="*/ 2260 w 10000"/>
                <a:gd name="connsiteY25" fmla="*/ 8231 h 9871"/>
                <a:gd name="connsiteX26" fmla="*/ 2475 w 10000"/>
                <a:gd name="connsiteY26" fmla="*/ 8617 h 9871"/>
                <a:gd name="connsiteX27" fmla="*/ 3064 w 10000"/>
                <a:gd name="connsiteY27" fmla="*/ 8810 h 9871"/>
                <a:gd name="connsiteX28" fmla="*/ 3280 w 10000"/>
                <a:gd name="connsiteY28" fmla="*/ 9067 h 9871"/>
                <a:gd name="connsiteX29" fmla="*/ 3709 w 10000"/>
                <a:gd name="connsiteY29" fmla="*/ 9389 h 9871"/>
                <a:gd name="connsiteX30" fmla="*/ 4034 w 10000"/>
                <a:gd name="connsiteY30" fmla="*/ 9485 h 9871"/>
                <a:gd name="connsiteX31" fmla="*/ 4248 w 10000"/>
                <a:gd name="connsiteY31" fmla="*/ 9389 h 9871"/>
                <a:gd name="connsiteX32" fmla="*/ 4785 w 10000"/>
                <a:gd name="connsiteY32" fmla="*/ 9421 h 9871"/>
                <a:gd name="connsiteX33" fmla="*/ 5002 w 10000"/>
                <a:gd name="connsiteY33" fmla="*/ 9357 h 9871"/>
                <a:gd name="connsiteX34" fmla="*/ 5967 w 10000"/>
                <a:gd name="connsiteY34" fmla="*/ 9839 h 9871"/>
                <a:gd name="connsiteX35" fmla="*/ 6021 w 10000"/>
                <a:gd name="connsiteY35" fmla="*/ 9839 h 9871"/>
                <a:gd name="connsiteX36" fmla="*/ 6130 w 10000"/>
                <a:gd name="connsiteY36" fmla="*/ 9775 h 9871"/>
                <a:gd name="connsiteX37" fmla="*/ 6823 w 10000"/>
                <a:gd name="connsiteY37" fmla="*/ 9775 h 9871"/>
                <a:gd name="connsiteX38" fmla="*/ 6936 w 10000"/>
                <a:gd name="connsiteY38" fmla="*/ 9871 h 9871"/>
                <a:gd name="connsiteX39" fmla="*/ 7526 w 10000"/>
                <a:gd name="connsiteY39" fmla="*/ 9742 h 9871"/>
                <a:gd name="connsiteX40" fmla="*/ 8062 w 10000"/>
                <a:gd name="connsiteY40" fmla="*/ 9742 h 9871"/>
                <a:gd name="connsiteX41" fmla="*/ 8438 w 10000"/>
                <a:gd name="connsiteY41" fmla="*/ 9614 h 9871"/>
                <a:gd name="connsiteX42" fmla="*/ 8871 w 10000"/>
                <a:gd name="connsiteY42" fmla="*/ 9357 h 9871"/>
                <a:gd name="connsiteX43" fmla="*/ 10000 w 10000"/>
                <a:gd name="connsiteY43" fmla="*/ 9357 h 9871"/>
                <a:gd name="connsiteX44" fmla="*/ 10000 w 10000"/>
                <a:gd name="connsiteY44" fmla="*/ 9003 h 9871"/>
                <a:gd name="connsiteX45" fmla="*/ 9409 w 10000"/>
                <a:gd name="connsiteY45" fmla="*/ 8842 h 9871"/>
                <a:gd name="connsiteX46" fmla="*/ 9083 w 10000"/>
                <a:gd name="connsiteY46" fmla="*/ 8328 h 9871"/>
                <a:gd name="connsiteX47" fmla="*/ 8655 w 10000"/>
                <a:gd name="connsiteY47" fmla="*/ 8135 h 9871"/>
                <a:gd name="connsiteX48" fmla="*/ 8385 w 10000"/>
                <a:gd name="connsiteY48" fmla="*/ 7877 h 9871"/>
                <a:gd name="connsiteX49" fmla="*/ 7687 w 10000"/>
                <a:gd name="connsiteY49" fmla="*/ 7685 h 9871"/>
                <a:gd name="connsiteX50" fmla="*/ 7848 w 10000"/>
                <a:gd name="connsiteY50" fmla="*/ 7620 h 9871"/>
                <a:gd name="connsiteX51" fmla="*/ 7848 w 10000"/>
                <a:gd name="connsiteY51" fmla="*/ 7459 h 9871"/>
                <a:gd name="connsiteX52" fmla="*/ 8334 w 10000"/>
                <a:gd name="connsiteY52" fmla="*/ 7459 h 9871"/>
                <a:gd name="connsiteX53" fmla="*/ 8599 w 10000"/>
                <a:gd name="connsiteY53" fmla="*/ 7331 h 9871"/>
                <a:gd name="connsiteX54" fmla="*/ 8655 w 10000"/>
                <a:gd name="connsiteY54" fmla="*/ 6398 h 9871"/>
                <a:gd name="connsiteX55" fmla="*/ 8707 w 10000"/>
                <a:gd name="connsiteY55" fmla="*/ 6430 h 9871"/>
                <a:gd name="connsiteX56" fmla="*/ 8517 w 10000"/>
                <a:gd name="connsiteY56" fmla="*/ 6489 h 9871"/>
                <a:gd name="connsiteX57" fmla="*/ 8440 w 10000"/>
                <a:gd name="connsiteY57" fmla="*/ 6616 h 9871"/>
                <a:gd name="connsiteX58" fmla="*/ 7961 w 10000"/>
                <a:gd name="connsiteY58" fmla="*/ 6368 h 9871"/>
                <a:gd name="connsiteX59" fmla="*/ 7874 w 10000"/>
                <a:gd name="connsiteY59" fmla="*/ 5699 h 9871"/>
                <a:gd name="connsiteX60" fmla="*/ 7361 w 10000"/>
                <a:gd name="connsiteY60" fmla="*/ 5989 h 9871"/>
                <a:gd name="connsiteX61" fmla="*/ 7369 w 10000"/>
                <a:gd name="connsiteY61" fmla="*/ 6333 h 9871"/>
                <a:gd name="connsiteX62" fmla="*/ 6955 w 10000"/>
                <a:gd name="connsiteY62" fmla="*/ 6541 h 9871"/>
                <a:gd name="connsiteX63" fmla="*/ 9409 w 10000"/>
                <a:gd name="connsiteY63" fmla="*/ 32 h 9871"/>
                <a:gd name="connsiteX64" fmla="*/ 9191 w 10000"/>
                <a:gd name="connsiteY64" fmla="*/ 0 h 9871"/>
                <a:gd name="connsiteX65" fmla="*/ 9029 w 10000"/>
                <a:gd name="connsiteY65" fmla="*/ 289 h 9871"/>
                <a:gd name="connsiteX66" fmla="*/ 8599 w 10000"/>
                <a:gd name="connsiteY66" fmla="*/ 353 h 9871"/>
                <a:gd name="connsiteX67" fmla="*/ 8493 w 10000"/>
                <a:gd name="connsiteY67" fmla="*/ 578 h 9871"/>
                <a:gd name="connsiteX68" fmla="*/ 8116 w 10000"/>
                <a:gd name="connsiteY68" fmla="*/ 578 h 9871"/>
                <a:gd name="connsiteX69" fmla="*/ 7794 w 10000"/>
                <a:gd name="connsiteY69" fmla="*/ 482 h 9871"/>
                <a:gd name="connsiteX70" fmla="*/ 7096 w 10000"/>
                <a:gd name="connsiteY70" fmla="*/ 482 h 9871"/>
                <a:gd name="connsiteX71" fmla="*/ 6397 w 10000"/>
                <a:gd name="connsiteY71" fmla="*/ 482 h 9871"/>
                <a:gd name="connsiteX72" fmla="*/ 6452 w 10000"/>
                <a:gd name="connsiteY72" fmla="*/ 353 h 9871"/>
                <a:gd name="connsiteX73" fmla="*/ 6343 w 10000"/>
                <a:gd name="connsiteY73" fmla="*/ 353 h 9871"/>
                <a:gd name="connsiteX74" fmla="*/ 6290 w 10000"/>
                <a:gd name="connsiteY74" fmla="*/ 482 h 9871"/>
                <a:gd name="connsiteX75" fmla="*/ 5644 w 10000"/>
                <a:gd name="connsiteY75" fmla="*/ 482 h 9871"/>
                <a:gd name="connsiteX76" fmla="*/ 5002 w 10000"/>
                <a:gd name="connsiteY76" fmla="*/ 482 h 9871"/>
                <a:gd name="connsiteX77" fmla="*/ 4356 w 10000"/>
                <a:gd name="connsiteY77" fmla="*/ 482 h 9871"/>
                <a:gd name="connsiteX78" fmla="*/ 3709 w 10000"/>
                <a:gd name="connsiteY78" fmla="*/ 482 h 9871"/>
                <a:gd name="connsiteX79" fmla="*/ 3120 w 10000"/>
                <a:gd name="connsiteY79" fmla="*/ 482 h 9871"/>
                <a:gd name="connsiteX80" fmla="*/ 2475 w 10000"/>
                <a:gd name="connsiteY80" fmla="*/ 482 h 9871"/>
                <a:gd name="connsiteX81" fmla="*/ 1884 w 10000"/>
                <a:gd name="connsiteY81" fmla="*/ 482 h 9871"/>
                <a:gd name="connsiteX82" fmla="*/ 1237 w 10000"/>
                <a:gd name="connsiteY82" fmla="*/ 482 h 9871"/>
                <a:gd name="connsiteX83" fmla="*/ 1237 w 10000"/>
                <a:gd name="connsiteY83" fmla="*/ 932 h 9871"/>
                <a:gd name="connsiteX84" fmla="*/ 1237 w 10000"/>
                <a:gd name="connsiteY84" fmla="*/ 1511 h 9871"/>
                <a:gd name="connsiteX85" fmla="*/ 433 w 10000"/>
                <a:gd name="connsiteY85" fmla="*/ 1511 h 9871"/>
                <a:gd name="connsiteX86" fmla="*/ 433 w 10000"/>
                <a:gd name="connsiteY86" fmla="*/ 1768 h 9871"/>
                <a:gd name="connsiteX0" fmla="*/ 433 w 10000"/>
                <a:gd name="connsiteY0" fmla="*/ 1791 h 10000"/>
                <a:gd name="connsiteX1" fmla="*/ 6675 w 10000"/>
                <a:gd name="connsiteY1" fmla="*/ 6875 h 10000"/>
                <a:gd name="connsiteX2" fmla="*/ 6234 w 10000"/>
                <a:gd name="connsiteY2" fmla="*/ 7076 h 10000"/>
                <a:gd name="connsiteX3" fmla="*/ 5864 w 10000"/>
                <a:gd name="connsiteY3" fmla="*/ 6867 h 10000"/>
                <a:gd name="connsiteX4" fmla="*/ 5325 w 10000"/>
                <a:gd name="connsiteY4" fmla="*/ 6739 h 10000"/>
                <a:gd name="connsiteX5" fmla="*/ 5058 w 10000"/>
                <a:gd name="connsiteY5" fmla="*/ 7026 h 10000"/>
                <a:gd name="connsiteX6" fmla="*/ 4396 w 10000"/>
                <a:gd name="connsiteY6" fmla="*/ 7245 h 10000"/>
                <a:gd name="connsiteX7" fmla="*/ 3972 w 10000"/>
                <a:gd name="connsiteY7" fmla="*/ 7243 h 10000"/>
                <a:gd name="connsiteX8" fmla="*/ 3044 w 10000"/>
                <a:gd name="connsiteY8" fmla="*/ 7057 h 10000"/>
                <a:gd name="connsiteX9" fmla="*/ 2796 w 10000"/>
                <a:gd name="connsiteY9" fmla="*/ 7158 h 10000"/>
                <a:gd name="connsiteX10" fmla="*/ 2177 w 10000"/>
                <a:gd name="connsiteY10" fmla="*/ 6933 h 10000"/>
                <a:gd name="connsiteX11" fmla="*/ 1903 w 10000"/>
                <a:gd name="connsiteY11" fmla="*/ 6594 h 10000"/>
                <a:gd name="connsiteX12" fmla="*/ 1449 w 10000"/>
                <a:gd name="connsiteY12" fmla="*/ 6686 h 10000"/>
                <a:gd name="connsiteX13" fmla="*/ 1324 w 10000"/>
                <a:gd name="connsiteY13" fmla="*/ 6887 h 10000"/>
                <a:gd name="connsiteX14" fmla="*/ 845 w 10000"/>
                <a:gd name="connsiteY14" fmla="*/ 6972 h 10000"/>
                <a:gd name="connsiteX15" fmla="*/ 526 w 10000"/>
                <a:gd name="connsiteY15" fmla="*/ 6965 h 10000"/>
                <a:gd name="connsiteX16" fmla="*/ 354 w 10000"/>
                <a:gd name="connsiteY16" fmla="*/ 7124 h 10000"/>
                <a:gd name="connsiteX17" fmla="*/ 56 w 10000"/>
                <a:gd name="connsiteY17" fmla="*/ 6873 h 10000"/>
                <a:gd name="connsiteX18" fmla="*/ 0 w 10000"/>
                <a:gd name="connsiteY18" fmla="*/ 7329 h 10000"/>
                <a:gd name="connsiteX19" fmla="*/ 106 w 10000"/>
                <a:gd name="connsiteY19" fmla="*/ 7394 h 10000"/>
                <a:gd name="connsiteX20" fmla="*/ 538 w 10000"/>
                <a:gd name="connsiteY20" fmla="*/ 7427 h 10000"/>
                <a:gd name="connsiteX21" fmla="*/ 596 w 10000"/>
                <a:gd name="connsiteY21" fmla="*/ 7556 h 10000"/>
                <a:gd name="connsiteX22" fmla="*/ 1075 w 10000"/>
                <a:gd name="connsiteY22" fmla="*/ 7590 h 10000"/>
                <a:gd name="connsiteX23" fmla="*/ 1346 w 10000"/>
                <a:gd name="connsiteY23" fmla="*/ 7720 h 10000"/>
                <a:gd name="connsiteX24" fmla="*/ 1397 w 10000"/>
                <a:gd name="connsiteY24" fmla="*/ 7948 h 10000"/>
                <a:gd name="connsiteX25" fmla="*/ 2260 w 10000"/>
                <a:gd name="connsiteY25" fmla="*/ 8339 h 10000"/>
                <a:gd name="connsiteX26" fmla="*/ 2475 w 10000"/>
                <a:gd name="connsiteY26" fmla="*/ 8730 h 10000"/>
                <a:gd name="connsiteX27" fmla="*/ 3064 w 10000"/>
                <a:gd name="connsiteY27" fmla="*/ 8925 h 10000"/>
                <a:gd name="connsiteX28" fmla="*/ 3280 w 10000"/>
                <a:gd name="connsiteY28" fmla="*/ 9185 h 10000"/>
                <a:gd name="connsiteX29" fmla="*/ 3709 w 10000"/>
                <a:gd name="connsiteY29" fmla="*/ 9512 h 10000"/>
                <a:gd name="connsiteX30" fmla="*/ 4034 w 10000"/>
                <a:gd name="connsiteY30" fmla="*/ 9609 h 10000"/>
                <a:gd name="connsiteX31" fmla="*/ 4248 w 10000"/>
                <a:gd name="connsiteY31" fmla="*/ 9512 h 10000"/>
                <a:gd name="connsiteX32" fmla="*/ 4785 w 10000"/>
                <a:gd name="connsiteY32" fmla="*/ 9544 h 10000"/>
                <a:gd name="connsiteX33" fmla="*/ 5002 w 10000"/>
                <a:gd name="connsiteY33" fmla="*/ 9479 h 10000"/>
                <a:gd name="connsiteX34" fmla="*/ 5967 w 10000"/>
                <a:gd name="connsiteY34" fmla="*/ 9968 h 10000"/>
                <a:gd name="connsiteX35" fmla="*/ 6021 w 10000"/>
                <a:gd name="connsiteY35" fmla="*/ 9968 h 10000"/>
                <a:gd name="connsiteX36" fmla="*/ 6130 w 10000"/>
                <a:gd name="connsiteY36" fmla="*/ 9903 h 10000"/>
                <a:gd name="connsiteX37" fmla="*/ 6823 w 10000"/>
                <a:gd name="connsiteY37" fmla="*/ 9903 h 10000"/>
                <a:gd name="connsiteX38" fmla="*/ 6936 w 10000"/>
                <a:gd name="connsiteY38" fmla="*/ 10000 h 10000"/>
                <a:gd name="connsiteX39" fmla="*/ 7526 w 10000"/>
                <a:gd name="connsiteY39" fmla="*/ 9869 h 10000"/>
                <a:gd name="connsiteX40" fmla="*/ 8062 w 10000"/>
                <a:gd name="connsiteY40" fmla="*/ 9869 h 10000"/>
                <a:gd name="connsiteX41" fmla="*/ 8438 w 10000"/>
                <a:gd name="connsiteY41" fmla="*/ 9740 h 10000"/>
                <a:gd name="connsiteX42" fmla="*/ 8871 w 10000"/>
                <a:gd name="connsiteY42" fmla="*/ 9479 h 10000"/>
                <a:gd name="connsiteX43" fmla="*/ 10000 w 10000"/>
                <a:gd name="connsiteY43" fmla="*/ 9479 h 10000"/>
                <a:gd name="connsiteX44" fmla="*/ 10000 w 10000"/>
                <a:gd name="connsiteY44" fmla="*/ 9121 h 10000"/>
                <a:gd name="connsiteX45" fmla="*/ 9409 w 10000"/>
                <a:gd name="connsiteY45" fmla="*/ 8958 h 10000"/>
                <a:gd name="connsiteX46" fmla="*/ 9083 w 10000"/>
                <a:gd name="connsiteY46" fmla="*/ 8437 h 10000"/>
                <a:gd name="connsiteX47" fmla="*/ 8655 w 10000"/>
                <a:gd name="connsiteY47" fmla="*/ 8241 h 10000"/>
                <a:gd name="connsiteX48" fmla="*/ 8385 w 10000"/>
                <a:gd name="connsiteY48" fmla="*/ 7980 h 10000"/>
                <a:gd name="connsiteX49" fmla="*/ 7687 w 10000"/>
                <a:gd name="connsiteY49" fmla="*/ 7785 h 10000"/>
                <a:gd name="connsiteX50" fmla="*/ 7848 w 10000"/>
                <a:gd name="connsiteY50" fmla="*/ 7720 h 10000"/>
                <a:gd name="connsiteX51" fmla="*/ 7848 w 10000"/>
                <a:gd name="connsiteY51" fmla="*/ 7556 h 10000"/>
                <a:gd name="connsiteX52" fmla="*/ 8334 w 10000"/>
                <a:gd name="connsiteY52" fmla="*/ 7556 h 10000"/>
                <a:gd name="connsiteX53" fmla="*/ 8599 w 10000"/>
                <a:gd name="connsiteY53" fmla="*/ 7427 h 10000"/>
                <a:gd name="connsiteX54" fmla="*/ 8655 w 10000"/>
                <a:gd name="connsiteY54" fmla="*/ 6482 h 10000"/>
                <a:gd name="connsiteX55" fmla="*/ 8707 w 10000"/>
                <a:gd name="connsiteY55" fmla="*/ 6514 h 10000"/>
                <a:gd name="connsiteX56" fmla="*/ 8517 w 10000"/>
                <a:gd name="connsiteY56" fmla="*/ 6574 h 10000"/>
                <a:gd name="connsiteX57" fmla="*/ 8440 w 10000"/>
                <a:gd name="connsiteY57" fmla="*/ 6702 h 10000"/>
                <a:gd name="connsiteX58" fmla="*/ 7961 w 10000"/>
                <a:gd name="connsiteY58" fmla="*/ 6451 h 10000"/>
                <a:gd name="connsiteX59" fmla="*/ 7874 w 10000"/>
                <a:gd name="connsiteY59" fmla="*/ 5773 h 10000"/>
                <a:gd name="connsiteX60" fmla="*/ 7361 w 10000"/>
                <a:gd name="connsiteY60" fmla="*/ 6067 h 10000"/>
                <a:gd name="connsiteX61" fmla="*/ 7369 w 10000"/>
                <a:gd name="connsiteY61" fmla="*/ 6416 h 10000"/>
                <a:gd name="connsiteX62" fmla="*/ 6955 w 10000"/>
                <a:gd name="connsiteY62" fmla="*/ 6626 h 10000"/>
                <a:gd name="connsiteX63" fmla="*/ 9191 w 10000"/>
                <a:gd name="connsiteY63" fmla="*/ 0 h 10000"/>
                <a:gd name="connsiteX64" fmla="*/ 9029 w 10000"/>
                <a:gd name="connsiteY64" fmla="*/ 293 h 10000"/>
                <a:gd name="connsiteX65" fmla="*/ 8599 w 10000"/>
                <a:gd name="connsiteY65" fmla="*/ 358 h 10000"/>
                <a:gd name="connsiteX66" fmla="*/ 8493 w 10000"/>
                <a:gd name="connsiteY66" fmla="*/ 586 h 10000"/>
                <a:gd name="connsiteX67" fmla="*/ 8116 w 10000"/>
                <a:gd name="connsiteY67" fmla="*/ 586 h 10000"/>
                <a:gd name="connsiteX68" fmla="*/ 7794 w 10000"/>
                <a:gd name="connsiteY68" fmla="*/ 488 h 10000"/>
                <a:gd name="connsiteX69" fmla="*/ 7096 w 10000"/>
                <a:gd name="connsiteY69" fmla="*/ 488 h 10000"/>
                <a:gd name="connsiteX70" fmla="*/ 6397 w 10000"/>
                <a:gd name="connsiteY70" fmla="*/ 488 h 10000"/>
                <a:gd name="connsiteX71" fmla="*/ 6452 w 10000"/>
                <a:gd name="connsiteY71" fmla="*/ 358 h 10000"/>
                <a:gd name="connsiteX72" fmla="*/ 6343 w 10000"/>
                <a:gd name="connsiteY72" fmla="*/ 358 h 10000"/>
                <a:gd name="connsiteX73" fmla="*/ 6290 w 10000"/>
                <a:gd name="connsiteY73" fmla="*/ 488 h 10000"/>
                <a:gd name="connsiteX74" fmla="*/ 5644 w 10000"/>
                <a:gd name="connsiteY74" fmla="*/ 488 h 10000"/>
                <a:gd name="connsiteX75" fmla="*/ 5002 w 10000"/>
                <a:gd name="connsiteY75" fmla="*/ 488 h 10000"/>
                <a:gd name="connsiteX76" fmla="*/ 4356 w 10000"/>
                <a:gd name="connsiteY76" fmla="*/ 488 h 10000"/>
                <a:gd name="connsiteX77" fmla="*/ 3709 w 10000"/>
                <a:gd name="connsiteY77" fmla="*/ 488 h 10000"/>
                <a:gd name="connsiteX78" fmla="*/ 3120 w 10000"/>
                <a:gd name="connsiteY78" fmla="*/ 488 h 10000"/>
                <a:gd name="connsiteX79" fmla="*/ 2475 w 10000"/>
                <a:gd name="connsiteY79" fmla="*/ 488 h 10000"/>
                <a:gd name="connsiteX80" fmla="*/ 1884 w 10000"/>
                <a:gd name="connsiteY80" fmla="*/ 488 h 10000"/>
                <a:gd name="connsiteX81" fmla="*/ 1237 w 10000"/>
                <a:gd name="connsiteY81" fmla="*/ 488 h 10000"/>
                <a:gd name="connsiteX82" fmla="*/ 1237 w 10000"/>
                <a:gd name="connsiteY82" fmla="*/ 944 h 10000"/>
                <a:gd name="connsiteX83" fmla="*/ 1237 w 10000"/>
                <a:gd name="connsiteY83" fmla="*/ 1531 h 10000"/>
                <a:gd name="connsiteX84" fmla="*/ 433 w 10000"/>
                <a:gd name="connsiteY84" fmla="*/ 1531 h 10000"/>
                <a:gd name="connsiteX85" fmla="*/ 433 w 10000"/>
                <a:gd name="connsiteY85" fmla="*/ 1791 h 10000"/>
                <a:gd name="connsiteX0" fmla="*/ 433 w 10000"/>
                <a:gd name="connsiteY0" fmla="*/ 1498 h 9707"/>
                <a:gd name="connsiteX1" fmla="*/ 6675 w 10000"/>
                <a:gd name="connsiteY1" fmla="*/ 6582 h 9707"/>
                <a:gd name="connsiteX2" fmla="*/ 6234 w 10000"/>
                <a:gd name="connsiteY2" fmla="*/ 6783 h 9707"/>
                <a:gd name="connsiteX3" fmla="*/ 5864 w 10000"/>
                <a:gd name="connsiteY3" fmla="*/ 6574 h 9707"/>
                <a:gd name="connsiteX4" fmla="*/ 5325 w 10000"/>
                <a:gd name="connsiteY4" fmla="*/ 6446 h 9707"/>
                <a:gd name="connsiteX5" fmla="*/ 5058 w 10000"/>
                <a:gd name="connsiteY5" fmla="*/ 6733 h 9707"/>
                <a:gd name="connsiteX6" fmla="*/ 4396 w 10000"/>
                <a:gd name="connsiteY6" fmla="*/ 6952 h 9707"/>
                <a:gd name="connsiteX7" fmla="*/ 3972 w 10000"/>
                <a:gd name="connsiteY7" fmla="*/ 6950 h 9707"/>
                <a:gd name="connsiteX8" fmla="*/ 3044 w 10000"/>
                <a:gd name="connsiteY8" fmla="*/ 6764 h 9707"/>
                <a:gd name="connsiteX9" fmla="*/ 2796 w 10000"/>
                <a:gd name="connsiteY9" fmla="*/ 6865 h 9707"/>
                <a:gd name="connsiteX10" fmla="*/ 2177 w 10000"/>
                <a:gd name="connsiteY10" fmla="*/ 6640 h 9707"/>
                <a:gd name="connsiteX11" fmla="*/ 1903 w 10000"/>
                <a:gd name="connsiteY11" fmla="*/ 6301 h 9707"/>
                <a:gd name="connsiteX12" fmla="*/ 1449 w 10000"/>
                <a:gd name="connsiteY12" fmla="*/ 6393 h 9707"/>
                <a:gd name="connsiteX13" fmla="*/ 1324 w 10000"/>
                <a:gd name="connsiteY13" fmla="*/ 6594 h 9707"/>
                <a:gd name="connsiteX14" fmla="*/ 845 w 10000"/>
                <a:gd name="connsiteY14" fmla="*/ 6679 h 9707"/>
                <a:gd name="connsiteX15" fmla="*/ 526 w 10000"/>
                <a:gd name="connsiteY15" fmla="*/ 6672 h 9707"/>
                <a:gd name="connsiteX16" fmla="*/ 354 w 10000"/>
                <a:gd name="connsiteY16" fmla="*/ 6831 h 9707"/>
                <a:gd name="connsiteX17" fmla="*/ 56 w 10000"/>
                <a:gd name="connsiteY17" fmla="*/ 6580 h 9707"/>
                <a:gd name="connsiteX18" fmla="*/ 0 w 10000"/>
                <a:gd name="connsiteY18" fmla="*/ 7036 h 9707"/>
                <a:gd name="connsiteX19" fmla="*/ 106 w 10000"/>
                <a:gd name="connsiteY19" fmla="*/ 7101 h 9707"/>
                <a:gd name="connsiteX20" fmla="*/ 538 w 10000"/>
                <a:gd name="connsiteY20" fmla="*/ 7134 h 9707"/>
                <a:gd name="connsiteX21" fmla="*/ 596 w 10000"/>
                <a:gd name="connsiteY21" fmla="*/ 7263 h 9707"/>
                <a:gd name="connsiteX22" fmla="*/ 1075 w 10000"/>
                <a:gd name="connsiteY22" fmla="*/ 7297 h 9707"/>
                <a:gd name="connsiteX23" fmla="*/ 1346 w 10000"/>
                <a:gd name="connsiteY23" fmla="*/ 7427 h 9707"/>
                <a:gd name="connsiteX24" fmla="*/ 1397 w 10000"/>
                <a:gd name="connsiteY24" fmla="*/ 7655 h 9707"/>
                <a:gd name="connsiteX25" fmla="*/ 2260 w 10000"/>
                <a:gd name="connsiteY25" fmla="*/ 8046 h 9707"/>
                <a:gd name="connsiteX26" fmla="*/ 2475 w 10000"/>
                <a:gd name="connsiteY26" fmla="*/ 8437 h 9707"/>
                <a:gd name="connsiteX27" fmla="*/ 3064 w 10000"/>
                <a:gd name="connsiteY27" fmla="*/ 8632 h 9707"/>
                <a:gd name="connsiteX28" fmla="*/ 3280 w 10000"/>
                <a:gd name="connsiteY28" fmla="*/ 8892 h 9707"/>
                <a:gd name="connsiteX29" fmla="*/ 3709 w 10000"/>
                <a:gd name="connsiteY29" fmla="*/ 9219 h 9707"/>
                <a:gd name="connsiteX30" fmla="*/ 4034 w 10000"/>
                <a:gd name="connsiteY30" fmla="*/ 9316 h 9707"/>
                <a:gd name="connsiteX31" fmla="*/ 4248 w 10000"/>
                <a:gd name="connsiteY31" fmla="*/ 9219 h 9707"/>
                <a:gd name="connsiteX32" fmla="*/ 4785 w 10000"/>
                <a:gd name="connsiteY32" fmla="*/ 9251 h 9707"/>
                <a:gd name="connsiteX33" fmla="*/ 5002 w 10000"/>
                <a:gd name="connsiteY33" fmla="*/ 9186 h 9707"/>
                <a:gd name="connsiteX34" fmla="*/ 5967 w 10000"/>
                <a:gd name="connsiteY34" fmla="*/ 9675 h 9707"/>
                <a:gd name="connsiteX35" fmla="*/ 6021 w 10000"/>
                <a:gd name="connsiteY35" fmla="*/ 9675 h 9707"/>
                <a:gd name="connsiteX36" fmla="*/ 6130 w 10000"/>
                <a:gd name="connsiteY36" fmla="*/ 9610 h 9707"/>
                <a:gd name="connsiteX37" fmla="*/ 6823 w 10000"/>
                <a:gd name="connsiteY37" fmla="*/ 9610 h 9707"/>
                <a:gd name="connsiteX38" fmla="*/ 6936 w 10000"/>
                <a:gd name="connsiteY38" fmla="*/ 9707 h 9707"/>
                <a:gd name="connsiteX39" fmla="*/ 7526 w 10000"/>
                <a:gd name="connsiteY39" fmla="*/ 9576 h 9707"/>
                <a:gd name="connsiteX40" fmla="*/ 8062 w 10000"/>
                <a:gd name="connsiteY40" fmla="*/ 9576 h 9707"/>
                <a:gd name="connsiteX41" fmla="*/ 8438 w 10000"/>
                <a:gd name="connsiteY41" fmla="*/ 9447 h 9707"/>
                <a:gd name="connsiteX42" fmla="*/ 8871 w 10000"/>
                <a:gd name="connsiteY42" fmla="*/ 9186 h 9707"/>
                <a:gd name="connsiteX43" fmla="*/ 10000 w 10000"/>
                <a:gd name="connsiteY43" fmla="*/ 9186 h 9707"/>
                <a:gd name="connsiteX44" fmla="*/ 10000 w 10000"/>
                <a:gd name="connsiteY44" fmla="*/ 8828 h 9707"/>
                <a:gd name="connsiteX45" fmla="*/ 9409 w 10000"/>
                <a:gd name="connsiteY45" fmla="*/ 8665 h 9707"/>
                <a:gd name="connsiteX46" fmla="*/ 9083 w 10000"/>
                <a:gd name="connsiteY46" fmla="*/ 8144 h 9707"/>
                <a:gd name="connsiteX47" fmla="*/ 8655 w 10000"/>
                <a:gd name="connsiteY47" fmla="*/ 7948 h 9707"/>
                <a:gd name="connsiteX48" fmla="*/ 8385 w 10000"/>
                <a:gd name="connsiteY48" fmla="*/ 7687 h 9707"/>
                <a:gd name="connsiteX49" fmla="*/ 7687 w 10000"/>
                <a:gd name="connsiteY49" fmla="*/ 7492 h 9707"/>
                <a:gd name="connsiteX50" fmla="*/ 7848 w 10000"/>
                <a:gd name="connsiteY50" fmla="*/ 7427 h 9707"/>
                <a:gd name="connsiteX51" fmla="*/ 7848 w 10000"/>
                <a:gd name="connsiteY51" fmla="*/ 7263 h 9707"/>
                <a:gd name="connsiteX52" fmla="*/ 8334 w 10000"/>
                <a:gd name="connsiteY52" fmla="*/ 7263 h 9707"/>
                <a:gd name="connsiteX53" fmla="*/ 8599 w 10000"/>
                <a:gd name="connsiteY53" fmla="*/ 7134 h 9707"/>
                <a:gd name="connsiteX54" fmla="*/ 8655 w 10000"/>
                <a:gd name="connsiteY54" fmla="*/ 6189 h 9707"/>
                <a:gd name="connsiteX55" fmla="*/ 8707 w 10000"/>
                <a:gd name="connsiteY55" fmla="*/ 6221 h 9707"/>
                <a:gd name="connsiteX56" fmla="*/ 8517 w 10000"/>
                <a:gd name="connsiteY56" fmla="*/ 6281 h 9707"/>
                <a:gd name="connsiteX57" fmla="*/ 8440 w 10000"/>
                <a:gd name="connsiteY57" fmla="*/ 6409 h 9707"/>
                <a:gd name="connsiteX58" fmla="*/ 7961 w 10000"/>
                <a:gd name="connsiteY58" fmla="*/ 6158 h 9707"/>
                <a:gd name="connsiteX59" fmla="*/ 7874 w 10000"/>
                <a:gd name="connsiteY59" fmla="*/ 5480 h 9707"/>
                <a:gd name="connsiteX60" fmla="*/ 7361 w 10000"/>
                <a:gd name="connsiteY60" fmla="*/ 5774 h 9707"/>
                <a:gd name="connsiteX61" fmla="*/ 7369 w 10000"/>
                <a:gd name="connsiteY61" fmla="*/ 6123 h 9707"/>
                <a:gd name="connsiteX62" fmla="*/ 6955 w 10000"/>
                <a:gd name="connsiteY62" fmla="*/ 6333 h 9707"/>
                <a:gd name="connsiteX63" fmla="*/ 9029 w 10000"/>
                <a:gd name="connsiteY63" fmla="*/ 0 h 9707"/>
                <a:gd name="connsiteX64" fmla="*/ 8599 w 10000"/>
                <a:gd name="connsiteY64" fmla="*/ 65 h 9707"/>
                <a:gd name="connsiteX65" fmla="*/ 8493 w 10000"/>
                <a:gd name="connsiteY65" fmla="*/ 293 h 9707"/>
                <a:gd name="connsiteX66" fmla="*/ 8116 w 10000"/>
                <a:gd name="connsiteY66" fmla="*/ 293 h 9707"/>
                <a:gd name="connsiteX67" fmla="*/ 7794 w 10000"/>
                <a:gd name="connsiteY67" fmla="*/ 195 h 9707"/>
                <a:gd name="connsiteX68" fmla="*/ 7096 w 10000"/>
                <a:gd name="connsiteY68" fmla="*/ 195 h 9707"/>
                <a:gd name="connsiteX69" fmla="*/ 6397 w 10000"/>
                <a:gd name="connsiteY69" fmla="*/ 195 h 9707"/>
                <a:gd name="connsiteX70" fmla="*/ 6452 w 10000"/>
                <a:gd name="connsiteY70" fmla="*/ 65 h 9707"/>
                <a:gd name="connsiteX71" fmla="*/ 6343 w 10000"/>
                <a:gd name="connsiteY71" fmla="*/ 65 h 9707"/>
                <a:gd name="connsiteX72" fmla="*/ 6290 w 10000"/>
                <a:gd name="connsiteY72" fmla="*/ 195 h 9707"/>
                <a:gd name="connsiteX73" fmla="*/ 5644 w 10000"/>
                <a:gd name="connsiteY73" fmla="*/ 195 h 9707"/>
                <a:gd name="connsiteX74" fmla="*/ 5002 w 10000"/>
                <a:gd name="connsiteY74" fmla="*/ 195 h 9707"/>
                <a:gd name="connsiteX75" fmla="*/ 4356 w 10000"/>
                <a:gd name="connsiteY75" fmla="*/ 195 h 9707"/>
                <a:gd name="connsiteX76" fmla="*/ 3709 w 10000"/>
                <a:gd name="connsiteY76" fmla="*/ 195 h 9707"/>
                <a:gd name="connsiteX77" fmla="*/ 3120 w 10000"/>
                <a:gd name="connsiteY77" fmla="*/ 195 h 9707"/>
                <a:gd name="connsiteX78" fmla="*/ 2475 w 10000"/>
                <a:gd name="connsiteY78" fmla="*/ 195 h 9707"/>
                <a:gd name="connsiteX79" fmla="*/ 1884 w 10000"/>
                <a:gd name="connsiteY79" fmla="*/ 195 h 9707"/>
                <a:gd name="connsiteX80" fmla="*/ 1237 w 10000"/>
                <a:gd name="connsiteY80" fmla="*/ 195 h 9707"/>
                <a:gd name="connsiteX81" fmla="*/ 1237 w 10000"/>
                <a:gd name="connsiteY81" fmla="*/ 651 h 9707"/>
                <a:gd name="connsiteX82" fmla="*/ 1237 w 10000"/>
                <a:gd name="connsiteY82" fmla="*/ 1238 h 9707"/>
                <a:gd name="connsiteX83" fmla="*/ 433 w 10000"/>
                <a:gd name="connsiteY83" fmla="*/ 1238 h 9707"/>
                <a:gd name="connsiteX84" fmla="*/ 433 w 10000"/>
                <a:gd name="connsiteY84" fmla="*/ 1498 h 9707"/>
                <a:gd name="connsiteX0" fmla="*/ 433 w 10000"/>
                <a:gd name="connsiteY0" fmla="*/ 1476 h 9933"/>
                <a:gd name="connsiteX1" fmla="*/ 6675 w 10000"/>
                <a:gd name="connsiteY1" fmla="*/ 6714 h 9933"/>
                <a:gd name="connsiteX2" fmla="*/ 6234 w 10000"/>
                <a:gd name="connsiteY2" fmla="*/ 6921 h 9933"/>
                <a:gd name="connsiteX3" fmla="*/ 5864 w 10000"/>
                <a:gd name="connsiteY3" fmla="*/ 6705 h 9933"/>
                <a:gd name="connsiteX4" fmla="*/ 5325 w 10000"/>
                <a:gd name="connsiteY4" fmla="*/ 6574 h 9933"/>
                <a:gd name="connsiteX5" fmla="*/ 5058 w 10000"/>
                <a:gd name="connsiteY5" fmla="*/ 6869 h 9933"/>
                <a:gd name="connsiteX6" fmla="*/ 4396 w 10000"/>
                <a:gd name="connsiteY6" fmla="*/ 7095 h 9933"/>
                <a:gd name="connsiteX7" fmla="*/ 3972 w 10000"/>
                <a:gd name="connsiteY7" fmla="*/ 7093 h 9933"/>
                <a:gd name="connsiteX8" fmla="*/ 3044 w 10000"/>
                <a:gd name="connsiteY8" fmla="*/ 6901 h 9933"/>
                <a:gd name="connsiteX9" fmla="*/ 2796 w 10000"/>
                <a:gd name="connsiteY9" fmla="*/ 7005 h 9933"/>
                <a:gd name="connsiteX10" fmla="*/ 2177 w 10000"/>
                <a:gd name="connsiteY10" fmla="*/ 6773 h 9933"/>
                <a:gd name="connsiteX11" fmla="*/ 1903 w 10000"/>
                <a:gd name="connsiteY11" fmla="*/ 6424 h 9933"/>
                <a:gd name="connsiteX12" fmla="*/ 1449 w 10000"/>
                <a:gd name="connsiteY12" fmla="*/ 6519 h 9933"/>
                <a:gd name="connsiteX13" fmla="*/ 1324 w 10000"/>
                <a:gd name="connsiteY13" fmla="*/ 6726 h 9933"/>
                <a:gd name="connsiteX14" fmla="*/ 845 w 10000"/>
                <a:gd name="connsiteY14" fmla="*/ 6814 h 9933"/>
                <a:gd name="connsiteX15" fmla="*/ 526 w 10000"/>
                <a:gd name="connsiteY15" fmla="*/ 6806 h 9933"/>
                <a:gd name="connsiteX16" fmla="*/ 354 w 10000"/>
                <a:gd name="connsiteY16" fmla="*/ 6970 h 9933"/>
                <a:gd name="connsiteX17" fmla="*/ 56 w 10000"/>
                <a:gd name="connsiteY17" fmla="*/ 6712 h 9933"/>
                <a:gd name="connsiteX18" fmla="*/ 0 w 10000"/>
                <a:gd name="connsiteY18" fmla="*/ 7181 h 9933"/>
                <a:gd name="connsiteX19" fmla="*/ 106 w 10000"/>
                <a:gd name="connsiteY19" fmla="*/ 7248 h 9933"/>
                <a:gd name="connsiteX20" fmla="*/ 538 w 10000"/>
                <a:gd name="connsiteY20" fmla="*/ 7282 h 9933"/>
                <a:gd name="connsiteX21" fmla="*/ 596 w 10000"/>
                <a:gd name="connsiteY21" fmla="*/ 7415 h 9933"/>
                <a:gd name="connsiteX22" fmla="*/ 1075 w 10000"/>
                <a:gd name="connsiteY22" fmla="*/ 7450 h 9933"/>
                <a:gd name="connsiteX23" fmla="*/ 1346 w 10000"/>
                <a:gd name="connsiteY23" fmla="*/ 7584 h 9933"/>
                <a:gd name="connsiteX24" fmla="*/ 1397 w 10000"/>
                <a:gd name="connsiteY24" fmla="*/ 7819 h 9933"/>
                <a:gd name="connsiteX25" fmla="*/ 2260 w 10000"/>
                <a:gd name="connsiteY25" fmla="*/ 8222 h 9933"/>
                <a:gd name="connsiteX26" fmla="*/ 2475 w 10000"/>
                <a:gd name="connsiteY26" fmla="*/ 8625 h 9933"/>
                <a:gd name="connsiteX27" fmla="*/ 3064 w 10000"/>
                <a:gd name="connsiteY27" fmla="*/ 8826 h 9933"/>
                <a:gd name="connsiteX28" fmla="*/ 3280 w 10000"/>
                <a:gd name="connsiteY28" fmla="*/ 9093 h 9933"/>
                <a:gd name="connsiteX29" fmla="*/ 3709 w 10000"/>
                <a:gd name="connsiteY29" fmla="*/ 9430 h 9933"/>
                <a:gd name="connsiteX30" fmla="*/ 4034 w 10000"/>
                <a:gd name="connsiteY30" fmla="*/ 9530 h 9933"/>
                <a:gd name="connsiteX31" fmla="*/ 4248 w 10000"/>
                <a:gd name="connsiteY31" fmla="*/ 9430 h 9933"/>
                <a:gd name="connsiteX32" fmla="*/ 4785 w 10000"/>
                <a:gd name="connsiteY32" fmla="*/ 9463 h 9933"/>
                <a:gd name="connsiteX33" fmla="*/ 5002 w 10000"/>
                <a:gd name="connsiteY33" fmla="*/ 9396 h 9933"/>
                <a:gd name="connsiteX34" fmla="*/ 5967 w 10000"/>
                <a:gd name="connsiteY34" fmla="*/ 9900 h 9933"/>
                <a:gd name="connsiteX35" fmla="*/ 6021 w 10000"/>
                <a:gd name="connsiteY35" fmla="*/ 9900 h 9933"/>
                <a:gd name="connsiteX36" fmla="*/ 6130 w 10000"/>
                <a:gd name="connsiteY36" fmla="*/ 9833 h 9933"/>
                <a:gd name="connsiteX37" fmla="*/ 6823 w 10000"/>
                <a:gd name="connsiteY37" fmla="*/ 9833 h 9933"/>
                <a:gd name="connsiteX38" fmla="*/ 6936 w 10000"/>
                <a:gd name="connsiteY38" fmla="*/ 9933 h 9933"/>
                <a:gd name="connsiteX39" fmla="*/ 7526 w 10000"/>
                <a:gd name="connsiteY39" fmla="*/ 9798 h 9933"/>
                <a:gd name="connsiteX40" fmla="*/ 8062 w 10000"/>
                <a:gd name="connsiteY40" fmla="*/ 9798 h 9933"/>
                <a:gd name="connsiteX41" fmla="*/ 8438 w 10000"/>
                <a:gd name="connsiteY41" fmla="*/ 9665 h 9933"/>
                <a:gd name="connsiteX42" fmla="*/ 8871 w 10000"/>
                <a:gd name="connsiteY42" fmla="*/ 9396 h 9933"/>
                <a:gd name="connsiteX43" fmla="*/ 10000 w 10000"/>
                <a:gd name="connsiteY43" fmla="*/ 9396 h 9933"/>
                <a:gd name="connsiteX44" fmla="*/ 10000 w 10000"/>
                <a:gd name="connsiteY44" fmla="*/ 9027 h 9933"/>
                <a:gd name="connsiteX45" fmla="*/ 9409 w 10000"/>
                <a:gd name="connsiteY45" fmla="*/ 8860 h 9933"/>
                <a:gd name="connsiteX46" fmla="*/ 9083 w 10000"/>
                <a:gd name="connsiteY46" fmla="*/ 8323 h 9933"/>
                <a:gd name="connsiteX47" fmla="*/ 8655 w 10000"/>
                <a:gd name="connsiteY47" fmla="*/ 8121 h 9933"/>
                <a:gd name="connsiteX48" fmla="*/ 8385 w 10000"/>
                <a:gd name="connsiteY48" fmla="*/ 7852 h 9933"/>
                <a:gd name="connsiteX49" fmla="*/ 7687 w 10000"/>
                <a:gd name="connsiteY49" fmla="*/ 7651 h 9933"/>
                <a:gd name="connsiteX50" fmla="*/ 7848 w 10000"/>
                <a:gd name="connsiteY50" fmla="*/ 7584 h 9933"/>
                <a:gd name="connsiteX51" fmla="*/ 7848 w 10000"/>
                <a:gd name="connsiteY51" fmla="*/ 7415 h 9933"/>
                <a:gd name="connsiteX52" fmla="*/ 8334 w 10000"/>
                <a:gd name="connsiteY52" fmla="*/ 7415 h 9933"/>
                <a:gd name="connsiteX53" fmla="*/ 8599 w 10000"/>
                <a:gd name="connsiteY53" fmla="*/ 7282 h 9933"/>
                <a:gd name="connsiteX54" fmla="*/ 8655 w 10000"/>
                <a:gd name="connsiteY54" fmla="*/ 6309 h 9933"/>
                <a:gd name="connsiteX55" fmla="*/ 8707 w 10000"/>
                <a:gd name="connsiteY55" fmla="*/ 6342 h 9933"/>
                <a:gd name="connsiteX56" fmla="*/ 8517 w 10000"/>
                <a:gd name="connsiteY56" fmla="*/ 6404 h 9933"/>
                <a:gd name="connsiteX57" fmla="*/ 8440 w 10000"/>
                <a:gd name="connsiteY57" fmla="*/ 6535 h 9933"/>
                <a:gd name="connsiteX58" fmla="*/ 7961 w 10000"/>
                <a:gd name="connsiteY58" fmla="*/ 6277 h 9933"/>
                <a:gd name="connsiteX59" fmla="*/ 7874 w 10000"/>
                <a:gd name="connsiteY59" fmla="*/ 5578 h 9933"/>
                <a:gd name="connsiteX60" fmla="*/ 7361 w 10000"/>
                <a:gd name="connsiteY60" fmla="*/ 5881 h 9933"/>
                <a:gd name="connsiteX61" fmla="*/ 7369 w 10000"/>
                <a:gd name="connsiteY61" fmla="*/ 6241 h 9933"/>
                <a:gd name="connsiteX62" fmla="*/ 6955 w 10000"/>
                <a:gd name="connsiteY62" fmla="*/ 6457 h 9933"/>
                <a:gd name="connsiteX63" fmla="*/ 8599 w 10000"/>
                <a:gd name="connsiteY63" fmla="*/ 0 h 9933"/>
                <a:gd name="connsiteX64" fmla="*/ 8493 w 10000"/>
                <a:gd name="connsiteY64" fmla="*/ 235 h 9933"/>
                <a:gd name="connsiteX65" fmla="*/ 8116 w 10000"/>
                <a:gd name="connsiteY65" fmla="*/ 235 h 9933"/>
                <a:gd name="connsiteX66" fmla="*/ 7794 w 10000"/>
                <a:gd name="connsiteY66" fmla="*/ 134 h 9933"/>
                <a:gd name="connsiteX67" fmla="*/ 7096 w 10000"/>
                <a:gd name="connsiteY67" fmla="*/ 134 h 9933"/>
                <a:gd name="connsiteX68" fmla="*/ 6397 w 10000"/>
                <a:gd name="connsiteY68" fmla="*/ 134 h 9933"/>
                <a:gd name="connsiteX69" fmla="*/ 6452 w 10000"/>
                <a:gd name="connsiteY69" fmla="*/ 0 h 9933"/>
                <a:gd name="connsiteX70" fmla="*/ 6343 w 10000"/>
                <a:gd name="connsiteY70" fmla="*/ 0 h 9933"/>
                <a:gd name="connsiteX71" fmla="*/ 6290 w 10000"/>
                <a:gd name="connsiteY71" fmla="*/ 134 h 9933"/>
                <a:gd name="connsiteX72" fmla="*/ 5644 w 10000"/>
                <a:gd name="connsiteY72" fmla="*/ 134 h 9933"/>
                <a:gd name="connsiteX73" fmla="*/ 5002 w 10000"/>
                <a:gd name="connsiteY73" fmla="*/ 134 h 9933"/>
                <a:gd name="connsiteX74" fmla="*/ 4356 w 10000"/>
                <a:gd name="connsiteY74" fmla="*/ 134 h 9933"/>
                <a:gd name="connsiteX75" fmla="*/ 3709 w 10000"/>
                <a:gd name="connsiteY75" fmla="*/ 134 h 9933"/>
                <a:gd name="connsiteX76" fmla="*/ 3120 w 10000"/>
                <a:gd name="connsiteY76" fmla="*/ 134 h 9933"/>
                <a:gd name="connsiteX77" fmla="*/ 2475 w 10000"/>
                <a:gd name="connsiteY77" fmla="*/ 134 h 9933"/>
                <a:gd name="connsiteX78" fmla="*/ 1884 w 10000"/>
                <a:gd name="connsiteY78" fmla="*/ 134 h 9933"/>
                <a:gd name="connsiteX79" fmla="*/ 1237 w 10000"/>
                <a:gd name="connsiteY79" fmla="*/ 134 h 9933"/>
                <a:gd name="connsiteX80" fmla="*/ 1237 w 10000"/>
                <a:gd name="connsiteY80" fmla="*/ 604 h 9933"/>
                <a:gd name="connsiteX81" fmla="*/ 1237 w 10000"/>
                <a:gd name="connsiteY81" fmla="*/ 1208 h 9933"/>
                <a:gd name="connsiteX82" fmla="*/ 433 w 10000"/>
                <a:gd name="connsiteY82" fmla="*/ 1208 h 9933"/>
                <a:gd name="connsiteX83" fmla="*/ 433 w 10000"/>
                <a:gd name="connsiteY83" fmla="*/ 1476 h 9933"/>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8493 w 10000"/>
                <a:gd name="connsiteY63" fmla="*/ 237 h 10000"/>
                <a:gd name="connsiteX64" fmla="*/ 8116 w 10000"/>
                <a:gd name="connsiteY64" fmla="*/ 237 h 10000"/>
                <a:gd name="connsiteX65" fmla="*/ 7794 w 10000"/>
                <a:gd name="connsiteY65" fmla="*/ 135 h 10000"/>
                <a:gd name="connsiteX66" fmla="*/ 7096 w 10000"/>
                <a:gd name="connsiteY66" fmla="*/ 135 h 10000"/>
                <a:gd name="connsiteX67" fmla="*/ 6397 w 10000"/>
                <a:gd name="connsiteY67" fmla="*/ 135 h 10000"/>
                <a:gd name="connsiteX68" fmla="*/ 6452 w 10000"/>
                <a:gd name="connsiteY68" fmla="*/ 0 h 10000"/>
                <a:gd name="connsiteX69" fmla="*/ 6343 w 10000"/>
                <a:gd name="connsiteY69" fmla="*/ 0 h 10000"/>
                <a:gd name="connsiteX70" fmla="*/ 6290 w 10000"/>
                <a:gd name="connsiteY70" fmla="*/ 135 h 10000"/>
                <a:gd name="connsiteX71" fmla="*/ 5644 w 10000"/>
                <a:gd name="connsiteY71" fmla="*/ 135 h 10000"/>
                <a:gd name="connsiteX72" fmla="*/ 5002 w 10000"/>
                <a:gd name="connsiteY72" fmla="*/ 135 h 10000"/>
                <a:gd name="connsiteX73" fmla="*/ 4356 w 10000"/>
                <a:gd name="connsiteY73" fmla="*/ 135 h 10000"/>
                <a:gd name="connsiteX74" fmla="*/ 3709 w 10000"/>
                <a:gd name="connsiteY74" fmla="*/ 135 h 10000"/>
                <a:gd name="connsiteX75" fmla="*/ 3120 w 10000"/>
                <a:gd name="connsiteY75" fmla="*/ 135 h 10000"/>
                <a:gd name="connsiteX76" fmla="*/ 2475 w 10000"/>
                <a:gd name="connsiteY76" fmla="*/ 135 h 10000"/>
                <a:gd name="connsiteX77" fmla="*/ 1884 w 10000"/>
                <a:gd name="connsiteY77" fmla="*/ 135 h 10000"/>
                <a:gd name="connsiteX78" fmla="*/ 1237 w 10000"/>
                <a:gd name="connsiteY78" fmla="*/ 135 h 10000"/>
                <a:gd name="connsiteX79" fmla="*/ 1237 w 10000"/>
                <a:gd name="connsiteY79" fmla="*/ 608 h 10000"/>
                <a:gd name="connsiteX80" fmla="*/ 1237 w 10000"/>
                <a:gd name="connsiteY80" fmla="*/ 1216 h 10000"/>
                <a:gd name="connsiteX81" fmla="*/ 433 w 10000"/>
                <a:gd name="connsiteY81" fmla="*/ 1216 h 10000"/>
                <a:gd name="connsiteX82" fmla="*/ 433 w 10000"/>
                <a:gd name="connsiteY82" fmla="*/ 1486 h 10000"/>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8116 w 10000"/>
                <a:gd name="connsiteY63" fmla="*/ 237 h 10000"/>
                <a:gd name="connsiteX64" fmla="*/ 7794 w 10000"/>
                <a:gd name="connsiteY64" fmla="*/ 135 h 10000"/>
                <a:gd name="connsiteX65" fmla="*/ 7096 w 10000"/>
                <a:gd name="connsiteY65" fmla="*/ 135 h 10000"/>
                <a:gd name="connsiteX66" fmla="*/ 6397 w 10000"/>
                <a:gd name="connsiteY66" fmla="*/ 135 h 10000"/>
                <a:gd name="connsiteX67" fmla="*/ 6452 w 10000"/>
                <a:gd name="connsiteY67" fmla="*/ 0 h 10000"/>
                <a:gd name="connsiteX68" fmla="*/ 6343 w 10000"/>
                <a:gd name="connsiteY68" fmla="*/ 0 h 10000"/>
                <a:gd name="connsiteX69" fmla="*/ 6290 w 10000"/>
                <a:gd name="connsiteY69" fmla="*/ 135 h 10000"/>
                <a:gd name="connsiteX70" fmla="*/ 5644 w 10000"/>
                <a:gd name="connsiteY70" fmla="*/ 135 h 10000"/>
                <a:gd name="connsiteX71" fmla="*/ 5002 w 10000"/>
                <a:gd name="connsiteY71" fmla="*/ 135 h 10000"/>
                <a:gd name="connsiteX72" fmla="*/ 4356 w 10000"/>
                <a:gd name="connsiteY72" fmla="*/ 135 h 10000"/>
                <a:gd name="connsiteX73" fmla="*/ 3709 w 10000"/>
                <a:gd name="connsiteY73" fmla="*/ 135 h 10000"/>
                <a:gd name="connsiteX74" fmla="*/ 3120 w 10000"/>
                <a:gd name="connsiteY74" fmla="*/ 135 h 10000"/>
                <a:gd name="connsiteX75" fmla="*/ 2475 w 10000"/>
                <a:gd name="connsiteY75" fmla="*/ 135 h 10000"/>
                <a:gd name="connsiteX76" fmla="*/ 1884 w 10000"/>
                <a:gd name="connsiteY76" fmla="*/ 135 h 10000"/>
                <a:gd name="connsiteX77" fmla="*/ 1237 w 10000"/>
                <a:gd name="connsiteY77" fmla="*/ 135 h 10000"/>
                <a:gd name="connsiteX78" fmla="*/ 1237 w 10000"/>
                <a:gd name="connsiteY78" fmla="*/ 608 h 10000"/>
                <a:gd name="connsiteX79" fmla="*/ 1237 w 10000"/>
                <a:gd name="connsiteY79" fmla="*/ 1216 h 10000"/>
                <a:gd name="connsiteX80" fmla="*/ 433 w 10000"/>
                <a:gd name="connsiteY80" fmla="*/ 1216 h 10000"/>
                <a:gd name="connsiteX81" fmla="*/ 433 w 10000"/>
                <a:gd name="connsiteY81" fmla="*/ 1486 h 10000"/>
                <a:gd name="connsiteX0" fmla="*/ 433 w 10000"/>
                <a:gd name="connsiteY0" fmla="*/ 2412 h 10926"/>
                <a:gd name="connsiteX1" fmla="*/ 6675 w 10000"/>
                <a:gd name="connsiteY1" fmla="*/ 7685 h 10926"/>
                <a:gd name="connsiteX2" fmla="*/ 6234 w 10000"/>
                <a:gd name="connsiteY2" fmla="*/ 7894 h 10926"/>
                <a:gd name="connsiteX3" fmla="*/ 5864 w 10000"/>
                <a:gd name="connsiteY3" fmla="*/ 7676 h 10926"/>
                <a:gd name="connsiteX4" fmla="*/ 5325 w 10000"/>
                <a:gd name="connsiteY4" fmla="*/ 7544 h 10926"/>
                <a:gd name="connsiteX5" fmla="*/ 5058 w 10000"/>
                <a:gd name="connsiteY5" fmla="*/ 7841 h 10926"/>
                <a:gd name="connsiteX6" fmla="*/ 4396 w 10000"/>
                <a:gd name="connsiteY6" fmla="*/ 8069 h 10926"/>
                <a:gd name="connsiteX7" fmla="*/ 3972 w 10000"/>
                <a:gd name="connsiteY7" fmla="*/ 8067 h 10926"/>
                <a:gd name="connsiteX8" fmla="*/ 3044 w 10000"/>
                <a:gd name="connsiteY8" fmla="*/ 7874 h 10926"/>
                <a:gd name="connsiteX9" fmla="*/ 2796 w 10000"/>
                <a:gd name="connsiteY9" fmla="*/ 7978 h 10926"/>
                <a:gd name="connsiteX10" fmla="*/ 2177 w 10000"/>
                <a:gd name="connsiteY10" fmla="*/ 7745 h 10926"/>
                <a:gd name="connsiteX11" fmla="*/ 1903 w 10000"/>
                <a:gd name="connsiteY11" fmla="*/ 7393 h 10926"/>
                <a:gd name="connsiteX12" fmla="*/ 1449 w 10000"/>
                <a:gd name="connsiteY12" fmla="*/ 7489 h 10926"/>
                <a:gd name="connsiteX13" fmla="*/ 1324 w 10000"/>
                <a:gd name="connsiteY13" fmla="*/ 7697 h 10926"/>
                <a:gd name="connsiteX14" fmla="*/ 845 w 10000"/>
                <a:gd name="connsiteY14" fmla="*/ 7786 h 10926"/>
                <a:gd name="connsiteX15" fmla="*/ 526 w 10000"/>
                <a:gd name="connsiteY15" fmla="*/ 7778 h 10926"/>
                <a:gd name="connsiteX16" fmla="*/ 354 w 10000"/>
                <a:gd name="connsiteY16" fmla="*/ 7943 h 10926"/>
                <a:gd name="connsiteX17" fmla="*/ 56 w 10000"/>
                <a:gd name="connsiteY17" fmla="*/ 7683 h 10926"/>
                <a:gd name="connsiteX18" fmla="*/ 0 w 10000"/>
                <a:gd name="connsiteY18" fmla="*/ 8155 h 10926"/>
                <a:gd name="connsiteX19" fmla="*/ 106 w 10000"/>
                <a:gd name="connsiteY19" fmla="*/ 8223 h 10926"/>
                <a:gd name="connsiteX20" fmla="*/ 538 w 10000"/>
                <a:gd name="connsiteY20" fmla="*/ 8257 h 10926"/>
                <a:gd name="connsiteX21" fmla="*/ 596 w 10000"/>
                <a:gd name="connsiteY21" fmla="*/ 8391 h 10926"/>
                <a:gd name="connsiteX22" fmla="*/ 1075 w 10000"/>
                <a:gd name="connsiteY22" fmla="*/ 8426 h 10926"/>
                <a:gd name="connsiteX23" fmla="*/ 1346 w 10000"/>
                <a:gd name="connsiteY23" fmla="*/ 8561 h 10926"/>
                <a:gd name="connsiteX24" fmla="*/ 1397 w 10000"/>
                <a:gd name="connsiteY24" fmla="*/ 8798 h 10926"/>
                <a:gd name="connsiteX25" fmla="*/ 2260 w 10000"/>
                <a:gd name="connsiteY25" fmla="*/ 9203 h 10926"/>
                <a:gd name="connsiteX26" fmla="*/ 2475 w 10000"/>
                <a:gd name="connsiteY26" fmla="*/ 9609 h 10926"/>
                <a:gd name="connsiteX27" fmla="*/ 3064 w 10000"/>
                <a:gd name="connsiteY27" fmla="*/ 9812 h 10926"/>
                <a:gd name="connsiteX28" fmla="*/ 3280 w 10000"/>
                <a:gd name="connsiteY28" fmla="*/ 10080 h 10926"/>
                <a:gd name="connsiteX29" fmla="*/ 3709 w 10000"/>
                <a:gd name="connsiteY29" fmla="*/ 10420 h 10926"/>
                <a:gd name="connsiteX30" fmla="*/ 4034 w 10000"/>
                <a:gd name="connsiteY30" fmla="*/ 10520 h 10926"/>
                <a:gd name="connsiteX31" fmla="*/ 4248 w 10000"/>
                <a:gd name="connsiteY31" fmla="*/ 10420 h 10926"/>
                <a:gd name="connsiteX32" fmla="*/ 4785 w 10000"/>
                <a:gd name="connsiteY32" fmla="*/ 10453 h 10926"/>
                <a:gd name="connsiteX33" fmla="*/ 5002 w 10000"/>
                <a:gd name="connsiteY33" fmla="*/ 10385 h 10926"/>
                <a:gd name="connsiteX34" fmla="*/ 5967 w 10000"/>
                <a:gd name="connsiteY34" fmla="*/ 10893 h 10926"/>
                <a:gd name="connsiteX35" fmla="*/ 6021 w 10000"/>
                <a:gd name="connsiteY35" fmla="*/ 10893 h 10926"/>
                <a:gd name="connsiteX36" fmla="*/ 6130 w 10000"/>
                <a:gd name="connsiteY36" fmla="*/ 10825 h 10926"/>
                <a:gd name="connsiteX37" fmla="*/ 6823 w 10000"/>
                <a:gd name="connsiteY37" fmla="*/ 10825 h 10926"/>
                <a:gd name="connsiteX38" fmla="*/ 6936 w 10000"/>
                <a:gd name="connsiteY38" fmla="*/ 10926 h 10926"/>
                <a:gd name="connsiteX39" fmla="*/ 7526 w 10000"/>
                <a:gd name="connsiteY39" fmla="*/ 10790 h 10926"/>
                <a:gd name="connsiteX40" fmla="*/ 8062 w 10000"/>
                <a:gd name="connsiteY40" fmla="*/ 10790 h 10926"/>
                <a:gd name="connsiteX41" fmla="*/ 8438 w 10000"/>
                <a:gd name="connsiteY41" fmla="*/ 10656 h 10926"/>
                <a:gd name="connsiteX42" fmla="*/ 8871 w 10000"/>
                <a:gd name="connsiteY42" fmla="*/ 10385 h 10926"/>
                <a:gd name="connsiteX43" fmla="*/ 10000 w 10000"/>
                <a:gd name="connsiteY43" fmla="*/ 10385 h 10926"/>
                <a:gd name="connsiteX44" fmla="*/ 10000 w 10000"/>
                <a:gd name="connsiteY44" fmla="*/ 10014 h 10926"/>
                <a:gd name="connsiteX45" fmla="*/ 9409 w 10000"/>
                <a:gd name="connsiteY45" fmla="*/ 9846 h 10926"/>
                <a:gd name="connsiteX46" fmla="*/ 9083 w 10000"/>
                <a:gd name="connsiteY46" fmla="*/ 9305 h 10926"/>
                <a:gd name="connsiteX47" fmla="*/ 8655 w 10000"/>
                <a:gd name="connsiteY47" fmla="*/ 9102 h 10926"/>
                <a:gd name="connsiteX48" fmla="*/ 8385 w 10000"/>
                <a:gd name="connsiteY48" fmla="*/ 8831 h 10926"/>
                <a:gd name="connsiteX49" fmla="*/ 7687 w 10000"/>
                <a:gd name="connsiteY49" fmla="*/ 8629 h 10926"/>
                <a:gd name="connsiteX50" fmla="*/ 7848 w 10000"/>
                <a:gd name="connsiteY50" fmla="*/ 8561 h 10926"/>
                <a:gd name="connsiteX51" fmla="*/ 7848 w 10000"/>
                <a:gd name="connsiteY51" fmla="*/ 8391 h 10926"/>
                <a:gd name="connsiteX52" fmla="*/ 8334 w 10000"/>
                <a:gd name="connsiteY52" fmla="*/ 8391 h 10926"/>
                <a:gd name="connsiteX53" fmla="*/ 8599 w 10000"/>
                <a:gd name="connsiteY53" fmla="*/ 8257 h 10926"/>
                <a:gd name="connsiteX54" fmla="*/ 8655 w 10000"/>
                <a:gd name="connsiteY54" fmla="*/ 7278 h 10926"/>
                <a:gd name="connsiteX55" fmla="*/ 8707 w 10000"/>
                <a:gd name="connsiteY55" fmla="*/ 7311 h 10926"/>
                <a:gd name="connsiteX56" fmla="*/ 8517 w 10000"/>
                <a:gd name="connsiteY56" fmla="*/ 7373 h 10926"/>
                <a:gd name="connsiteX57" fmla="*/ 8440 w 10000"/>
                <a:gd name="connsiteY57" fmla="*/ 7505 h 10926"/>
                <a:gd name="connsiteX58" fmla="*/ 7961 w 10000"/>
                <a:gd name="connsiteY58" fmla="*/ 7245 h 10926"/>
                <a:gd name="connsiteX59" fmla="*/ 7874 w 10000"/>
                <a:gd name="connsiteY59" fmla="*/ 6542 h 10926"/>
                <a:gd name="connsiteX60" fmla="*/ 7361 w 10000"/>
                <a:gd name="connsiteY60" fmla="*/ 6847 h 10926"/>
                <a:gd name="connsiteX61" fmla="*/ 7369 w 10000"/>
                <a:gd name="connsiteY61" fmla="*/ 7209 h 10926"/>
                <a:gd name="connsiteX62" fmla="*/ 6955 w 10000"/>
                <a:gd name="connsiteY62" fmla="*/ 7427 h 10926"/>
                <a:gd name="connsiteX63" fmla="*/ 7794 w 10000"/>
                <a:gd name="connsiteY63" fmla="*/ 1061 h 10926"/>
                <a:gd name="connsiteX64" fmla="*/ 7096 w 10000"/>
                <a:gd name="connsiteY64" fmla="*/ 1061 h 10926"/>
                <a:gd name="connsiteX65" fmla="*/ 6397 w 10000"/>
                <a:gd name="connsiteY65" fmla="*/ 1061 h 10926"/>
                <a:gd name="connsiteX66" fmla="*/ 6452 w 10000"/>
                <a:gd name="connsiteY66" fmla="*/ 926 h 10926"/>
                <a:gd name="connsiteX67" fmla="*/ 6343 w 10000"/>
                <a:gd name="connsiteY67" fmla="*/ 926 h 10926"/>
                <a:gd name="connsiteX68" fmla="*/ 6290 w 10000"/>
                <a:gd name="connsiteY68" fmla="*/ 1061 h 10926"/>
                <a:gd name="connsiteX69" fmla="*/ 5644 w 10000"/>
                <a:gd name="connsiteY69" fmla="*/ 1061 h 10926"/>
                <a:gd name="connsiteX70" fmla="*/ 5002 w 10000"/>
                <a:gd name="connsiteY70" fmla="*/ 1061 h 10926"/>
                <a:gd name="connsiteX71" fmla="*/ 4356 w 10000"/>
                <a:gd name="connsiteY71" fmla="*/ 1061 h 10926"/>
                <a:gd name="connsiteX72" fmla="*/ 3709 w 10000"/>
                <a:gd name="connsiteY72" fmla="*/ 1061 h 10926"/>
                <a:gd name="connsiteX73" fmla="*/ 3120 w 10000"/>
                <a:gd name="connsiteY73" fmla="*/ 1061 h 10926"/>
                <a:gd name="connsiteX74" fmla="*/ 2475 w 10000"/>
                <a:gd name="connsiteY74" fmla="*/ 1061 h 10926"/>
                <a:gd name="connsiteX75" fmla="*/ 1884 w 10000"/>
                <a:gd name="connsiteY75" fmla="*/ 1061 h 10926"/>
                <a:gd name="connsiteX76" fmla="*/ 1237 w 10000"/>
                <a:gd name="connsiteY76" fmla="*/ 1061 h 10926"/>
                <a:gd name="connsiteX77" fmla="*/ 1237 w 10000"/>
                <a:gd name="connsiteY77" fmla="*/ 1534 h 10926"/>
                <a:gd name="connsiteX78" fmla="*/ 1237 w 10000"/>
                <a:gd name="connsiteY78" fmla="*/ 2142 h 10926"/>
                <a:gd name="connsiteX79" fmla="*/ 433 w 10000"/>
                <a:gd name="connsiteY79" fmla="*/ 2142 h 10926"/>
                <a:gd name="connsiteX80" fmla="*/ 433 w 10000"/>
                <a:gd name="connsiteY80" fmla="*/ 2412 h 10926"/>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7096 w 10000"/>
                <a:gd name="connsiteY63" fmla="*/ 135 h 10000"/>
                <a:gd name="connsiteX64" fmla="*/ 6397 w 10000"/>
                <a:gd name="connsiteY64" fmla="*/ 135 h 10000"/>
                <a:gd name="connsiteX65" fmla="*/ 6452 w 10000"/>
                <a:gd name="connsiteY65" fmla="*/ 0 h 10000"/>
                <a:gd name="connsiteX66" fmla="*/ 6343 w 10000"/>
                <a:gd name="connsiteY66" fmla="*/ 0 h 10000"/>
                <a:gd name="connsiteX67" fmla="*/ 6290 w 10000"/>
                <a:gd name="connsiteY67" fmla="*/ 135 h 10000"/>
                <a:gd name="connsiteX68" fmla="*/ 5644 w 10000"/>
                <a:gd name="connsiteY68" fmla="*/ 135 h 10000"/>
                <a:gd name="connsiteX69" fmla="*/ 5002 w 10000"/>
                <a:gd name="connsiteY69" fmla="*/ 135 h 10000"/>
                <a:gd name="connsiteX70" fmla="*/ 4356 w 10000"/>
                <a:gd name="connsiteY70" fmla="*/ 135 h 10000"/>
                <a:gd name="connsiteX71" fmla="*/ 3709 w 10000"/>
                <a:gd name="connsiteY71" fmla="*/ 135 h 10000"/>
                <a:gd name="connsiteX72" fmla="*/ 3120 w 10000"/>
                <a:gd name="connsiteY72" fmla="*/ 135 h 10000"/>
                <a:gd name="connsiteX73" fmla="*/ 2475 w 10000"/>
                <a:gd name="connsiteY73" fmla="*/ 135 h 10000"/>
                <a:gd name="connsiteX74" fmla="*/ 1884 w 10000"/>
                <a:gd name="connsiteY74" fmla="*/ 135 h 10000"/>
                <a:gd name="connsiteX75" fmla="*/ 1237 w 10000"/>
                <a:gd name="connsiteY75" fmla="*/ 135 h 10000"/>
                <a:gd name="connsiteX76" fmla="*/ 1237 w 10000"/>
                <a:gd name="connsiteY76" fmla="*/ 608 h 10000"/>
                <a:gd name="connsiteX77" fmla="*/ 1237 w 10000"/>
                <a:gd name="connsiteY77" fmla="*/ 1216 h 10000"/>
                <a:gd name="connsiteX78" fmla="*/ 433 w 10000"/>
                <a:gd name="connsiteY78" fmla="*/ 1216 h 10000"/>
                <a:gd name="connsiteX79" fmla="*/ 433 w 10000"/>
                <a:gd name="connsiteY79" fmla="*/ 1486 h 10000"/>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6397 w 10000"/>
                <a:gd name="connsiteY63" fmla="*/ 135 h 10000"/>
                <a:gd name="connsiteX64" fmla="*/ 6452 w 10000"/>
                <a:gd name="connsiteY64" fmla="*/ 0 h 10000"/>
                <a:gd name="connsiteX65" fmla="*/ 6343 w 10000"/>
                <a:gd name="connsiteY65" fmla="*/ 0 h 10000"/>
                <a:gd name="connsiteX66" fmla="*/ 6290 w 10000"/>
                <a:gd name="connsiteY66" fmla="*/ 135 h 10000"/>
                <a:gd name="connsiteX67" fmla="*/ 5644 w 10000"/>
                <a:gd name="connsiteY67" fmla="*/ 135 h 10000"/>
                <a:gd name="connsiteX68" fmla="*/ 5002 w 10000"/>
                <a:gd name="connsiteY68" fmla="*/ 135 h 10000"/>
                <a:gd name="connsiteX69" fmla="*/ 4356 w 10000"/>
                <a:gd name="connsiteY69" fmla="*/ 135 h 10000"/>
                <a:gd name="connsiteX70" fmla="*/ 3709 w 10000"/>
                <a:gd name="connsiteY70" fmla="*/ 135 h 10000"/>
                <a:gd name="connsiteX71" fmla="*/ 3120 w 10000"/>
                <a:gd name="connsiteY71" fmla="*/ 135 h 10000"/>
                <a:gd name="connsiteX72" fmla="*/ 2475 w 10000"/>
                <a:gd name="connsiteY72" fmla="*/ 135 h 10000"/>
                <a:gd name="connsiteX73" fmla="*/ 1884 w 10000"/>
                <a:gd name="connsiteY73" fmla="*/ 135 h 10000"/>
                <a:gd name="connsiteX74" fmla="*/ 1237 w 10000"/>
                <a:gd name="connsiteY74" fmla="*/ 135 h 10000"/>
                <a:gd name="connsiteX75" fmla="*/ 1237 w 10000"/>
                <a:gd name="connsiteY75" fmla="*/ 608 h 10000"/>
                <a:gd name="connsiteX76" fmla="*/ 1237 w 10000"/>
                <a:gd name="connsiteY76" fmla="*/ 1216 h 10000"/>
                <a:gd name="connsiteX77" fmla="*/ 433 w 10000"/>
                <a:gd name="connsiteY77" fmla="*/ 1216 h 10000"/>
                <a:gd name="connsiteX78" fmla="*/ 433 w 10000"/>
                <a:gd name="connsiteY78" fmla="*/ 1486 h 10000"/>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6452 w 10000"/>
                <a:gd name="connsiteY63" fmla="*/ 0 h 10000"/>
                <a:gd name="connsiteX64" fmla="*/ 6343 w 10000"/>
                <a:gd name="connsiteY64" fmla="*/ 0 h 10000"/>
                <a:gd name="connsiteX65" fmla="*/ 6290 w 10000"/>
                <a:gd name="connsiteY65" fmla="*/ 135 h 10000"/>
                <a:gd name="connsiteX66" fmla="*/ 5644 w 10000"/>
                <a:gd name="connsiteY66" fmla="*/ 135 h 10000"/>
                <a:gd name="connsiteX67" fmla="*/ 5002 w 10000"/>
                <a:gd name="connsiteY67" fmla="*/ 135 h 10000"/>
                <a:gd name="connsiteX68" fmla="*/ 4356 w 10000"/>
                <a:gd name="connsiteY68" fmla="*/ 135 h 10000"/>
                <a:gd name="connsiteX69" fmla="*/ 3709 w 10000"/>
                <a:gd name="connsiteY69" fmla="*/ 135 h 10000"/>
                <a:gd name="connsiteX70" fmla="*/ 3120 w 10000"/>
                <a:gd name="connsiteY70" fmla="*/ 135 h 10000"/>
                <a:gd name="connsiteX71" fmla="*/ 2475 w 10000"/>
                <a:gd name="connsiteY71" fmla="*/ 135 h 10000"/>
                <a:gd name="connsiteX72" fmla="*/ 1884 w 10000"/>
                <a:gd name="connsiteY72" fmla="*/ 135 h 10000"/>
                <a:gd name="connsiteX73" fmla="*/ 1237 w 10000"/>
                <a:gd name="connsiteY73" fmla="*/ 135 h 10000"/>
                <a:gd name="connsiteX74" fmla="*/ 1237 w 10000"/>
                <a:gd name="connsiteY74" fmla="*/ 608 h 10000"/>
                <a:gd name="connsiteX75" fmla="*/ 1237 w 10000"/>
                <a:gd name="connsiteY75" fmla="*/ 1216 h 10000"/>
                <a:gd name="connsiteX76" fmla="*/ 433 w 10000"/>
                <a:gd name="connsiteY76" fmla="*/ 1216 h 10000"/>
                <a:gd name="connsiteX77" fmla="*/ 433 w 10000"/>
                <a:gd name="connsiteY77" fmla="*/ 1486 h 10000"/>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6452 w 10000"/>
                <a:gd name="connsiteY63" fmla="*/ 0 h 10000"/>
                <a:gd name="connsiteX64" fmla="*/ 6343 w 10000"/>
                <a:gd name="connsiteY64" fmla="*/ 0 h 10000"/>
                <a:gd name="connsiteX65" fmla="*/ 5644 w 10000"/>
                <a:gd name="connsiteY65" fmla="*/ 135 h 10000"/>
                <a:gd name="connsiteX66" fmla="*/ 5002 w 10000"/>
                <a:gd name="connsiteY66" fmla="*/ 135 h 10000"/>
                <a:gd name="connsiteX67" fmla="*/ 4356 w 10000"/>
                <a:gd name="connsiteY67" fmla="*/ 135 h 10000"/>
                <a:gd name="connsiteX68" fmla="*/ 3709 w 10000"/>
                <a:gd name="connsiteY68" fmla="*/ 135 h 10000"/>
                <a:gd name="connsiteX69" fmla="*/ 3120 w 10000"/>
                <a:gd name="connsiteY69" fmla="*/ 135 h 10000"/>
                <a:gd name="connsiteX70" fmla="*/ 2475 w 10000"/>
                <a:gd name="connsiteY70" fmla="*/ 135 h 10000"/>
                <a:gd name="connsiteX71" fmla="*/ 1884 w 10000"/>
                <a:gd name="connsiteY71" fmla="*/ 135 h 10000"/>
                <a:gd name="connsiteX72" fmla="*/ 1237 w 10000"/>
                <a:gd name="connsiteY72" fmla="*/ 135 h 10000"/>
                <a:gd name="connsiteX73" fmla="*/ 1237 w 10000"/>
                <a:gd name="connsiteY73" fmla="*/ 608 h 10000"/>
                <a:gd name="connsiteX74" fmla="*/ 1237 w 10000"/>
                <a:gd name="connsiteY74" fmla="*/ 1216 h 10000"/>
                <a:gd name="connsiteX75" fmla="*/ 433 w 10000"/>
                <a:gd name="connsiteY75" fmla="*/ 1216 h 10000"/>
                <a:gd name="connsiteX76" fmla="*/ 433 w 10000"/>
                <a:gd name="connsiteY76" fmla="*/ 1486 h 10000"/>
                <a:gd name="connsiteX0" fmla="*/ 433 w 10000"/>
                <a:gd name="connsiteY0" fmla="*/ 1486 h 10000"/>
                <a:gd name="connsiteX1" fmla="*/ 6675 w 10000"/>
                <a:gd name="connsiteY1" fmla="*/ 6759 h 10000"/>
                <a:gd name="connsiteX2" fmla="*/ 6234 w 10000"/>
                <a:gd name="connsiteY2" fmla="*/ 6968 h 10000"/>
                <a:gd name="connsiteX3" fmla="*/ 5864 w 10000"/>
                <a:gd name="connsiteY3" fmla="*/ 6750 h 10000"/>
                <a:gd name="connsiteX4" fmla="*/ 5325 w 10000"/>
                <a:gd name="connsiteY4" fmla="*/ 6618 h 10000"/>
                <a:gd name="connsiteX5" fmla="*/ 5058 w 10000"/>
                <a:gd name="connsiteY5" fmla="*/ 6915 h 10000"/>
                <a:gd name="connsiteX6" fmla="*/ 4396 w 10000"/>
                <a:gd name="connsiteY6" fmla="*/ 7143 h 10000"/>
                <a:gd name="connsiteX7" fmla="*/ 3972 w 10000"/>
                <a:gd name="connsiteY7" fmla="*/ 7141 h 10000"/>
                <a:gd name="connsiteX8" fmla="*/ 3044 w 10000"/>
                <a:gd name="connsiteY8" fmla="*/ 6948 h 10000"/>
                <a:gd name="connsiteX9" fmla="*/ 2796 w 10000"/>
                <a:gd name="connsiteY9" fmla="*/ 7052 h 10000"/>
                <a:gd name="connsiteX10" fmla="*/ 2177 w 10000"/>
                <a:gd name="connsiteY10" fmla="*/ 6819 h 10000"/>
                <a:gd name="connsiteX11" fmla="*/ 1903 w 10000"/>
                <a:gd name="connsiteY11" fmla="*/ 6467 h 10000"/>
                <a:gd name="connsiteX12" fmla="*/ 1449 w 10000"/>
                <a:gd name="connsiteY12" fmla="*/ 6563 h 10000"/>
                <a:gd name="connsiteX13" fmla="*/ 1324 w 10000"/>
                <a:gd name="connsiteY13" fmla="*/ 6771 h 10000"/>
                <a:gd name="connsiteX14" fmla="*/ 845 w 10000"/>
                <a:gd name="connsiteY14" fmla="*/ 6860 h 10000"/>
                <a:gd name="connsiteX15" fmla="*/ 526 w 10000"/>
                <a:gd name="connsiteY15" fmla="*/ 6852 h 10000"/>
                <a:gd name="connsiteX16" fmla="*/ 354 w 10000"/>
                <a:gd name="connsiteY16" fmla="*/ 7017 h 10000"/>
                <a:gd name="connsiteX17" fmla="*/ 56 w 10000"/>
                <a:gd name="connsiteY17" fmla="*/ 6757 h 10000"/>
                <a:gd name="connsiteX18" fmla="*/ 0 w 10000"/>
                <a:gd name="connsiteY18" fmla="*/ 7229 h 10000"/>
                <a:gd name="connsiteX19" fmla="*/ 106 w 10000"/>
                <a:gd name="connsiteY19" fmla="*/ 7297 h 10000"/>
                <a:gd name="connsiteX20" fmla="*/ 538 w 10000"/>
                <a:gd name="connsiteY20" fmla="*/ 7331 h 10000"/>
                <a:gd name="connsiteX21" fmla="*/ 596 w 10000"/>
                <a:gd name="connsiteY21" fmla="*/ 7465 h 10000"/>
                <a:gd name="connsiteX22" fmla="*/ 1075 w 10000"/>
                <a:gd name="connsiteY22" fmla="*/ 7500 h 10000"/>
                <a:gd name="connsiteX23" fmla="*/ 1346 w 10000"/>
                <a:gd name="connsiteY23" fmla="*/ 7635 h 10000"/>
                <a:gd name="connsiteX24" fmla="*/ 1397 w 10000"/>
                <a:gd name="connsiteY24" fmla="*/ 7872 h 10000"/>
                <a:gd name="connsiteX25" fmla="*/ 2260 w 10000"/>
                <a:gd name="connsiteY25" fmla="*/ 8277 h 10000"/>
                <a:gd name="connsiteX26" fmla="*/ 2475 w 10000"/>
                <a:gd name="connsiteY26" fmla="*/ 8683 h 10000"/>
                <a:gd name="connsiteX27" fmla="*/ 3064 w 10000"/>
                <a:gd name="connsiteY27" fmla="*/ 8886 h 10000"/>
                <a:gd name="connsiteX28" fmla="*/ 3280 w 10000"/>
                <a:gd name="connsiteY28" fmla="*/ 9154 h 10000"/>
                <a:gd name="connsiteX29" fmla="*/ 3709 w 10000"/>
                <a:gd name="connsiteY29" fmla="*/ 9494 h 10000"/>
                <a:gd name="connsiteX30" fmla="*/ 4034 w 10000"/>
                <a:gd name="connsiteY30" fmla="*/ 9594 h 10000"/>
                <a:gd name="connsiteX31" fmla="*/ 4248 w 10000"/>
                <a:gd name="connsiteY31" fmla="*/ 9494 h 10000"/>
                <a:gd name="connsiteX32" fmla="*/ 4785 w 10000"/>
                <a:gd name="connsiteY32" fmla="*/ 9527 h 10000"/>
                <a:gd name="connsiteX33" fmla="*/ 5002 w 10000"/>
                <a:gd name="connsiteY33" fmla="*/ 9459 h 10000"/>
                <a:gd name="connsiteX34" fmla="*/ 5967 w 10000"/>
                <a:gd name="connsiteY34" fmla="*/ 9967 h 10000"/>
                <a:gd name="connsiteX35" fmla="*/ 6021 w 10000"/>
                <a:gd name="connsiteY35" fmla="*/ 9967 h 10000"/>
                <a:gd name="connsiteX36" fmla="*/ 6130 w 10000"/>
                <a:gd name="connsiteY36" fmla="*/ 9899 h 10000"/>
                <a:gd name="connsiteX37" fmla="*/ 6823 w 10000"/>
                <a:gd name="connsiteY37" fmla="*/ 9899 h 10000"/>
                <a:gd name="connsiteX38" fmla="*/ 6936 w 10000"/>
                <a:gd name="connsiteY38" fmla="*/ 10000 h 10000"/>
                <a:gd name="connsiteX39" fmla="*/ 7526 w 10000"/>
                <a:gd name="connsiteY39" fmla="*/ 9864 h 10000"/>
                <a:gd name="connsiteX40" fmla="*/ 8062 w 10000"/>
                <a:gd name="connsiteY40" fmla="*/ 9864 h 10000"/>
                <a:gd name="connsiteX41" fmla="*/ 8438 w 10000"/>
                <a:gd name="connsiteY41" fmla="*/ 9730 h 10000"/>
                <a:gd name="connsiteX42" fmla="*/ 8871 w 10000"/>
                <a:gd name="connsiteY42" fmla="*/ 9459 h 10000"/>
                <a:gd name="connsiteX43" fmla="*/ 10000 w 10000"/>
                <a:gd name="connsiteY43" fmla="*/ 9459 h 10000"/>
                <a:gd name="connsiteX44" fmla="*/ 10000 w 10000"/>
                <a:gd name="connsiteY44" fmla="*/ 9088 h 10000"/>
                <a:gd name="connsiteX45" fmla="*/ 9409 w 10000"/>
                <a:gd name="connsiteY45" fmla="*/ 8920 h 10000"/>
                <a:gd name="connsiteX46" fmla="*/ 9083 w 10000"/>
                <a:gd name="connsiteY46" fmla="*/ 8379 h 10000"/>
                <a:gd name="connsiteX47" fmla="*/ 8655 w 10000"/>
                <a:gd name="connsiteY47" fmla="*/ 8176 h 10000"/>
                <a:gd name="connsiteX48" fmla="*/ 8385 w 10000"/>
                <a:gd name="connsiteY48" fmla="*/ 7905 h 10000"/>
                <a:gd name="connsiteX49" fmla="*/ 7687 w 10000"/>
                <a:gd name="connsiteY49" fmla="*/ 7703 h 10000"/>
                <a:gd name="connsiteX50" fmla="*/ 7848 w 10000"/>
                <a:gd name="connsiteY50" fmla="*/ 7635 h 10000"/>
                <a:gd name="connsiteX51" fmla="*/ 7848 w 10000"/>
                <a:gd name="connsiteY51" fmla="*/ 7465 h 10000"/>
                <a:gd name="connsiteX52" fmla="*/ 8334 w 10000"/>
                <a:gd name="connsiteY52" fmla="*/ 7465 h 10000"/>
                <a:gd name="connsiteX53" fmla="*/ 8599 w 10000"/>
                <a:gd name="connsiteY53" fmla="*/ 7331 h 10000"/>
                <a:gd name="connsiteX54" fmla="*/ 8655 w 10000"/>
                <a:gd name="connsiteY54" fmla="*/ 6352 h 10000"/>
                <a:gd name="connsiteX55" fmla="*/ 8707 w 10000"/>
                <a:gd name="connsiteY55" fmla="*/ 6385 h 10000"/>
                <a:gd name="connsiteX56" fmla="*/ 8517 w 10000"/>
                <a:gd name="connsiteY56" fmla="*/ 6447 h 10000"/>
                <a:gd name="connsiteX57" fmla="*/ 8440 w 10000"/>
                <a:gd name="connsiteY57" fmla="*/ 6579 h 10000"/>
                <a:gd name="connsiteX58" fmla="*/ 7961 w 10000"/>
                <a:gd name="connsiteY58" fmla="*/ 6319 h 10000"/>
                <a:gd name="connsiteX59" fmla="*/ 7874 w 10000"/>
                <a:gd name="connsiteY59" fmla="*/ 5616 h 10000"/>
                <a:gd name="connsiteX60" fmla="*/ 7361 w 10000"/>
                <a:gd name="connsiteY60" fmla="*/ 5921 h 10000"/>
                <a:gd name="connsiteX61" fmla="*/ 7369 w 10000"/>
                <a:gd name="connsiteY61" fmla="*/ 6283 h 10000"/>
                <a:gd name="connsiteX62" fmla="*/ 6955 w 10000"/>
                <a:gd name="connsiteY62" fmla="*/ 6501 h 10000"/>
                <a:gd name="connsiteX63" fmla="*/ 6452 w 10000"/>
                <a:gd name="connsiteY63" fmla="*/ 0 h 10000"/>
                <a:gd name="connsiteX64" fmla="*/ 5644 w 10000"/>
                <a:gd name="connsiteY64" fmla="*/ 135 h 10000"/>
                <a:gd name="connsiteX65" fmla="*/ 5002 w 10000"/>
                <a:gd name="connsiteY65" fmla="*/ 135 h 10000"/>
                <a:gd name="connsiteX66" fmla="*/ 4356 w 10000"/>
                <a:gd name="connsiteY66" fmla="*/ 135 h 10000"/>
                <a:gd name="connsiteX67" fmla="*/ 3709 w 10000"/>
                <a:gd name="connsiteY67" fmla="*/ 135 h 10000"/>
                <a:gd name="connsiteX68" fmla="*/ 3120 w 10000"/>
                <a:gd name="connsiteY68" fmla="*/ 135 h 10000"/>
                <a:gd name="connsiteX69" fmla="*/ 2475 w 10000"/>
                <a:gd name="connsiteY69" fmla="*/ 135 h 10000"/>
                <a:gd name="connsiteX70" fmla="*/ 1884 w 10000"/>
                <a:gd name="connsiteY70" fmla="*/ 135 h 10000"/>
                <a:gd name="connsiteX71" fmla="*/ 1237 w 10000"/>
                <a:gd name="connsiteY71" fmla="*/ 135 h 10000"/>
                <a:gd name="connsiteX72" fmla="*/ 1237 w 10000"/>
                <a:gd name="connsiteY72" fmla="*/ 608 h 10000"/>
                <a:gd name="connsiteX73" fmla="*/ 1237 w 10000"/>
                <a:gd name="connsiteY73" fmla="*/ 1216 h 10000"/>
                <a:gd name="connsiteX74" fmla="*/ 433 w 10000"/>
                <a:gd name="connsiteY74" fmla="*/ 1216 h 10000"/>
                <a:gd name="connsiteX75" fmla="*/ 433 w 10000"/>
                <a:gd name="connsiteY75" fmla="*/ 1486 h 10000"/>
                <a:gd name="connsiteX0" fmla="*/ 433 w 10000"/>
                <a:gd name="connsiteY0" fmla="*/ 2412 h 10926"/>
                <a:gd name="connsiteX1" fmla="*/ 6675 w 10000"/>
                <a:gd name="connsiteY1" fmla="*/ 7685 h 10926"/>
                <a:gd name="connsiteX2" fmla="*/ 6234 w 10000"/>
                <a:gd name="connsiteY2" fmla="*/ 7894 h 10926"/>
                <a:gd name="connsiteX3" fmla="*/ 5864 w 10000"/>
                <a:gd name="connsiteY3" fmla="*/ 7676 h 10926"/>
                <a:gd name="connsiteX4" fmla="*/ 5325 w 10000"/>
                <a:gd name="connsiteY4" fmla="*/ 7544 h 10926"/>
                <a:gd name="connsiteX5" fmla="*/ 5058 w 10000"/>
                <a:gd name="connsiteY5" fmla="*/ 7841 h 10926"/>
                <a:gd name="connsiteX6" fmla="*/ 4396 w 10000"/>
                <a:gd name="connsiteY6" fmla="*/ 8069 h 10926"/>
                <a:gd name="connsiteX7" fmla="*/ 3972 w 10000"/>
                <a:gd name="connsiteY7" fmla="*/ 8067 h 10926"/>
                <a:gd name="connsiteX8" fmla="*/ 3044 w 10000"/>
                <a:gd name="connsiteY8" fmla="*/ 7874 h 10926"/>
                <a:gd name="connsiteX9" fmla="*/ 2796 w 10000"/>
                <a:gd name="connsiteY9" fmla="*/ 7978 h 10926"/>
                <a:gd name="connsiteX10" fmla="*/ 2177 w 10000"/>
                <a:gd name="connsiteY10" fmla="*/ 7745 h 10926"/>
                <a:gd name="connsiteX11" fmla="*/ 1903 w 10000"/>
                <a:gd name="connsiteY11" fmla="*/ 7393 h 10926"/>
                <a:gd name="connsiteX12" fmla="*/ 1449 w 10000"/>
                <a:gd name="connsiteY12" fmla="*/ 7489 h 10926"/>
                <a:gd name="connsiteX13" fmla="*/ 1324 w 10000"/>
                <a:gd name="connsiteY13" fmla="*/ 7697 h 10926"/>
                <a:gd name="connsiteX14" fmla="*/ 845 w 10000"/>
                <a:gd name="connsiteY14" fmla="*/ 7786 h 10926"/>
                <a:gd name="connsiteX15" fmla="*/ 526 w 10000"/>
                <a:gd name="connsiteY15" fmla="*/ 7778 h 10926"/>
                <a:gd name="connsiteX16" fmla="*/ 354 w 10000"/>
                <a:gd name="connsiteY16" fmla="*/ 7943 h 10926"/>
                <a:gd name="connsiteX17" fmla="*/ 56 w 10000"/>
                <a:gd name="connsiteY17" fmla="*/ 7683 h 10926"/>
                <a:gd name="connsiteX18" fmla="*/ 0 w 10000"/>
                <a:gd name="connsiteY18" fmla="*/ 8155 h 10926"/>
                <a:gd name="connsiteX19" fmla="*/ 106 w 10000"/>
                <a:gd name="connsiteY19" fmla="*/ 8223 h 10926"/>
                <a:gd name="connsiteX20" fmla="*/ 538 w 10000"/>
                <a:gd name="connsiteY20" fmla="*/ 8257 h 10926"/>
                <a:gd name="connsiteX21" fmla="*/ 596 w 10000"/>
                <a:gd name="connsiteY21" fmla="*/ 8391 h 10926"/>
                <a:gd name="connsiteX22" fmla="*/ 1075 w 10000"/>
                <a:gd name="connsiteY22" fmla="*/ 8426 h 10926"/>
                <a:gd name="connsiteX23" fmla="*/ 1346 w 10000"/>
                <a:gd name="connsiteY23" fmla="*/ 8561 h 10926"/>
                <a:gd name="connsiteX24" fmla="*/ 1397 w 10000"/>
                <a:gd name="connsiteY24" fmla="*/ 8798 h 10926"/>
                <a:gd name="connsiteX25" fmla="*/ 2260 w 10000"/>
                <a:gd name="connsiteY25" fmla="*/ 9203 h 10926"/>
                <a:gd name="connsiteX26" fmla="*/ 2475 w 10000"/>
                <a:gd name="connsiteY26" fmla="*/ 9609 h 10926"/>
                <a:gd name="connsiteX27" fmla="*/ 3064 w 10000"/>
                <a:gd name="connsiteY27" fmla="*/ 9812 h 10926"/>
                <a:gd name="connsiteX28" fmla="*/ 3280 w 10000"/>
                <a:gd name="connsiteY28" fmla="*/ 10080 h 10926"/>
                <a:gd name="connsiteX29" fmla="*/ 3709 w 10000"/>
                <a:gd name="connsiteY29" fmla="*/ 10420 h 10926"/>
                <a:gd name="connsiteX30" fmla="*/ 4034 w 10000"/>
                <a:gd name="connsiteY30" fmla="*/ 10520 h 10926"/>
                <a:gd name="connsiteX31" fmla="*/ 4248 w 10000"/>
                <a:gd name="connsiteY31" fmla="*/ 10420 h 10926"/>
                <a:gd name="connsiteX32" fmla="*/ 4785 w 10000"/>
                <a:gd name="connsiteY32" fmla="*/ 10453 h 10926"/>
                <a:gd name="connsiteX33" fmla="*/ 5002 w 10000"/>
                <a:gd name="connsiteY33" fmla="*/ 10385 h 10926"/>
                <a:gd name="connsiteX34" fmla="*/ 5967 w 10000"/>
                <a:gd name="connsiteY34" fmla="*/ 10893 h 10926"/>
                <a:gd name="connsiteX35" fmla="*/ 6021 w 10000"/>
                <a:gd name="connsiteY35" fmla="*/ 10893 h 10926"/>
                <a:gd name="connsiteX36" fmla="*/ 6130 w 10000"/>
                <a:gd name="connsiteY36" fmla="*/ 10825 h 10926"/>
                <a:gd name="connsiteX37" fmla="*/ 6823 w 10000"/>
                <a:gd name="connsiteY37" fmla="*/ 10825 h 10926"/>
                <a:gd name="connsiteX38" fmla="*/ 6936 w 10000"/>
                <a:gd name="connsiteY38" fmla="*/ 10926 h 10926"/>
                <a:gd name="connsiteX39" fmla="*/ 7526 w 10000"/>
                <a:gd name="connsiteY39" fmla="*/ 10790 h 10926"/>
                <a:gd name="connsiteX40" fmla="*/ 8062 w 10000"/>
                <a:gd name="connsiteY40" fmla="*/ 10790 h 10926"/>
                <a:gd name="connsiteX41" fmla="*/ 8438 w 10000"/>
                <a:gd name="connsiteY41" fmla="*/ 10656 h 10926"/>
                <a:gd name="connsiteX42" fmla="*/ 8871 w 10000"/>
                <a:gd name="connsiteY42" fmla="*/ 10385 h 10926"/>
                <a:gd name="connsiteX43" fmla="*/ 10000 w 10000"/>
                <a:gd name="connsiteY43" fmla="*/ 10385 h 10926"/>
                <a:gd name="connsiteX44" fmla="*/ 10000 w 10000"/>
                <a:gd name="connsiteY44" fmla="*/ 10014 h 10926"/>
                <a:gd name="connsiteX45" fmla="*/ 9409 w 10000"/>
                <a:gd name="connsiteY45" fmla="*/ 9846 h 10926"/>
                <a:gd name="connsiteX46" fmla="*/ 9083 w 10000"/>
                <a:gd name="connsiteY46" fmla="*/ 9305 h 10926"/>
                <a:gd name="connsiteX47" fmla="*/ 8655 w 10000"/>
                <a:gd name="connsiteY47" fmla="*/ 9102 h 10926"/>
                <a:gd name="connsiteX48" fmla="*/ 8385 w 10000"/>
                <a:gd name="connsiteY48" fmla="*/ 8831 h 10926"/>
                <a:gd name="connsiteX49" fmla="*/ 7687 w 10000"/>
                <a:gd name="connsiteY49" fmla="*/ 8629 h 10926"/>
                <a:gd name="connsiteX50" fmla="*/ 7848 w 10000"/>
                <a:gd name="connsiteY50" fmla="*/ 8561 h 10926"/>
                <a:gd name="connsiteX51" fmla="*/ 7848 w 10000"/>
                <a:gd name="connsiteY51" fmla="*/ 8391 h 10926"/>
                <a:gd name="connsiteX52" fmla="*/ 8334 w 10000"/>
                <a:gd name="connsiteY52" fmla="*/ 8391 h 10926"/>
                <a:gd name="connsiteX53" fmla="*/ 8599 w 10000"/>
                <a:gd name="connsiteY53" fmla="*/ 8257 h 10926"/>
                <a:gd name="connsiteX54" fmla="*/ 8655 w 10000"/>
                <a:gd name="connsiteY54" fmla="*/ 7278 h 10926"/>
                <a:gd name="connsiteX55" fmla="*/ 8707 w 10000"/>
                <a:gd name="connsiteY55" fmla="*/ 7311 h 10926"/>
                <a:gd name="connsiteX56" fmla="*/ 8517 w 10000"/>
                <a:gd name="connsiteY56" fmla="*/ 7373 h 10926"/>
                <a:gd name="connsiteX57" fmla="*/ 8440 w 10000"/>
                <a:gd name="connsiteY57" fmla="*/ 7505 h 10926"/>
                <a:gd name="connsiteX58" fmla="*/ 7961 w 10000"/>
                <a:gd name="connsiteY58" fmla="*/ 7245 h 10926"/>
                <a:gd name="connsiteX59" fmla="*/ 7874 w 10000"/>
                <a:gd name="connsiteY59" fmla="*/ 6542 h 10926"/>
                <a:gd name="connsiteX60" fmla="*/ 7361 w 10000"/>
                <a:gd name="connsiteY60" fmla="*/ 6847 h 10926"/>
                <a:gd name="connsiteX61" fmla="*/ 7369 w 10000"/>
                <a:gd name="connsiteY61" fmla="*/ 7209 h 10926"/>
                <a:gd name="connsiteX62" fmla="*/ 6955 w 10000"/>
                <a:gd name="connsiteY62" fmla="*/ 7427 h 10926"/>
                <a:gd name="connsiteX63" fmla="*/ 5644 w 10000"/>
                <a:gd name="connsiteY63" fmla="*/ 1061 h 10926"/>
                <a:gd name="connsiteX64" fmla="*/ 5002 w 10000"/>
                <a:gd name="connsiteY64" fmla="*/ 1061 h 10926"/>
                <a:gd name="connsiteX65" fmla="*/ 4356 w 10000"/>
                <a:gd name="connsiteY65" fmla="*/ 1061 h 10926"/>
                <a:gd name="connsiteX66" fmla="*/ 3709 w 10000"/>
                <a:gd name="connsiteY66" fmla="*/ 1061 h 10926"/>
                <a:gd name="connsiteX67" fmla="*/ 3120 w 10000"/>
                <a:gd name="connsiteY67" fmla="*/ 1061 h 10926"/>
                <a:gd name="connsiteX68" fmla="*/ 2475 w 10000"/>
                <a:gd name="connsiteY68" fmla="*/ 1061 h 10926"/>
                <a:gd name="connsiteX69" fmla="*/ 1884 w 10000"/>
                <a:gd name="connsiteY69" fmla="*/ 1061 h 10926"/>
                <a:gd name="connsiteX70" fmla="*/ 1237 w 10000"/>
                <a:gd name="connsiteY70" fmla="*/ 1061 h 10926"/>
                <a:gd name="connsiteX71" fmla="*/ 1237 w 10000"/>
                <a:gd name="connsiteY71" fmla="*/ 1534 h 10926"/>
                <a:gd name="connsiteX72" fmla="*/ 1237 w 10000"/>
                <a:gd name="connsiteY72" fmla="*/ 2142 h 10926"/>
                <a:gd name="connsiteX73" fmla="*/ 433 w 10000"/>
                <a:gd name="connsiteY73" fmla="*/ 2142 h 10926"/>
                <a:gd name="connsiteX74" fmla="*/ 433 w 10000"/>
                <a:gd name="connsiteY74" fmla="*/ 2412 h 10926"/>
                <a:gd name="connsiteX0" fmla="*/ 433 w 10000"/>
                <a:gd name="connsiteY0" fmla="*/ 2412 h 10926"/>
                <a:gd name="connsiteX1" fmla="*/ 6675 w 10000"/>
                <a:gd name="connsiteY1" fmla="*/ 7685 h 10926"/>
                <a:gd name="connsiteX2" fmla="*/ 6234 w 10000"/>
                <a:gd name="connsiteY2" fmla="*/ 7894 h 10926"/>
                <a:gd name="connsiteX3" fmla="*/ 5864 w 10000"/>
                <a:gd name="connsiteY3" fmla="*/ 7676 h 10926"/>
                <a:gd name="connsiteX4" fmla="*/ 5325 w 10000"/>
                <a:gd name="connsiteY4" fmla="*/ 7544 h 10926"/>
                <a:gd name="connsiteX5" fmla="*/ 5058 w 10000"/>
                <a:gd name="connsiteY5" fmla="*/ 7841 h 10926"/>
                <a:gd name="connsiteX6" fmla="*/ 4396 w 10000"/>
                <a:gd name="connsiteY6" fmla="*/ 8069 h 10926"/>
                <a:gd name="connsiteX7" fmla="*/ 3972 w 10000"/>
                <a:gd name="connsiteY7" fmla="*/ 8067 h 10926"/>
                <a:gd name="connsiteX8" fmla="*/ 3044 w 10000"/>
                <a:gd name="connsiteY8" fmla="*/ 7874 h 10926"/>
                <a:gd name="connsiteX9" fmla="*/ 2796 w 10000"/>
                <a:gd name="connsiteY9" fmla="*/ 7978 h 10926"/>
                <a:gd name="connsiteX10" fmla="*/ 2177 w 10000"/>
                <a:gd name="connsiteY10" fmla="*/ 7745 h 10926"/>
                <a:gd name="connsiteX11" fmla="*/ 1903 w 10000"/>
                <a:gd name="connsiteY11" fmla="*/ 7393 h 10926"/>
                <a:gd name="connsiteX12" fmla="*/ 1449 w 10000"/>
                <a:gd name="connsiteY12" fmla="*/ 7489 h 10926"/>
                <a:gd name="connsiteX13" fmla="*/ 1324 w 10000"/>
                <a:gd name="connsiteY13" fmla="*/ 7697 h 10926"/>
                <a:gd name="connsiteX14" fmla="*/ 845 w 10000"/>
                <a:gd name="connsiteY14" fmla="*/ 7786 h 10926"/>
                <a:gd name="connsiteX15" fmla="*/ 526 w 10000"/>
                <a:gd name="connsiteY15" fmla="*/ 7778 h 10926"/>
                <a:gd name="connsiteX16" fmla="*/ 354 w 10000"/>
                <a:gd name="connsiteY16" fmla="*/ 7943 h 10926"/>
                <a:gd name="connsiteX17" fmla="*/ 56 w 10000"/>
                <a:gd name="connsiteY17" fmla="*/ 7683 h 10926"/>
                <a:gd name="connsiteX18" fmla="*/ 0 w 10000"/>
                <a:gd name="connsiteY18" fmla="*/ 8155 h 10926"/>
                <a:gd name="connsiteX19" fmla="*/ 106 w 10000"/>
                <a:gd name="connsiteY19" fmla="*/ 8223 h 10926"/>
                <a:gd name="connsiteX20" fmla="*/ 538 w 10000"/>
                <a:gd name="connsiteY20" fmla="*/ 8257 h 10926"/>
                <a:gd name="connsiteX21" fmla="*/ 596 w 10000"/>
                <a:gd name="connsiteY21" fmla="*/ 8391 h 10926"/>
                <a:gd name="connsiteX22" fmla="*/ 1075 w 10000"/>
                <a:gd name="connsiteY22" fmla="*/ 8426 h 10926"/>
                <a:gd name="connsiteX23" fmla="*/ 1346 w 10000"/>
                <a:gd name="connsiteY23" fmla="*/ 8561 h 10926"/>
                <a:gd name="connsiteX24" fmla="*/ 1397 w 10000"/>
                <a:gd name="connsiteY24" fmla="*/ 8798 h 10926"/>
                <a:gd name="connsiteX25" fmla="*/ 2260 w 10000"/>
                <a:gd name="connsiteY25" fmla="*/ 9203 h 10926"/>
                <a:gd name="connsiteX26" fmla="*/ 2475 w 10000"/>
                <a:gd name="connsiteY26" fmla="*/ 9609 h 10926"/>
                <a:gd name="connsiteX27" fmla="*/ 3064 w 10000"/>
                <a:gd name="connsiteY27" fmla="*/ 9812 h 10926"/>
                <a:gd name="connsiteX28" fmla="*/ 3280 w 10000"/>
                <a:gd name="connsiteY28" fmla="*/ 10080 h 10926"/>
                <a:gd name="connsiteX29" fmla="*/ 3709 w 10000"/>
                <a:gd name="connsiteY29" fmla="*/ 10420 h 10926"/>
                <a:gd name="connsiteX30" fmla="*/ 4034 w 10000"/>
                <a:gd name="connsiteY30" fmla="*/ 10520 h 10926"/>
                <a:gd name="connsiteX31" fmla="*/ 4248 w 10000"/>
                <a:gd name="connsiteY31" fmla="*/ 10420 h 10926"/>
                <a:gd name="connsiteX32" fmla="*/ 4785 w 10000"/>
                <a:gd name="connsiteY32" fmla="*/ 10453 h 10926"/>
                <a:gd name="connsiteX33" fmla="*/ 5002 w 10000"/>
                <a:gd name="connsiteY33" fmla="*/ 10385 h 10926"/>
                <a:gd name="connsiteX34" fmla="*/ 5967 w 10000"/>
                <a:gd name="connsiteY34" fmla="*/ 10893 h 10926"/>
                <a:gd name="connsiteX35" fmla="*/ 6021 w 10000"/>
                <a:gd name="connsiteY35" fmla="*/ 10893 h 10926"/>
                <a:gd name="connsiteX36" fmla="*/ 6130 w 10000"/>
                <a:gd name="connsiteY36" fmla="*/ 10825 h 10926"/>
                <a:gd name="connsiteX37" fmla="*/ 6823 w 10000"/>
                <a:gd name="connsiteY37" fmla="*/ 10825 h 10926"/>
                <a:gd name="connsiteX38" fmla="*/ 6936 w 10000"/>
                <a:gd name="connsiteY38" fmla="*/ 10926 h 10926"/>
                <a:gd name="connsiteX39" fmla="*/ 7526 w 10000"/>
                <a:gd name="connsiteY39" fmla="*/ 10790 h 10926"/>
                <a:gd name="connsiteX40" fmla="*/ 8062 w 10000"/>
                <a:gd name="connsiteY40" fmla="*/ 10790 h 10926"/>
                <a:gd name="connsiteX41" fmla="*/ 8438 w 10000"/>
                <a:gd name="connsiteY41" fmla="*/ 10656 h 10926"/>
                <a:gd name="connsiteX42" fmla="*/ 8871 w 10000"/>
                <a:gd name="connsiteY42" fmla="*/ 10385 h 10926"/>
                <a:gd name="connsiteX43" fmla="*/ 10000 w 10000"/>
                <a:gd name="connsiteY43" fmla="*/ 10385 h 10926"/>
                <a:gd name="connsiteX44" fmla="*/ 10000 w 10000"/>
                <a:gd name="connsiteY44" fmla="*/ 10014 h 10926"/>
                <a:gd name="connsiteX45" fmla="*/ 9409 w 10000"/>
                <a:gd name="connsiteY45" fmla="*/ 9846 h 10926"/>
                <a:gd name="connsiteX46" fmla="*/ 9083 w 10000"/>
                <a:gd name="connsiteY46" fmla="*/ 9305 h 10926"/>
                <a:gd name="connsiteX47" fmla="*/ 8655 w 10000"/>
                <a:gd name="connsiteY47" fmla="*/ 9102 h 10926"/>
                <a:gd name="connsiteX48" fmla="*/ 8385 w 10000"/>
                <a:gd name="connsiteY48" fmla="*/ 8831 h 10926"/>
                <a:gd name="connsiteX49" fmla="*/ 7687 w 10000"/>
                <a:gd name="connsiteY49" fmla="*/ 8629 h 10926"/>
                <a:gd name="connsiteX50" fmla="*/ 7848 w 10000"/>
                <a:gd name="connsiteY50" fmla="*/ 8561 h 10926"/>
                <a:gd name="connsiteX51" fmla="*/ 7848 w 10000"/>
                <a:gd name="connsiteY51" fmla="*/ 8391 h 10926"/>
                <a:gd name="connsiteX52" fmla="*/ 8334 w 10000"/>
                <a:gd name="connsiteY52" fmla="*/ 8391 h 10926"/>
                <a:gd name="connsiteX53" fmla="*/ 8599 w 10000"/>
                <a:gd name="connsiteY53" fmla="*/ 8257 h 10926"/>
                <a:gd name="connsiteX54" fmla="*/ 8655 w 10000"/>
                <a:gd name="connsiteY54" fmla="*/ 7278 h 10926"/>
                <a:gd name="connsiteX55" fmla="*/ 8707 w 10000"/>
                <a:gd name="connsiteY55" fmla="*/ 7311 h 10926"/>
                <a:gd name="connsiteX56" fmla="*/ 8517 w 10000"/>
                <a:gd name="connsiteY56" fmla="*/ 7373 h 10926"/>
                <a:gd name="connsiteX57" fmla="*/ 8440 w 10000"/>
                <a:gd name="connsiteY57" fmla="*/ 7505 h 10926"/>
                <a:gd name="connsiteX58" fmla="*/ 7961 w 10000"/>
                <a:gd name="connsiteY58" fmla="*/ 7245 h 10926"/>
                <a:gd name="connsiteX59" fmla="*/ 7874 w 10000"/>
                <a:gd name="connsiteY59" fmla="*/ 6542 h 10926"/>
                <a:gd name="connsiteX60" fmla="*/ 7361 w 10000"/>
                <a:gd name="connsiteY60" fmla="*/ 6847 h 10926"/>
                <a:gd name="connsiteX61" fmla="*/ 7369 w 10000"/>
                <a:gd name="connsiteY61" fmla="*/ 7209 h 10926"/>
                <a:gd name="connsiteX62" fmla="*/ 6955 w 10000"/>
                <a:gd name="connsiteY62" fmla="*/ 7427 h 10926"/>
                <a:gd name="connsiteX63" fmla="*/ 5002 w 10000"/>
                <a:gd name="connsiteY63" fmla="*/ 1061 h 10926"/>
                <a:gd name="connsiteX64" fmla="*/ 4356 w 10000"/>
                <a:gd name="connsiteY64" fmla="*/ 1061 h 10926"/>
                <a:gd name="connsiteX65" fmla="*/ 3709 w 10000"/>
                <a:gd name="connsiteY65" fmla="*/ 1061 h 10926"/>
                <a:gd name="connsiteX66" fmla="*/ 3120 w 10000"/>
                <a:gd name="connsiteY66" fmla="*/ 1061 h 10926"/>
                <a:gd name="connsiteX67" fmla="*/ 2475 w 10000"/>
                <a:gd name="connsiteY67" fmla="*/ 1061 h 10926"/>
                <a:gd name="connsiteX68" fmla="*/ 1884 w 10000"/>
                <a:gd name="connsiteY68" fmla="*/ 1061 h 10926"/>
                <a:gd name="connsiteX69" fmla="*/ 1237 w 10000"/>
                <a:gd name="connsiteY69" fmla="*/ 1061 h 10926"/>
                <a:gd name="connsiteX70" fmla="*/ 1237 w 10000"/>
                <a:gd name="connsiteY70" fmla="*/ 1534 h 10926"/>
                <a:gd name="connsiteX71" fmla="*/ 1237 w 10000"/>
                <a:gd name="connsiteY71" fmla="*/ 2142 h 10926"/>
                <a:gd name="connsiteX72" fmla="*/ 433 w 10000"/>
                <a:gd name="connsiteY72" fmla="*/ 2142 h 10926"/>
                <a:gd name="connsiteX73" fmla="*/ 433 w 10000"/>
                <a:gd name="connsiteY73" fmla="*/ 2412 h 10926"/>
                <a:gd name="connsiteX0" fmla="*/ 433 w 10000"/>
                <a:gd name="connsiteY0" fmla="*/ 1351 h 9865"/>
                <a:gd name="connsiteX1" fmla="*/ 6675 w 10000"/>
                <a:gd name="connsiteY1" fmla="*/ 6624 h 9865"/>
                <a:gd name="connsiteX2" fmla="*/ 6234 w 10000"/>
                <a:gd name="connsiteY2" fmla="*/ 6833 h 9865"/>
                <a:gd name="connsiteX3" fmla="*/ 5864 w 10000"/>
                <a:gd name="connsiteY3" fmla="*/ 6615 h 9865"/>
                <a:gd name="connsiteX4" fmla="*/ 5325 w 10000"/>
                <a:gd name="connsiteY4" fmla="*/ 6483 h 9865"/>
                <a:gd name="connsiteX5" fmla="*/ 5058 w 10000"/>
                <a:gd name="connsiteY5" fmla="*/ 6780 h 9865"/>
                <a:gd name="connsiteX6" fmla="*/ 4396 w 10000"/>
                <a:gd name="connsiteY6" fmla="*/ 7008 h 9865"/>
                <a:gd name="connsiteX7" fmla="*/ 3972 w 10000"/>
                <a:gd name="connsiteY7" fmla="*/ 7006 h 9865"/>
                <a:gd name="connsiteX8" fmla="*/ 3044 w 10000"/>
                <a:gd name="connsiteY8" fmla="*/ 6813 h 9865"/>
                <a:gd name="connsiteX9" fmla="*/ 2796 w 10000"/>
                <a:gd name="connsiteY9" fmla="*/ 6917 h 9865"/>
                <a:gd name="connsiteX10" fmla="*/ 2177 w 10000"/>
                <a:gd name="connsiteY10" fmla="*/ 6684 h 9865"/>
                <a:gd name="connsiteX11" fmla="*/ 1903 w 10000"/>
                <a:gd name="connsiteY11" fmla="*/ 6332 h 9865"/>
                <a:gd name="connsiteX12" fmla="*/ 1449 w 10000"/>
                <a:gd name="connsiteY12" fmla="*/ 6428 h 9865"/>
                <a:gd name="connsiteX13" fmla="*/ 1324 w 10000"/>
                <a:gd name="connsiteY13" fmla="*/ 6636 h 9865"/>
                <a:gd name="connsiteX14" fmla="*/ 845 w 10000"/>
                <a:gd name="connsiteY14" fmla="*/ 6725 h 9865"/>
                <a:gd name="connsiteX15" fmla="*/ 526 w 10000"/>
                <a:gd name="connsiteY15" fmla="*/ 6717 h 9865"/>
                <a:gd name="connsiteX16" fmla="*/ 354 w 10000"/>
                <a:gd name="connsiteY16" fmla="*/ 6882 h 9865"/>
                <a:gd name="connsiteX17" fmla="*/ 56 w 10000"/>
                <a:gd name="connsiteY17" fmla="*/ 6622 h 9865"/>
                <a:gd name="connsiteX18" fmla="*/ 0 w 10000"/>
                <a:gd name="connsiteY18" fmla="*/ 7094 h 9865"/>
                <a:gd name="connsiteX19" fmla="*/ 106 w 10000"/>
                <a:gd name="connsiteY19" fmla="*/ 7162 h 9865"/>
                <a:gd name="connsiteX20" fmla="*/ 538 w 10000"/>
                <a:gd name="connsiteY20" fmla="*/ 7196 h 9865"/>
                <a:gd name="connsiteX21" fmla="*/ 596 w 10000"/>
                <a:gd name="connsiteY21" fmla="*/ 7330 h 9865"/>
                <a:gd name="connsiteX22" fmla="*/ 1075 w 10000"/>
                <a:gd name="connsiteY22" fmla="*/ 7365 h 9865"/>
                <a:gd name="connsiteX23" fmla="*/ 1346 w 10000"/>
                <a:gd name="connsiteY23" fmla="*/ 7500 h 9865"/>
                <a:gd name="connsiteX24" fmla="*/ 1397 w 10000"/>
                <a:gd name="connsiteY24" fmla="*/ 7737 h 9865"/>
                <a:gd name="connsiteX25" fmla="*/ 2260 w 10000"/>
                <a:gd name="connsiteY25" fmla="*/ 8142 h 9865"/>
                <a:gd name="connsiteX26" fmla="*/ 2475 w 10000"/>
                <a:gd name="connsiteY26" fmla="*/ 8548 h 9865"/>
                <a:gd name="connsiteX27" fmla="*/ 3064 w 10000"/>
                <a:gd name="connsiteY27" fmla="*/ 8751 h 9865"/>
                <a:gd name="connsiteX28" fmla="*/ 3280 w 10000"/>
                <a:gd name="connsiteY28" fmla="*/ 9019 h 9865"/>
                <a:gd name="connsiteX29" fmla="*/ 3709 w 10000"/>
                <a:gd name="connsiteY29" fmla="*/ 9359 h 9865"/>
                <a:gd name="connsiteX30" fmla="*/ 4034 w 10000"/>
                <a:gd name="connsiteY30" fmla="*/ 9459 h 9865"/>
                <a:gd name="connsiteX31" fmla="*/ 4248 w 10000"/>
                <a:gd name="connsiteY31" fmla="*/ 9359 h 9865"/>
                <a:gd name="connsiteX32" fmla="*/ 4785 w 10000"/>
                <a:gd name="connsiteY32" fmla="*/ 9392 h 9865"/>
                <a:gd name="connsiteX33" fmla="*/ 5002 w 10000"/>
                <a:gd name="connsiteY33" fmla="*/ 9324 h 9865"/>
                <a:gd name="connsiteX34" fmla="*/ 5967 w 10000"/>
                <a:gd name="connsiteY34" fmla="*/ 9832 h 9865"/>
                <a:gd name="connsiteX35" fmla="*/ 6021 w 10000"/>
                <a:gd name="connsiteY35" fmla="*/ 9832 h 9865"/>
                <a:gd name="connsiteX36" fmla="*/ 6130 w 10000"/>
                <a:gd name="connsiteY36" fmla="*/ 9764 h 9865"/>
                <a:gd name="connsiteX37" fmla="*/ 6823 w 10000"/>
                <a:gd name="connsiteY37" fmla="*/ 9764 h 9865"/>
                <a:gd name="connsiteX38" fmla="*/ 6936 w 10000"/>
                <a:gd name="connsiteY38" fmla="*/ 9865 h 9865"/>
                <a:gd name="connsiteX39" fmla="*/ 7526 w 10000"/>
                <a:gd name="connsiteY39" fmla="*/ 9729 h 9865"/>
                <a:gd name="connsiteX40" fmla="*/ 8062 w 10000"/>
                <a:gd name="connsiteY40" fmla="*/ 9729 h 9865"/>
                <a:gd name="connsiteX41" fmla="*/ 8438 w 10000"/>
                <a:gd name="connsiteY41" fmla="*/ 9595 h 9865"/>
                <a:gd name="connsiteX42" fmla="*/ 8871 w 10000"/>
                <a:gd name="connsiteY42" fmla="*/ 9324 h 9865"/>
                <a:gd name="connsiteX43" fmla="*/ 10000 w 10000"/>
                <a:gd name="connsiteY43" fmla="*/ 9324 h 9865"/>
                <a:gd name="connsiteX44" fmla="*/ 10000 w 10000"/>
                <a:gd name="connsiteY44" fmla="*/ 8953 h 9865"/>
                <a:gd name="connsiteX45" fmla="*/ 9409 w 10000"/>
                <a:gd name="connsiteY45" fmla="*/ 8785 h 9865"/>
                <a:gd name="connsiteX46" fmla="*/ 9083 w 10000"/>
                <a:gd name="connsiteY46" fmla="*/ 8244 h 9865"/>
                <a:gd name="connsiteX47" fmla="*/ 8655 w 10000"/>
                <a:gd name="connsiteY47" fmla="*/ 8041 h 9865"/>
                <a:gd name="connsiteX48" fmla="*/ 8385 w 10000"/>
                <a:gd name="connsiteY48" fmla="*/ 7770 h 9865"/>
                <a:gd name="connsiteX49" fmla="*/ 7687 w 10000"/>
                <a:gd name="connsiteY49" fmla="*/ 7568 h 9865"/>
                <a:gd name="connsiteX50" fmla="*/ 7848 w 10000"/>
                <a:gd name="connsiteY50" fmla="*/ 7500 h 9865"/>
                <a:gd name="connsiteX51" fmla="*/ 7848 w 10000"/>
                <a:gd name="connsiteY51" fmla="*/ 7330 h 9865"/>
                <a:gd name="connsiteX52" fmla="*/ 8334 w 10000"/>
                <a:gd name="connsiteY52" fmla="*/ 7330 h 9865"/>
                <a:gd name="connsiteX53" fmla="*/ 8599 w 10000"/>
                <a:gd name="connsiteY53" fmla="*/ 7196 h 9865"/>
                <a:gd name="connsiteX54" fmla="*/ 8655 w 10000"/>
                <a:gd name="connsiteY54" fmla="*/ 6217 h 9865"/>
                <a:gd name="connsiteX55" fmla="*/ 8707 w 10000"/>
                <a:gd name="connsiteY55" fmla="*/ 6250 h 9865"/>
                <a:gd name="connsiteX56" fmla="*/ 8517 w 10000"/>
                <a:gd name="connsiteY56" fmla="*/ 6312 h 9865"/>
                <a:gd name="connsiteX57" fmla="*/ 8440 w 10000"/>
                <a:gd name="connsiteY57" fmla="*/ 6444 h 9865"/>
                <a:gd name="connsiteX58" fmla="*/ 7961 w 10000"/>
                <a:gd name="connsiteY58" fmla="*/ 6184 h 9865"/>
                <a:gd name="connsiteX59" fmla="*/ 7874 w 10000"/>
                <a:gd name="connsiteY59" fmla="*/ 5481 h 9865"/>
                <a:gd name="connsiteX60" fmla="*/ 7361 w 10000"/>
                <a:gd name="connsiteY60" fmla="*/ 5786 h 9865"/>
                <a:gd name="connsiteX61" fmla="*/ 7369 w 10000"/>
                <a:gd name="connsiteY61" fmla="*/ 6148 h 9865"/>
                <a:gd name="connsiteX62" fmla="*/ 6955 w 10000"/>
                <a:gd name="connsiteY62" fmla="*/ 6366 h 9865"/>
                <a:gd name="connsiteX63" fmla="*/ 4356 w 10000"/>
                <a:gd name="connsiteY63" fmla="*/ 0 h 9865"/>
                <a:gd name="connsiteX64" fmla="*/ 3709 w 10000"/>
                <a:gd name="connsiteY64" fmla="*/ 0 h 9865"/>
                <a:gd name="connsiteX65" fmla="*/ 3120 w 10000"/>
                <a:gd name="connsiteY65" fmla="*/ 0 h 9865"/>
                <a:gd name="connsiteX66" fmla="*/ 2475 w 10000"/>
                <a:gd name="connsiteY66" fmla="*/ 0 h 9865"/>
                <a:gd name="connsiteX67" fmla="*/ 1884 w 10000"/>
                <a:gd name="connsiteY67" fmla="*/ 0 h 9865"/>
                <a:gd name="connsiteX68" fmla="*/ 1237 w 10000"/>
                <a:gd name="connsiteY68" fmla="*/ 0 h 9865"/>
                <a:gd name="connsiteX69" fmla="*/ 1237 w 10000"/>
                <a:gd name="connsiteY69" fmla="*/ 473 h 9865"/>
                <a:gd name="connsiteX70" fmla="*/ 1237 w 10000"/>
                <a:gd name="connsiteY70" fmla="*/ 1081 h 9865"/>
                <a:gd name="connsiteX71" fmla="*/ 433 w 10000"/>
                <a:gd name="connsiteY71" fmla="*/ 1081 h 9865"/>
                <a:gd name="connsiteX72" fmla="*/ 433 w 10000"/>
                <a:gd name="connsiteY72" fmla="*/ 1351 h 9865"/>
                <a:gd name="connsiteX0" fmla="*/ 433 w 10000"/>
                <a:gd name="connsiteY0" fmla="*/ 1369 h 10000"/>
                <a:gd name="connsiteX1" fmla="*/ 6675 w 10000"/>
                <a:gd name="connsiteY1" fmla="*/ 6715 h 10000"/>
                <a:gd name="connsiteX2" fmla="*/ 6234 w 10000"/>
                <a:gd name="connsiteY2" fmla="*/ 6927 h 10000"/>
                <a:gd name="connsiteX3" fmla="*/ 5864 w 10000"/>
                <a:gd name="connsiteY3" fmla="*/ 6706 h 10000"/>
                <a:gd name="connsiteX4" fmla="*/ 5325 w 10000"/>
                <a:gd name="connsiteY4" fmla="*/ 6572 h 10000"/>
                <a:gd name="connsiteX5" fmla="*/ 5058 w 10000"/>
                <a:gd name="connsiteY5" fmla="*/ 6873 h 10000"/>
                <a:gd name="connsiteX6" fmla="*/ 4396 w 10000"/>
                <a:gd name="connsiteY6" fmla="*/ 7104 h 10000"/>
                <a:gd name="connsiteX7" fmla="*/ 3972 w 10000"/>
                <a:gd name="connsiteY7" fmla="*/ 7102 h 10000"/>
                <a:gd name="connsiteX8" fmla="*/ 3044 w 10000"/>
                <a:gd name="connsiteY8" fmla="*/ 6906 h 10000"/>
                <a:gd name="connsiteX9" fmla="*/ 2796 w 10000"/>
                <a:gd name="connsiteY9" fmla="*/ 7012 h 10000"/>
                <a:gd name="connsiteX10" fmla="*/ 2177 w 10000"/>
                <a:gd name="connsiteY10" fmla="*/ 6775 h 10000"/>
                <a:gd name="connsiteX11" fmla="*/ 1903 w 10000"/>
                <a:gd name="connsiteY11" fmla="*/ 6419 h 10000"/>
                <a:gd name="connsiteX12" fmla="*/ 1449 w 10000"/>
                <a:gd name="connsiteY12" fmla="*/ 6516 h 10000"/>
                <a:gd name="connsiteX13" fmla="*/ 1324 w 10000"/>
                <a:gd name="connsiteY13" fmla="*/ 6727 h 10000"/>
                <a:gd name="connsiteX14" fmla="*/ 845 w 10000"/>
                <a:gd name="connsiteY14" fmla="*/ 6817 h 10000"/>
                <a:gd name="connsiteX15" fmla="*/ 526 w 10000"/>
                <a:gd name="connsiteY15" fmla="*/ 6809 h 10000"/>
                <a:gd name="connsiteX16" fmla="*/ 354 w 10000"/>
                <a:gd name="connsiteY16" fmla="*/ 6976 h 10000"/>
                <a:gd name="connsiteX17" fmla="*/ 56 w 10000"/>
                <a:gd name="connsiteY17" fmla="*/ 6713 h 10000"/>
                <a:gd name="connsiteX18" fmla="*/ 0 w 10000"/>
                <a:gd name="connsiteY18" fmla="*/ 7191 h 10000"/>
                <a:gd name="connsiteX19" fmla="*/ 106 w 10000"/>
                <a:gd name="connsiteY19" fmla="*/ 7260 h 10000"/>
                <a:gd name="connsiteX20" fmla="*/ 538 w 10000"/>
                <a:gd name="connsiteY20" fmla="*/ 7294 h 10000"/>
                <a:gd name="connsiteX21" fmla="*/ 596 w 10000"/>
                <a:gd name="connsiteY21" fmla="*/ 7430 h 10000"/>
                <a:gd name="connsiteX22" fmla="*/ 1075 w 10000"/>
                <a:gd name="connsiteY22" fmla="*/ 7466 h 10000"/>
                <a:gd name="connsiteX23" fmla="*/ 1346 w 10000"/>
                <a:gd name="connsiteY23" fmla="*/ 7603 h 10000"/>
                <a:gd name="connsiteX24" fmla="*/ 1397 w 10000"/>
                <a:gd name="connsiteY24" fmla="*/ 7843 h 10000"/>
                <a:gd name="connsiteX25" fmla="*/ 2260 w 10000"/>
                <a:gd name="connsiteY25" fmla="*/ 8253 h 10000"/>
                <a:gd name="connsiteX26" fmla="*/ 2475 w 10000"/>
                <a:gd name="connsiteY26" fmla="*/ 8665 h 10000"/>
                <a:gd name="connsiteX27" fmla="*/ 3064 w 10000"/>
                <a:gd name="connsiteY27" fmla="*/ 8871 h 10000"/>
                <a:gd name="connsiteX28" fmla="*/ 3280 w 10000"/>
                <a:gd name="connsiteY28" fmla="*/ 9142 h 10000"/>
                <a:gd name="connsiteX29" fmla="*/ 3709 w 10000"/>
                <a:gd name="connsiteY29" fmla="*/ 9487 h 10000"/>
                <a:gd name="connsiteX30" fmla="*/ 4034 w 10000"/>
                <a:gd name="connsiteY30" fmla="*/ 9588 h 10000"/>
                <a:gd name="connsiteX31" fmla="*/ 4248 w 10000"/>
                <a:gd name="connsiteY31" fmla="*/ 9487 h 10000"/>
                <a:gd name="connsiteX32" fmla="*/ 4785 w 10000"/>
                <a:gd name="connsiteY32" fmla="*/ 9521 h 10000"/>
                <a:gd name="connsiteX33" fmla="*/ 5002 w 10000"/>
                <a:gd name="connsiteY33" fmla="*/ 9452 h 10000"/>
                <a:gd name="connsiteX34" fmla="*/ 5967 w 10000"/>
                <a:gd name="connsiteY34" fmla="*/ 9967 h 10000"/>
                <a:gd name="connsiteX35" fmla="*/ 6021 w 10000"/>
                <a:gd name="connsiteY35" fmla="*/ 9967 h 10000"/>
                <a:gd name="connsiteX36" fmla="*/ 6130 w 10000"/>
                <a:gd name="connsiteY36" fmla="*/ 9898 h 10000"/>
                <a:gd name="connsiteX37" fmla="*/ 6823 w 10000"/>
                <a:gd name="connsiteY37" fmla="*/ 9898 h 10000"/>
                <a:gd name="connsiteX38" fmla="*/ 6936 w 10000"/>
                <a:gd name="connsiteY38" fmla="*/ 10000 h 10000"/>
                <a:gd name="connsiteX39" fmla="*/ 7526 w 10000"/>
                <a:gd name="connsiteY39" fmla="*/ 9862 h 10000"/>
                <a:gd name="connsiteX40" fmla="*/ 8062 w 10000"/>
                <a:gd name="connsiteY40" fmla="*/ 9862 h 10000"/>
                <a:gd name="connsiteX41" fmla="*/ 8438 w 10000"/>
                <a:gd name="connsiteY41" fmla="*/ 9726 h 10000"/>
                <a:gd name="connsiteX42" fmla="*/ 8871 w 10000"/>
                <a:gd name="connsiteY42" fmla="*/ 9452 h 10000"/>
                <a:gd name="connsiteX43" fmla="*/ 10000 w 10000"/>
                <a:gd name="connsiteY43" fmla="*/ 9452 h 10000"/>
                <a:gd name="connsiteX44" fmla="*/ 10000 w 10000"/>
                <a:gd name="connsiteY44" fmla="*/ 9076 h 10000"/>
                <a:gd name="connsiteX45" fmla="*/ 9409 w 10000"/>
                <a:gd name="connsiteY45" fmla="*/ 8905 h 10000"/>
                <a:gd name="connsiteX46" fmla="*/ 9083 w 10000"/>
                <a:gd name="connsiteY46" fmla="*/ 8357 h 10000"/>
                <a:gd name="connsiteX47" fmla="*/ 8655 w 10000"/>
                <a:gd name="connsiteY47" fmla="*/ 8151 h 10000"/>
                <a:gd name="connsiteX48" fmla="*/ 8385 w 10000"/>
                <a:gd name="connsiteY48" fmla="*/ 7876 h 10000"/>
                <a:gd name="connsiteX49" fmla="*/ 7687 w 10000"/>
                <a:gd name="connsiteY49" fmla="*/ 7672 h 10000"/>
                <a:gd name="connsiteX50" fmla="*/ 7848 w 10000"/>
                <a:gd name="connsiteY50" fmla="*/ 7603 h 10000"/>
                <a:gd name="connsiteX51" fmla="*/ 7848 w 10000"/>
                <a:gd name="connsiteY51" fmla="*/ 7430 h 10000"/>
                <a:gd name="connsiteX52" fmla="*/ 8334 w 10000"/>
                <a:gd name="connsiteY52" fmla="*/ 7430 h 10000"/>
                <a:gd name="connsiteX53" fmla="*/ 8599 w 10000"/>
                <a:gd name="connsiteY53" fmla="*/ 7294 h 10000"/>
                <a:gd name="connsiteX54" fmla="*/ 8655 w 10000"/>
                <a:gd name="connsiteY54" fmla="*/ 6302 h 10000"/>
                <a:gd name="connsiteX55" fmla="*/ 8707 w 10000"/>
                <a:gd name="connsiteY55" fmla="*/ 6336 h 10000"/>
                <a:gd name="connsiteX56" fmla="*/ 8517 w 10000"/>
                <a:gd name="connsiteY56" fmla="*/ 6398 h 10000"/>
                <a:gd name="connsiteX57" fmla="*/ 8440 w 10000"/>
                <a:gd name="connsiteY57" fmla="*/ 6532 h 10000"/>
                <a:gd name="connsiteX58" fmla="*/ 7961 w 10000"/>
                <a:gd name="connsiteY58" fmla="*/ 6269 h 10000"/>
                <a:gd name="connsiteX59" fmla="*/ 7874 w 10000"/>
                <a:gd name="connsiteY59" fmla="*/ 5556 h 10000"/>
                <a:gd name="connsiteX60" fmla="*/ 7361 w 10000"/>
                <a:gd name="connsiteY60" fmla="*/ 5865 h 10000"/>
                <a:gd name="connsiteX61" fmla="*/ 7369 w 10000"/>
                <a:gd name="connsiteY61" fmla="*/ 6232 h 10000"/>
                <a:gd name="connsiteX62" fmla="*/ 6955 w 10000"/>
                <a:gd name="connsiteY62" fmla="*/ 6453 h 10000"/>
                <a:gd name="connsiteX63" fmla="*/ 3709 w 10000"/>
                <a:gd name="connsiteY63" fmla="*/ 0 h 10000"/>
                <a:gd name="connsiteX64" fmla="*/ 3120 w 10000"/>
                <a:gd name="connsiteY64" fmla="*/ 0 h 10000"/>
                <a:gd name="connsiteX65" fmla="*/ 2475 w 10000"/>
                <a:gd name="connsiteY65" fmla="*/ 0 h 10000"/>
                <a:gd name="connsiteX66" fmla="*/ 1884 w 10000"/>
                <a:gd name="connsiteY66" fmla="*/ 0 h 10000"/>
                <a:gd name="connsiteX67" fmla="*/ 1237 w 10000"/>
                <a:gd name="connsiteY67" fmla="*/ 0 h 10000"/>
                <a:gd name="connsiteX68" fmla="*/ 1237 w 10000"/>
                <a:gd name="connsiteY68" fmla="*/ 479 h 10000"/>
                <a:gd name="connsiteX69" fmla="*/ 1237 w 10000"/>
                <a:gd name="connsiteY69" fmla="*/ 1096 h 10000"/>
                <a:gd name="connsiteX70" fmla="*/ 433 w 10000"/>
                <a:gd name="connsiteY70" fmla="*/ 1096 h 10000"/>
                <a:gd name="connsiteX71" fmla="*/ 433 w 10000"/>
                <a:gd name="connsiteY71" fmla="*/ 1369 h 10000"/>
                <a:gd name="connsiteX0" fmla="*/ 433 w 10000"/>
                <a:gd name="connsiteY0" fmla="*/ 1369 h 10000"/>
                <a:gd name="connsiteX1" fmla="*/ 6675 w 10000"/>
                <a:gd name="connsiteY1" fmla="*/ 6715 h 10000"/>
                <a:gd name="connsiteX2" fmla="*/ 6234 w 10000"/>
                <a:gd name="connsiteY2" fmla="*/ 6927 h 10000"/>
                <a:gd name="connsiteX3" fmla="*/ 5864 w 10000"/>
                <a:gd name="connsiteY3" fmla="*/ 6706 h 10000"/>
                <a:gd name="connsiteX4" fmla="*/ 5325 w 10000"/>
                <a:gd name="connsiteY4" fmla="*/ 6572 h 10000"/>
                <a:gd name="connsiteX5" fmla="*/ 5058 w 10000"/>
                <a:gd name="connsiteY5" fmla="*/ 6873 h 10000"/>
                <a:gd name="connsiteX6" fmla="*/ 4396 w 10000"/>
                <a:gd name="connsiteY6" fmla="*/ 7104 h 10000"/>
                <a:gd name="connsiteX7" fmla="*/ 3972 w 10000"/>
                <a:gd name="connsiteY7" fmla="*/ 7102 h 10000"/>
                <a:gd name="connsiteX8" fmla="*/ 3044 w 10000"/>
                <a:gd name="connsiteY8" fmla="*/ 6906 h 10000"/>
                <a:gd name="connsiteX9" fmla="*/ 2796 w 10000"/>
                <a:gd name="connsiteY9" fmla="*/ 7012 h 10000"/>
                <a:gd name="connsiteX10" fmla="*/ 2177 w 10000"/>
                <a:gd name="connsiteY10" fmla="*/ 6775 h 10000"/>
                <a:gd name="connsiteX11" fmla="*/ 1903 w 10000"/>
                <a:gd name="connsiteY11" fmla="*/ 6419 h 10000"/>
                <a:gd name="connsiteX12" fmla="*/ 1449 w 10000"/>
                <a:gd name="connsiteY12" fmla="*/ 6516 h 10000"/>
                <a:gd name="connsiteX13" fmla="*/ 1324 w 10000"/>
                <a:gd name="connsiteY13" fmla="*/ 6727 h 10000"/>
                <a:gd name="connsiteX14" fmla="*/ 845 w 10000"/>
                <a:gd name="connsiteY14" fmla="*/ 6817 h 10000"/>
                <a:gd name="connsiteX15" fmla="*/ 526 w 10000"/>
                <a:gd name="connsiteY15" fmla="*/ 6809 h 10000"/>
                <a:gd name="connsiteX16" fmla="*/ 354 w 10000"/>
                <a:gd name="connsiteY16" fmla="*/ 6976 h 10000"/>
                <a:gd name="connsiteX17" fmla="*/ 56 w 10000"/>
                <a:gd name="connsiteY17" fmla="*/ 6713 h 10000"/>
                <a:gd name="connsiteX18" fmla="*/ 0 w 10000"/>
                <a:gd name="connsiteY18" fmla="*/ 7191 h 10000"/>
                <a:gd name="connsiteX19" fmla="*/ 106 w 10000"/>
                <a:gd name="connsiteY19" fmla="*/ 7260 h 10000"/>
                <a:gd name="connsiteX20" fmla="*/ 538 w 10000"/>
                <a:gd name="connsiteY20" fmla="*/ 7294 h 10000"/>
                <a:gd name="connsiteX21" fmla="*/ 596 w 10000"/>
                <a:gd name="connsiteY21" fmla="*/ 7430 h 10000"/>
                <a:gd name="connsiteX22" fmla="*/ 1075 w 10000"/>
                <a:gd name="connsiteY22" fmla="*/ 7466 h 10000"/>
                <a:gd name="connsiteX23" fmla="*/ 1346 w 10000"/>
                <a:gd name="connsiteY23" fmla="*/ 7603 h 10000"/>
                <a:gd name="connsiteX24" fmla="*/ 1397 w 10000"/>
                <a:gd name="connsiteY24" fmla="*/ 7843 h 10000"/>
                <a:gd name="connsiteX25" fmla="*/ 2260 w 10000"/>
                <a:gd name="connsiteY25" fmla="*/ 8253 h 10000"/>
                <a:gd name="connsiteX26" fmla="*/ 2475 w 10000"/>
                <a:gd name="connsiteY26" fmla="*/ 8665 h 10000"/>
                <a:gd name="connsiteX27" fmla="*/ 3064 w 10000"/>
                <a:gd name="connsiteY27" fmla="*/ 8871 h 10000"/>
                <a:gd name="connsiteX28" fmla="*/ 3280 w 10000"/>
                <a:gd name="connsiteY28" fmla="*/ 9142 h 10000"/>
                <a:gd name="connsiteX29" fmla="*/ 3709 w 10000"/>
                <a:gd name="connsiteY29" fmla="*/ 9487 h 10000"/>
                <a:gd name="connsiteX30" fmla="*/ 4034 w 10000"/>
                <a:gd name="connsiteY30" fmla="*/ 9588 h 10000"/>
                <a:gd name="connsiteX31" fmla="*/ 4248 w 10000"/>
                <a:gd name="connsiteY31" fmla="*/ 9487 h 10000"/>
                <a:gd name="connsiteX32" fmla="*/ 4785 w 10000"/>
                <a:gd name="connsiteY32" fmla="*/ 9521 h 10000"/>
                <a:gd name="connsiteX33" fmla="*/ 5002 w 10000"/>
                <a:gd name="connsiteY33" fmla="*/ 9452 h 10000"/>
                <a:gd name="connsiteX34" fmla="*/ 5967 w 10000"/>
                <a:gd name="connsiteY34" fmla="*/ 9967 h 10000"/>
                <a:gd name="connsiteX35" fmla="*/ 6021 w 10000"/>
                <a:gd name="connsiteY35" fmla="*/ 9967 h 10000"/>
                <a:gd name="connsiteX36" fmla="*/ 6130 w 10000"/>
                <a:gd name="connsiteY36" fmla="*/ 9898 h 10000"/>
                <a:gd name="connsiteX37" fmla="*/ 6823 w 10000"/>
                <a:gd name="connsiteY37" fmla="*/ 9898 h 10000"/>
                <a:gd name="connsiteX38" fmla="*/ 6936 w 10000"/>
                <a:gd name="connsiteY38" fmla="*/ 10000 h 10000"/>
                <a:gd name="connsiteX39" fmla="*/ 7526 w 10000"/>
                <a:gd name="connsiteY39" fmla="*/ 9862 h 10000"/>
                <a:gd name="connsiteX40" fmla="*/ 8062 w 10000"/>
                <a:gd name="connsiteY40" fmla="*/ 9862 h 10000"/>
                <a:gd name="connsiteX41" fmla="*/ 8438 w 10000"/>
                <a:gd name="connsiteY41" fmla="*/ 9726 h 10000"/>
                <a:gd name="connsiteX42" fmla="*/ 8871 w 10000"/>
                <a:gd name="connsiteY42" fmla="*/ 9452 h 10000"/>
                <a:gd name="connsiteX43" fmla="*/ 10000 w 10000"/>
                <a:gd name="connsiteY43" fmla="*/ 9452 h 10000"/>
                <a:gd name="connsiteX44" fmla="*/ 10000 w 10000"/>
                <a:gd name="connsiteY44" fmla="*/ 9076 h 10000"/>
                <a:gd name="connsiteX45" fmla="*/ 9409 w 10000"/>
                <a:gd name="connsiteY45" fmla="*/ 8905 h 10000"/>
                <a:gd name="connsiteX46" fmla="*/ 9083 w 10000"/>
                <a:gd name="connsiteY46" fmla="*/ 8357 h 10000"/>
                <a:gd name="connsiteX47" fmla="*/ 8655 w 10000"/>
                <a:gd name="connsiteY47" fmla="*/ 8151 h 10000"/>
                <a:gd name="connsiteX48" fmla="*/ 8385 w 10000"/>
                <a:gd name="connsiteY48" fmla="*/ 7876 h 10000"/>
                <a:gd name="connsiteX49" fmla="*/ 7687 w 10000"/>
                <a:gd name="connsiteY49" fmla="*/ 7672 h 10000"/>
                <a:gd name="connsiteX50" fmla="*/ 7848 w 10000"/>
                <a:gd name="connsiteY50" fmla="*/ 7603 h 10000"/>
                <a:gd name="connsiteX51" fmla="*/ 7848 w 10000"/>
                <a:gd name="connsiteY51" fmla="*/ 7430 h 10000"/>
                <a:gd name="connsiteX52" fmla="*/ 8334 w 10000"/>
                <a:gd name="connsiteY52" fmla="*/ 7430 h 10000"/>
                <a:gd name="connsiteX53" fmla="*/ 8599 w 10000"/>
                <a:gd name="connsiteY53" fmla="*/ 7294 h 10000"/>
                <a:gd name="connsiteX54" fmla="*/ 8655 w 10000"/>
                <a:gd name="connsiteY54" fmla="*/ 6302 h 10000"/>
                <a:gd name="connsiteX55" fmla="*/ 8707 w 10000"/>
                <a:gd name="connsiteY55" fmla="*/ 6336 h 10000"/>
                <a:gd name="connsiteX56" fmla="*/ 8517 w 10000"/>
                <a:gd name="connsiteY56" fmla="*/ 6398 h 10000"/>
                <a:gd name="connsiteX57" fmla="*/ 8440 w 10000"/>
                <a:gd name="connsiteY57" fmla="*/ 6532 h 10000"/>
                <a:gd name="connsiteX58" fmla="*/ 7961 w 10000"/>
                <a:gd name="connsiteY58" fmla="*/ 6269 h 10000"/>
                <a:gd name="connsiteX59" fmla="*/ 7874 w 10000"/>
                <a:gd name="connsiteY59" fmla="*/ 5556 h 10000"/>
                <a:gd name="connsiteX60" fmla="*/ 7361 w 10000"/>
                <a:gd name="connsiteY60" fmla="*/ 5865 h 10000"/>
                <a:gd name="connsiteX61" fmla="*/ 7369 w 10000"/>
                <a:gd name="connsiteY61" fmla="*/ 6232 h 10000"/>
                <a:gd name="connsiteX62" fmla="*/ 6955 w 10000"/>
                <a:gd name="connsiteY62" fmla="*/ 6453 h 10000"/>
                <a:gd name="connsiteX63" fmla="*/ 3120 w 10000"/>
                <a:gd name="connsiteY63" fmla="*/ 0 h 10000"/>
                <a:gd name="connsiteX64" fmla="*/ 2475 w 10000"/>
                <a:gd name="connsiteY64" fmla="*/ 0 h 10000"/>
                <a:gd name="connsiteX65" fmla="*/ 1884 w 10000"/>
                <a:gd name="connsiteY65" fmla="*/ 0 h 10000"/>
                <a:gd name="connsiteX66" fmla="*/ 1237 w 10000"/>
                <a:gd name="connsiteY66" fmla="*/ 0 h 10000"/>
                <a:gd name="connsiteX67" fmla="*/ 1237 w 10000"/>
                <a:gd name="connsiteY67" fmla="*/ 479 h 10000"/>
                <a:gd name="connsiteX68" fmla="*/ 1237 w 10000"/>
                <a:gd name="connsiteY68" fmla="*/ 1096 h 10000"/>
                <a:gd name="connsiteX69" fmla="*/ 433 w 10000"/>
                <a:gd name="connsiteY69" fmla="*/ 1096 h 10000"/>
                <a:gd name="connsiteX70" fmla="*/ 433 w 10000"/>
                <a:gd name="connsiteY70" fmla="*/ 1369 h 10000"/>
                <a:gd name="connsiteX0" fmla="*/ 433 w 10000"/>
                <a:gd name="connsiteY0" fmla="*/ 1369 h 10000"/>
                <a:gd name="connsiteX1" fmla="*/ 6675 w 10000"/>
                <a:gd name="connsiteY1" fmla="*/ 6715 h 10000"/>
                <a:gd name="connsiteX2" fmla="*/ 6234 w 10000"/>
                <a:gd name="connsiteY2" fmla="*/ 6927 h 10000"/>
                <a:gd name="connsiteX3" fmla="*/ 5864 w 10000"/>
                <a:gd name="connsiteY3" fmla="*/ 6706 h 10000"/>
                <a:gd name="connsiteX4" fmla="*/ 5325 w 10000"/>
                <a:gd name="connsiteY4" fmla="*/ 6572 h 10000"/>
                <a:gd name="connsiteX5" fmla="*/ 5058 w 10000"/>
                <a:gd name="connsiteY5" fmla="*/ 6873 h 10000"/>
                <a:gd name="connsiteX6" fmla="*/ 4396 w 10000"/>
                <a:gd name="connsiteY6" fmla="*/ 7104 h 10000"/>
                <a:gd name="connsiteX7" fmla="*/ 3972 w 10000"/>
                <a:gd name="connsiteY7" fmla="*/ 7102 h 10000"/>
                <a:gd name="connsiteX8" fmla="*/ 3044 w 10000"/>
                <a:gd name="connsiteY8" fmla="*/ 6906 h 10000"/>
                <a:gd name="connsiteX9" fmla="*/ 2796 w 10000"/>
                <a:gd name="connsiteY9" fmla="*/ 7012 h 10000"/>
                <a:gd name="connsiteX10" fmla="*/ 2177 w 10000"/>
                <a:gd name="connsiteY10" fmla="*/ 6775 h 10000"/>
                <a:gd name="connsiteX11" fmla="*/ 1903 w 10000"/>
                <a:gd name="connsiteY11" fmla="*/ 6419 h 10000"/>
                <a:gd name="connsiteX12" fmla="*/ 1449 w 10000"/>
                <a:gd name="connsiteY12" fmla="*/ 6516 h 10000"/>
                <a:gd name="connsiteX13" fmla="*/ 1324 w 10000"/>
                <a:gd name="connsiteY13" fmla="*/ 6727 h 10000"/>
                <a:gd name="connsiteX14" fmla="*/ 845 w 10000"/>
                <a:gd name="connsiteY14" fmla="*/ 6817 h 10000"/>
                <a:gd name="connsiteX15" fmla="*/ 526 w 10000"/>
                <a:gd name="connsiteY15" fmla="*/ 6809 h 10000"/>
                <a:gd name="connsiteX16" fmla="*/ 354 w 10000"/>
                <a:gd name="connsiteY16" fmla="*/ 6976 h 10000"/>
                <a:gd name="connsiteX17" fmla="*/ 56 w 10000"/>
                <a:gd name="connsiteY17" fmla="*/ 6713 h 10000"/>
                <a:gd name="connsiteX18" fmla="*/ 0 w 10000"/>
                <a:gd name="connsiteY18" fmla="*/ 7191 h 10000"/>
                <a:gd name="connsiteX19" fmla="*/ 106 w 10000"/>
                <a:gd name="connsiteY19" fmla="*/ 7260 h 10000"/>
                <a:gd name="connsiteX20" fmla="*/ 538 w 10000"/>
                <a:gd name="connsiteY20" fmla="*/ 7294 h 10000"/>
                <a:gd name="connsiteX21" fmla="*/ 596 w 10000"/>
                <a:gd name="connsiteY21" fmla="*/ 7430 h 10000"/>
                <a:gd name="connsiteX22" fmla="*/ 1075 w 10000"/>
                <a:gd name="connsiteY22" fmla="*/ 7466 h 10000"/>
                <a:gd name="connsiteX23" fmla="*/ 1346 w 10000"/>
                <a:gd name="connsiteY23" fmla="*/ 7603 h 10000"/>
                <a:gd name="connsiteX24" fmla="*/ 1397 w 10000"/>
                <a:gd name="connsiteY24" fmla="*/ 7843 h 10000"/>
                <a:gd name="connsiteX25" fmla="*/ 2260 w 10000"/>
                <a:gd name="connsiteY25" fmla="*/ 8253 h 10000"/>
                <a:gd name="connsiteX26" fmla="*/ 2475 w 10000"/>
                <a:gd name="connsiteY26" fmla="*/ 8665 h 10000"/>
                <a:gd name="connsiteX27" fmla="*/ 3064 w 10000"/>
                <a:gd name="connsiteY27" fmla="*/ 8871 h 10000"/>
                <a:gd name="connsiteX28" fmla="*/ 3280 w 10000"/>
                <a:gd name="connsiteY28" fmla="*/ 9142 h 10000"/>
                <a:gd name="connsiteX29" fmla="*/ 3709 w 10000"/>
                <a:gd name="connsiteY29" fmla="*/ 9487 h 10000"/>
                <a:gd name="connsiteX30" fmla="*/ 4034 w 10000"/>
                <a:gd name="connsiteY30" fmla="*/ 9588 h 10000"/>
                <a:gd name="connsiteX31" fmla="*/ 4248 w 10000"/>
                <a:gd name="connsiteY31" fmla="*/ 9487 h 10000"/>
                <a:gd name="connsiteX32" fmla="*/ 4785 w 10000"/>
                <a:gd name="connsiteY32" fmla="*/ 9521 h 10000"/>
                <a:gd name="connsiteX33" fmla="*/ 5002 w 10000"/>
                <a:gd name="connsiteY33" fmla="*/ 9452 h 10000"/>
                <a:gd name="connsiteX34" fmla="*/ 5967 w 10000"/>
                <a:gd name="connsiteY34" fmla="*/ 9967 h 10000"/>
                <a:gd name="connsiteX35" fmla="*/ 6021 w 10000"/>
                <a:gd name="connsiteY35" fmla="*/ 9967 h 10000"/>
                <a:gd name="connsiteX36" fmla="*/ 6130 w 10000"/>
                <a:gd name="connsiteY36" fmla="*/ 9898 h 10000"/>
                <a:gd name="connsiteX37" fmla="*/ 6823 w 10000"/>
                <a:gd name="connsiteY37" fmla="*/ 9898 h 10000"/>
                <a:gd name="connsiteX38" fmla="*/ 6936 w 10000"/>
                <a:gd name="connsiteY38" fmla="*/ 10000 h 10000"/>
                <a:gd name="connsiteX39" fmla="*/ 7526 w 10000"/>
                <a:gd name="connsiteY39" fmla="*/ 9862 h 10000"/>
                <a:gd name="connsiteX40" fmla="*/ 8062 w 10000"/>
                <a:gd name="connsiteY40" fmla="*/ 9862 h 10000"/>
                <a:gd name="connsiteX41" fmla="*/ 8438 w 10000"/>
                <a:gd name="connsiteY41" fmla="*/ 9726 h 10000"/>
                <a:gd name="connsiteX42" fmla="*/ 8871 w 10000"/>
                <a:gd name="connsiteY42" fmla="*/ 9452 h 10000"/>
                <a:gd name="connsiteX43" fmla="*/ 10000 w 10000"/>
                <a:gd name="connsiteY43" fmla="*/ 9452 h 10000"/>
                <a:gd name="connsiteX44" fmla="*/ 10000 w 10000"/>
                <a:gd name="connsiteY44" fmla="*/ 9076 h 10000"/>
                <a:gd name="connsiteX45" fmla="*/ 9409 w 10000"/>
                <a:gd name="connsiteY45" fmla="*/ 8905 h 10000"/>
                <a:gd name="connsiteX46" fmla="*/ 9083 w 10000"/>
                <a:gd name="connsiteY46" fmla="*/ 8357 h 10000"/>
                <a:gd name="connsiteX47" fmla="*/ 8655 w 10000"/>
                <a:gd name="connsiteY47" fmla="*/ 8151 h 10000"/>
                <a:gd name="connsiteX48" fmla="*/ 8385 w 10000"/>
                <a:gd name="connsiteY48" fmla="*/ 7876 h 10000"/>
                <a:gd name="connsiteX49" fmla="*/ 7687 w 10000"/>
                <a:gd name="connsiteY49" fmla="*/ 7672 h 10000"/>
                <a:gd name="connsiteX50" fmla="*/ 7848 w 10000"/>
                <a:gd name="connsiteY50" fmla="*/ 7603 h 10000"/>
                <a:gd name="connsiteX51" fmla="*/ 7848 w 10000"/>
                <a:gd name="connsiteY51" fmla="*/ 7430 h 10000"/>
                <a:gd name="connsiteX52" fmla="*/ 8334 w 10000"/>
                <a:gd name="connsiteY52" fmla="*/ 7430 h 10000"/>
                <a:gd name="connsiteX53" fmla="*/ 8599 w 10000"/>
                <a:gd name="connsiteY53" fmla="*/ 7294 h 10000"/>
                <a:gd name="connsiteX54" fmla="*/ 8655 w 10000"/>
                <a:gd name="connsiteY54" fmla="*/ 6302 h 10000"/>
                <a:gd name="connsiteX55" fmla="*/ 8707 w 10000"/>
                <a:gd name="connsiteY55" fmla="*/ 6336 h 10000"/>
                <a:gd name="connsiteX56" fmla="*/ 8517 w 10000"/>
                <a:gd name="connsiteY56" fmla="*/ 6398 h 10000"/>
                <a:gd name="connsiteX57" fmla="*/ 8440 w 10000"/>
                <a:gd name="connsiteY57" fmla="*/ 6532 h 10000"/>
                <a:gd name="connsiteX58" fmla="*/ 7961 w 10000"/>
                <a:gd name="connsiteY58" fmla="*/ 6269 h 10000"/>
                <a:gd name="connsiteX59" fmla="*/ 7874 w 10000"/>
                <a:gd name="connsiteY59" fmla="*/ 5556 h 10000"/>
                <a:gd name="connsiteX60" fmla="*/ 7361 w 10000"/>
                <a:gd name="connsiteY60" fmla="*/ 5865 h 10000"/>
                <a:gd name="connsiteX61" fmla="*/ 7369 w 10000"/>
                <a:gd name="connsiteY61" fmla="*/ 6232 h 10000"/>
                <a:gd name="connsiteX62" fmla="*/ 6955 w 10000"/>
                <a:gd name="connsiteY62" fmla="*/ 6453 h 10000"/>
                <a:gd name="connsiteX63" fmla="*/ 2475 w 10000"/>
                <a:gd name="connsiteY63" fmla="*/ 0 h 10000"/>
                <a:gd name="connsiteX64" fmla="*/ 1884 w 10000"/>
                <a:gd name="connsiteY64" fmla="*/ 0 h 10000"/>
                <a:gd name="connsiteX65" fmla="*/ 1237 w 10000"/>
                <a:gd name="connsiteY65" fmla="*/ 0 h 10000"/>
                <a:gd name="connsiteX66" fmla="*/ 1237 w 10000"/>
                <a:gd name="connsiteY66" fmla="*/ 479 h 10000"/>
                <a:gd name="connsiteX67" fmla="*/ 1237 w 10000"/>
                <a:gd name="connsiteY67" fmla="*/ 1096 h 10000"/>
                <a:gd name="connsiteX68" fmla="*/ 433 w 10000"/>
                <a:gd name="connsiteY68" fmla="*/ 1096 h 10000"/>
                <a:gd name="connsiteX69" fmla="*/ 433 w 10000"/>
                <a:gd name="connsiteY69" fmla="*/ 1369 h 10000"/>
                <a:gd name="connsiteX0" fmla="*/ 433 w 10000"/>
                <a:gd name="connsiteY0" fmla="*/ 1369 h 10000"/>
                <a:gd name="connsiteX1" fmla="*/ 6675 w 10000"/>
                <a:gd name="connsiteY1" fmla="*/ 6715 h 10000"/>
                <a:gd name="connsiteX2" fmla="*/ 6234 w 10000"/>
                <a:gd name="connsiteY2" fmla="*/ 6927 h 10000"/>
                <a:gd name="connsiteX3" fmla="*/ 5864 w 10000"/>
                <a:gd name="connsiteY3" fmla="*/ 6706 h 10000"/>
                <a:gd name="connsiteX4" fmla="*/ 5325 w 10000"/>
                <a:gd name="connsiteY4" fmla="*/ 6572 h 10000"/>
                <a:gd name="connsiteX5" fmla="*/ 5058 w 10000"/>
                <a:gd name="connsiteY5" fmla="*/ 6873 h 10000"/>
                <a:gd name="connsiteX6" fmla="*/ 4396 w 10000"/>
                <a:gd name="connsiteY6" fmla="*/ 7104 h 10000"/>
                <a:gd name="connsiteX7" fmla="*/ 3972 w 10000"/>
                <a:gd name="connsiteY7" fmla="*/ 7102 h 10000"/>
                <a:gd name="connsiteX8" fmla="*/ 3044 w 10000"/>
                <a:gd name="connsiteY8" fmla="*/ 6906 h 10000"/>
                <a:gd name="connsiteX9" fmla="*/ 2796 w 10000"/>
                <a:gd name="connsiteY9" fmla="*/ 7012 h 10000"/>
                <a:gd name="connsiteX10" fmla="*/ 2177 w 10000"/>
                <a:gd name="connsiteY10" fmla="*/ 6775 h 10000"/>
                <a:gd name="connsiteX11" fmla="*/ 1903 w 10000"/>
                <a:gd name="connsiteY11" fmla="*/ 6419 h 10000"/>
                <a:gd name="connsiteX12" fmla="*/ 1449 w 10000"/>
                <a:gd name="connsiteY12" fmla="*/ 6516 h 10000"/>
                <a:gd name="connsiteX13" fmla="*/ 1324 w 10000"/>
                <a:gd name="connsiteY13" fmla="*/ 6727 h 10000"/>
                <a:gd name="connsiteX14" fmla="*/ 845 w 10000"/>
                <a:gd name="connsiteY14" fmla="*/ 6817 h 10000"/>
                <a:gd name="connsiteX15" fmla="*/ 526 w 10000"/>
                <a:gd name="connsiteY15" fmla="*/ 6809 h 10000"/>
                <a:gd name="connsiteX16" fmla="*/ 354 w 10000"/>
                <a:gd name="connsiteY16" fmla="*/ 6976 h 10000"/>
                <a:gd name="connsiteX17" fmla="*/ 56 w 10000"/>
                <a:gd name="connsiteY17" fmla="*/ 6713 h 10000"/>
                <a:gd name="connsiteX18" fmla="*/ 0 w 10000"/>
                <a:gd name="connsiteY18" fmla="*/ 7191 h 10000"/>
                <a:gd name="connsiteX19" fmla="*/ 106 w 10000"/>
                <a:gd name="connsiteY19" fmla="*/ 7260 h 10000"/>
                <a:gd name="connsiteX20" fmla="*/ 538 w 10000"/>
                <a:gd name="connsiteY20" fmla="*/ 7294 h 10000"/>
                <a:gd name="connsiteX21" fmla="*/ 596 w 10000"/>
                <a:gd name="connsiteY21" fmla="*/ 7430 h 10000"/>
                <a:gd name="connsiteX22" fmla="*/ 1075 w 10000"/>
                <a:gd name="connsiteY22" fmla="*/ 7466 h 10000"/>
                <a:gd name="connsiteX23" fmla="*/ 1346 w 10000"/>
                <a:gd name="connsiteY23" fmla="*/ 7603 h 10000"/>
                <a:gd name="connsiteX24" fmla="*/ 1397 w 10000"/>
                <a:gd name="connsiteY24" fmla="*/ 7843 h 10000"/>
                <a:gd name="connsiteX25" fmla="*/ 2260 w 10000"/>
                <a:gd name="connsiteY25" fmla="*/ 8253 h 10000"/>
                <a:gd name="connsiteX26" fmla="*/ 2475 w 10000"/>
                <a:gd name="connsiteY26" fmla="*/ 8665 h 10000"/>
                <a:gd name="connsiteX27" fmla="*/ 3064 w 10000"/>
                <a:gd name="connsiteY27" fmla="*/ 8871 h 10000"/>
                <a:gd name="connsiteX28" fmla="*/ 3280 w 10000"/>
                <a:gd name="connsiteY28" fmla="*/ 9142 h 10000"/>
                <a:gd name="connsiteX29" fmla="*/ 3709 w 10000"/>
                <a:gd name="connsiteY29" fmla="*/ 9487 h 10000"/>
                <a:gd name="connsiteX30" fmla="*/ 4034 w 10000"/>
                <a:gd name="connsiteY30" fmla="*/ 9588 h 10000"/>
                <a:gd name="connsiteX31" fmla="*/ 4248 w 10000"/>
                <a:gd name="connsiteY31" fmla="*/ 9487 h 10000"/>
                <a:gd name="connsiteX32" fmla="*/ 4785 w 10000"/>
                <a:gd name="connsiteY32" fmla="*/ 9521 h 10000"/>
                <a:gd name="connsiteX33" fmla="*/ 5002 w 10000"/>
                <a:gd name="connsiteY33" fmla="*/ 9452 h 10000"/>
                <a:gd name="connsiteX34" fmla="*/ 5967 w 10000"/>
                <a:gd name="connsiteY34" fmla="*/ 9967 h 10000"/>
                <a:gd name="connsiteX35" fmla="*/ 6021 w 10000"/>
                <a:gd name="connsiteY35" fmla="*/ 9967 h 10000"/>
                <a:gd name="connsiteX36" fmla="*/ 6130 w 10000"/>
                <a:gd name="connsiteY36" fmla="*/ 9898 h 10000"/>
                <a:gd name="connsiteX37" fmla="*/ 6823 w 10000"/>
                <a:gd name="connsiteY37" fmla="*/ 9898 h 10000"/>
                <a:gd name="connsiteX38" fmla="*/ 6936 w 10000"/>
                <a:gd name="connsiteY38" fmla="*/ 10000 h 10000"/>
                <a:gd name="connsiteX39" fmla="*/ 7526 w 10000"/>
                <a:gd name="connsiteY39" fmla="*/ 9862 h 10000"/>
                <a:gd name="connsiteX40" fmla="*/ 8062 w 10000"/>
                <a:gd name="connsiteY40" fmla="*/ 9862 h 10000"/>
                <a:gd name="connsiteX41" fmla="*/ 8438 w 10000"/>
                <a:gd name="connsiteY41" fmla="*/ 9726 h 10000"/>
                <a:gd name="connsiteX42" fmla="*/ 8871 w 10000"/>
                <a:gd name="connsiteY42" fmla="*/ 9452 h 10000"/>
                <a:gd name="connsiteX43" fmla="*/ 10000 w 10000"/>
                <a:gd name="connsiteY43" fmla="*/ 9452 h 10000"/>
                <a:gd name="connsiteX44" fmla="*/ 10000 w 10000"/>
                <a:gd name="connsiteY44" fmla="*/ 9076 h 10000"/>
                <a:gd name="connsiteX45" fmla="*/ 9409 w 10000"/>
                <a:gd name="connsiteY45" fmla="*/ 8905 h 10000"/>
                <a:gd name="connsiteX46" fmla="*/ 9083 w 10000"/>
                <a:gd name="connsiteY46" fmla="*/ 8357 h 10000"/>
                <a:gd name="connsiteX47" fmla="*/ 8655 w 10000"/>
                <a:gd name="connsiteY47" fmla="*/ 8151 h 10000"/>
                <a:gd name="connsiteX48" fmla="*/ 8385 w 10000"/>
                <a:gd name="connsiteY48" fmla="*/ 7876 h 10000"/>
                <a:gd name="connsiteX49" fmla="*/ 7687 w 10000"/>
                <a:gd name="connsiteY49" fmla="*/ 7672 h 10000"/>
                <a:gd name="connsiteX50" fmla="*/ 7848 w 10000"/>
                <a:gd name="connsiteY50" fmla="*/ 7603 h 10000"/>
                <a:gd name="connsiteX51" fmla="*/ 7848 w 10000"/>
                <a:gd name="connsiteY51" fmla="*/ 7430 h 10000"/>
                <a:gd name="connsiteX52" fmla="*/ 8334 w 10000"/>
                <a:gd name="connsiteY52" fmla="*/ 7430 h 10000"/>
                <a:gd name="connsiteX53" fmla="*/ 8599 w 10000"/>
                <a:gd name="connsiteY53" fmla="*/ 7294 h 10000"/>
                <a:gd name="connsiteX54" fmla="*/ 8655 w 10000"/>
                <a:gd name="connsiteY54" fmla="*/ 6302 h 10000"/>
                <a:gd name="connsiteX55" fmla="*/ 8707 w 10000"/>
                <a:gd name="connsiteY55" fmla="*/ 6336 h 10000"/>
                <a:gd name="connsiteX56" fmla="*/ 8517 w 10000"/>
                <a:gd name="connsiteY56" fmla="*/ 6398 h 10000"/>
                <a:gd name="connsiteX57" fmla="*/ 8440 w 10000"/>
                <a:gd name="connsiteY57" fmla="*/ 6532 h 10000"/>
                <a:gd name="connsiteX58" fmla="*/ 7961 w 10000"/>
                <a:gd name="connsiteY58" fmla="*/ 6269 h 10000"/>
                <a:gd name="connsiteX59" fmla="*/ 7874 w 10000"/>
                <a:gd name="connsiteY59" fmla="*/ 5556 h 10000"/>
                <a:gd name="connsiteX60" fmla="*/ 7361 w 10000"/>
                <a:gd name="connsiteY60" fmla="*/ 5865 h 10000"/>
                <a:gd name="connsiteX61" fmla="*/ 7369 w 10000"/>
                <a:gd name="connsiteY61" fmla="*/ 6232 h 10000"/>
                <a:gd name="connsiteX62" fmla="*/ 6955 w 10000"/>
                <a:gd name="connsiteY62" fmla="*/ 6453 h 10000"/>
                <a:gd name="connsiteX63" fmla="*/ 1884 w 10000"/>
                <a:gd name="connsiteY63" fmla="*/ 0 h 10000"/>
                <a:gd name="connsiteX64" fmla="*/ 1237 w 10000"/>
                <a:gd name="connsiteY64" fmla="*/ 0 h 10000"/>
                <a:gd name="connsiteX65" fmla="*/ 1237 w 10000"/>
                <a:gd name="connsiteY65" fmla="*/ 479 h 10000"/>
                <a:gd name="connsiteX66" fmla="*/ 1237 w 10000"/>
                <a:gd name="connsiteY66" fmla="*/ 1096 h 10000"/>
                <a:gd name="connsiteX67" fmla="*/ 433 w 10000"/>
                <a:gd name="connsiteY67" fmla="*/ 1096 h 10000"/>
                <a:gd name="connsiteX68" fmla="*/ 433 w 10000"/>
                <a:gd name="connsiteY68" fmla="*/ 1369 h 10000"/>
                <a:gd name="connsiteX0" fmla="*/ 433 w 10000"/>
                <a:gd name="connsiteY0" fmla="*/ 1369 h 10000"/>
                <a:gd name="connsiteX1" fmla="*/ 6675 w 10000"/>
                <a:gd name="connsiteY1" fmla="*/ 6715 h 10000"/>
                <a:gd name="connsiteX2" fmla="*/ 6234 w 10000"/>
                <a:gd name="connsiteY2" fmla="*/ 6927 h 10000"/>
                <a:gd name="connsiteX3" fmla="*/ 5864 w 10000"/>
                <a:gd name="connsiteY3" fmla="*/ 6706 h 10000"/>
                <a:gd name="connsiteX4" fmla="*/ 5325 w 10000"/>
                <a:gd name="connsiteY4" fmla="*/ 6572 h 10000"/>
                <a:gd name="connsiteX5" fmla="*/ 5058 w 10000"/>
                <a:gd name="connsiteY5" fmla="*/ 6873 h 10000"/>
                <a:gd name="connsiteX6" fmla="*/ 4396 w 10000"/>
                <a:gd name="connsiteY6" fmla="*/ 7104 h 10000"/>
                <a:gd name="connsiteX7" fmla="*/ 3972 w 10000"/>
                <a:gd name="connsiteY7" fmla="*/ 7102 h 10000"/>
                <a:gd name="connsiteX8" fmla="*/ 3044 w 10000"/>
                <a:gd name="connsiteY8" fmla="*/ 6906 h 10000"/>
                <a:gd name="connsiteX9" fmla="*/ 2796 w 10000"/>
                <a:gd name="connsiteY9" fmla="*/ 7012 h 10000"/>
                <a:gd name="connsiteX10" fmla="*/ 2177 w 10000"/>
                <a:gd name="connsiteY10" fmla="*/ 6775 h 10000"/>
                <a:gd name="connsiteX11" fmla="*/ 1903 w 10000"/>
                <a:gd name="connsiteY11" fmla="*/ 6419 h 10000"/>
                <a:gd name="connsiteX12" fmla="*/ 1449 w 10000"/>
                <a:gd name="connsiteY12" fmla="*/ 6516 h 10000"/>
                <a:gd name="connsiteX13" fmla="*/ 1324 w 10000"/>
                <a:gd name="connsiteY13" fmla="*/ 6727 h 10000"/>
                <a:gd name="connsiteX14" fmla="*/ 845 w 10000"/>
                <a:gd name="connsiteY14" fmla="*/ 6817 h 10000"/>
                <a:gd name="connsiteX15" fmla="*/ 526 w 10000"/>
                <a:gd name="connsiteY15" fmla="*/ 6809 h 10000"/>
                <a:gd name="connsiteX16" fmla="*/ 354 w 10000"/>
                <a:gd name="connsiteY16" fmla="*/ 6976 h 10000"/>
                <a:gd name="connsiteX17" fmla="*/ 56 w 10000"/>
                <a:gd name="connsiteY17" fmla="*/ 6713 h 10000"/>
                <a:gd name="connsiteX18" fmla="*/ 0 w 10000"/>
                <a:gd name="connsiteY18" fmla="*/ 7191 h 10000"/>
                <a:gd name="connsiteX19" fmla="*/ 106 w 10000"/>
                <a:gd name="connsiteY19" fmla="*/ 7260 h 10000"/>
                <a:gd name="connsiteX20" fmla="*/ 538 w 10000"/>
                <a:gd name="connsiteY20" fmla="*/ 7294 h 10000"/>
                <a:gd name="connsiteX21" fmla="*/ 596 w 10000"/>
                <a:gd name="connsiteY21" fmla="*/ 7430 h 10000"/>
                <a:gd name="connsiteX22" fmla="*/ 1075 w 10000"/>
                <a:gd name="connsiteY22" fmla="*/ 7466 h 10000"/>
                <a:gd name="connsiteX23" fmla="*/ 1346 w 10000"/>
                <a:gd name="connsiteY23" fmla="*/ 7603 h 10000"/>
                <a:gd name="connsiteX24" fmla="*/ 1397 w 10000"/>
                <a:gd name="connsiteY24" fmla="*/ 7843 h 10000"/>
                <a:gd name="connsiteX25" fmla="*/ 2260 w 10000"/>
                <a:gd name="connsiteY25" fmla="*/ 8253 h 10000"/>
                <a:gd name="connsiteX26" fmla="*/ 2475 w 10000"/>
                <a:gd name="connsiteY26" fmla="*/ 8665 h 10000"/>
                <a:gd name="connsiteX27" fmla="*/ 3064 w 10000"/>
                <a:gd name="connsiteY27" fmla="*/ 8871 h 10000"/>
                <a:gd name="connsiteX28" fmla="*/ 3280 w 10000"/>
                <a:gd name="connsiteY28" fmla="*/ 9142 h 10000"/>
                <a:gd name="connsiteX29" fmla="*/ 3709 w 10000"/>
                <a:gd name="connsiteY29" fmla="*/ 9487 h 10000"/>
                <a:gd name="connsiteX30" fmla="*/ 4034 w 10000"/>
                <a:gd name="connsiteY30" fmla="*/ 9588 h 10000"/>
                <a:gd name="connsiteX31" fmla="*/ 4248 w 10000"/>
                <a:gd name="connsiteY31" fmla="*/ 9487 h 10000"/>
                <a:gd name="connsiteX32" fmla="*/ 4785 w 10000"/>
                <a:gd name="connsiteY32" fmla="*/ 9521 h 10000"/>
                <a:gd name="connsiteX33" fmla="*/ 5002 w 10000"/>
                <a:gd name="connsiteY33" fmla="*/ 9452 h 10000"/>
                <a:gd name="connsiteX34" fmla="*/ 5967 w 10000"/>
                <a:gd name="connsiteY34" fmla="*/ 9967 h 10000"/>
                <a:gd name="connsiteX35" fmla="*/ 6021 w 10000"/>
                <a:gd name="connsiteY35" fmla="*/ 9967 h 10000"/>
                <a:gd name="connsiteX36" fmla="*/ 6130 w 10000"/>
                <a:gd name="connsiteY36" fmla="*/ 9898 h 10000"/>
                <a:gd name="connsiteX37" fmla="*/ 6823 w 10000"/>
                <a:gd name="connsiteY37" fmla="*/ 9898 h 10000"/>
                <a:gd name="connsiteX38" fmla="*/ 6936 w 10000"/>
                <a:gd name="connsiteY38" fmla="*/ 10000 h 10000"/>
                <a:gd name="connsiteX39" fmla="*/ 7526 w 10000"/>
                <a:gd name="connsiteY39" fmla="*/ 9862 h 10000"/>
                <a:gd name="connsiteX40" fmla="*/ 8062 w 10000"/>
                <a:gd name="connsiteY40" fmla="*/ 9862 h 10000"/>
                <a:gd name="connsiteX41" fmla="*/ 8438 w 10000"/>
                <a:gd name="connsiteY41" fmla="*/ 9726 h 10000"/>
                <a:gd name="connsiteX42" fmla="*/ 8871 w 10000"/>
                <a:gd name="connsiteY42" fmla="*/ 9452 h 10000"/>
                <a:gd name="connsiteX43" fmla="*/ 10000 w 10000"/>
                <a:gd name="connsiteY43" fmla="*/ 9452 h 10000"/>
                <a:gd name="connsiteX44" fmla="*/ 10000 w 10000"/>
                <a:gd name="connsiteY44" fmla="*/ 9076 h 10000"/>
                <a:gd name="connsiteX45" fmla="*/ 9409 w 10000"/>
                <a:gd name="connsiteY45" fmla="*/ 8905 h 10000"/>
                <a:gd name="connsiteX46" fmla="*/ 9083 w 10000"/>
                <a:gd name="connsiteY46" fmla="*/ 8357 h 10000"/>
                <a:gd name="connsiteX47" fmla="*/ 8655 w 10000"/>
                <a:gd name="connsiteY47" fmla="*/ 8151 h 10000"/>
                <a:gd name="connsiteX48" fmla="*/ 8385 w 10000"/>
                <a:gd name="connsiteY48" fmla="*/ 7876 h 10000"/>
                <a:gd name="connsiteX49" fmla="*/ 7687 w 10000"/>
                <a:gd name="connsiteY49" fmla="*/ 7672 h 10000"/>
                <a:gd name="connsiteX50" fmla="*/ 7848 w 10000"/>
                <a:gd name="connsiteY50" fmla="*/ 7603 h 10000"/>
                <a:gd name="connsiteX51" fmla="*/ 7848 w 10000"/>
                <a:gd name="connsiteY51" fmla="*/ 7430 h 10000"/>
                <a:gd name="connsiteX52" fmla="*/ 8334 w 10000"/>
                <a:gd name="connsiteY52" fmla="*/ 7430 h 10000"/>
                <a:gd name="connsiteX53" fmla="*/ 8599 w 10000"/>
                <a:gd name="connsiteY53" fmla="*/ 7294 h 10000"/>
                <a:gd name="connsiteX54" fmla="*/ 8655 w 10000"/>
                <a:gd name="connsiteY54" fmla="*/ 6302 h 10000"/>
                <a:gd name="connsiteX55" fmla="*/ 8707 w 10000"/>
                <a:gd name="connsiteY55" fmla="*/ 6336 h 10000"/>
                <a:gd name="connsiteX56" fmla="*/ 8517 w 10000"/>
                <a:gd name="connsiteY56" fmla="*/ 6398 h 10000"/>
                <a:gd name="connsiteX57" fmla="*/ 8440 w 10000"/>
                <a:gd name="connsiteY57" fmla="*/ 6532 h 10000"/>
                <a:gd name="connsiteX58" fmla="*/ 7961 w 10000"/>
                <a:gd name="connsiteY58" fmla="*/ 6269 h 10000"/>
                <a:gd name="connsiteX59" fmla="*/ 7874 w 10000"/>
                <a:gd name="connsiteY59" fmla="*/ 5556 h 10000"/>
                <a:gd name="connsiteX60" fmla="*/ 7361 w 10000"/>
                <a:gd name="connsiteY60" fmla="*/ 5865 h 10000"/>
                <a:gd name="connsiteX61" fmla="*/ 7369 w 10000"/>
                <a:gd name="connsiteY61" fmla="*/ 6232 h 10000"/>
                <a:gd name="connsiteX62" fmla="*/ 6955 w 10000"/>
                <a:gd name="connsiteY62" fmla="*/ 6453 h 10000"/>
                <a:gd name="connsiteX63" fmla="*/ 1237 w 10000"/>
                <a:gd name="connsiteY63" fmla="*/ 0 h 10000"/>
                <a:gd name="connsiteX64" fmla="*/ 1237 w 10000"/>
                <a:gd name="connsiteY64" fmla="*/ 479 h 10000"/>
                <a:gd name="connsiteX65" fmla="*/ 1237 w 10000"/>
                <a:gd name="connsiteY65" fmla="*/ 1096 h 10000"/>
                <a:gd name="connsiteX66" fmla="*/ 433 w 10000"/>
                <a:gd name="connsiteY66" fmla="*/ 1096 h 10000"/>
                <a:gd name="connsiteX67" fmla="*/ 433 w 10000"/>
                <a:gd name="connsiteY67" fmla="*/ 1369 h 10000"/>
                <a:gd name="connsiteX0" fmla="*/ 433 w 10000"/>
                <a:gd name="connsiteY0" fmla="*/ 890 h 9521"/>
                <a:gd name="connsiteX1" fmla="*/ 6675 w 10000"/>
                <a:gd name="connsiteY1" fmla="*/ 6236 h 9521"/>
                <a:gd name="connsiteX2" fmla="*/ 6234 w 10000"/>
                <a:gd name="connsiteY2" fmla="*/ 6448 h 9521"/>
                <a:gd name="connsiteX3" fmla="*/ 5864 w 10000"/>
                <a:gd name="connsiteY3" fmla="*/ 6227 h 9521"/>
                <a:gd name="connsiteX4" fmla="*/ 5325 w 10000"/>
                <a:gd name="connsiteY4" fmla="*/ 6093 h 9521"/>
                <a:gd name="connsiteX5" fmla="*/ 5058 w 10000"/>
                <a:gd name="connsiteY5" fmla="*/ 6394 h 9521"/>
                <a:gd name="connsiteX6" fmla="*/ 4396 w 10000"/>
                <a:gd name="connsiteY6" fmla="*/ 6625 h 9521"/>
                <a:gd name="connsiteX7" fmla="*/ 3972 w 10000"/>
                <a:gd name="connsiteY7" fmla="*/ 6623 h 9521"/>
                <a:gd name="connsiteX8" fmla="*/ 3044 w 10000"/>
                <a:gd name="connsiteY8" fmla="*/ 6427 h 9521"/>
                <a:gd name="connsiteX9" fmla="*/ 2796 w 10000"/>
                <a:gd name="connsiteY9" fmla="*/ 6533 h 9521"/>
                <a:gd name="connsiteX10" fmla="*/ 2177 w 10000"/>
                <a:gd name="connsiteY10" fmla="*/ 6296 h 9521"/>
                <a:gd name="connsiteX11" fmla="*/ 1903 w 10000"/>
                <a:gd name="connsiteY11" fmla="*/ 5940 h 9521"/>
                <a:gd name="connsiteX12" fmla="*/ 1449 w 10000"/>
                <a:gd name="connsiteY12" fmla="*/ 6037 h 9521"/>
                <a:gd name="connsiteX13" fmla="*/ 1324 w 10000"/>
                <a:gd name="connsiteY13" fmla="*/ 6248 h 9521"/>
                <a:gd name="connsiteX14" fmla="*/ 845 w 10000"/>
                <a:gd name="connsiteY14" fmla="*/ 6338 h 9521"/>
                <a:gd name="connsiteX15" fmla="*/ 526 w 10000"/>
                <a:gd name="connsiteY15" fmla="*/ 6330 h 9521"/>
                <a:gd name="connsiteX16" fmla="*/ 354 w 10000"/>
                <a:gd name="connsiteY16" fmla="*/ 6497 h 9521"/>
                <a:gd name="connsiteX17" fmla="*/ 56 w 10000"/>
                <a:gd name="connsiteY17" fmla="*/ 6234 h 9521"/>
                <a:gd name="connsiteX18" fmla="*/ 0 w 10000"/>
                <a:gd name="connsiteY18" fmla="*/ 6712 h 9521"/>
                <a:gd name="connsiteX19" fmla="*/ 106 w 10000"/>
                <a:gd name="connsiteY19" fmla="*/ 6781 h 9521"/>
                <a:gd name="connsiteX20" fmla="*/ 538 w 10000"/>
                <a:gd name="connsiteY20" fmla="*/ 6815 h 9521"/>
                <a:gd name="connsiteX21" fmla="*/ 596 w 10000"/>
                <a:gd name="connsiteY21" fmla="*/ 6951 h 9521"/>
                <a:gd name="connsiteX22" fmla="*/ 1075 w 10000"/>
                <a:gd name="connsiteY22" fmla="*/ 6987 h 9521"/>
                <a:gd name="connsiteX23" fmla="*/ 1346 w 10000"/>
                <a:gd name="connsiteY23" fmla="*/ 7124 h 9521"/>
                <a:gd name="connsiteX24" fmla="*/ 1397 w 10000"/>
                <a:gd name="connsiteY24" fmla="*/ 7364 h 9521"/>
                <a:gd name="connsiteX25" fmla="*/ 2260 w 10000"/>
                <a:gd name="connsiteY25" fmla="*/ 7774 h 9521"/>
                <a:gd name="connsiteX26" fmla="*/ 2475 w 10000"/>
                <a:gd name="connsiteY26" fmla="*/ 8186 h 9521"/>
                <a:gd name="connsiteX27" fmla="*/ 3064 w 10000"/>
                <a:gd name="connsiteY27" fmla="*/ 8392 h 9521"/>
                <a:gd name="connsiteX28" fmla="*/ 3280 w 10000"/>
                <a:gd name="connsiteY28" fmla="*/ 8663 h 9521"/>
                <a:gd name="connsiteX29" fmla="*/ 3709 w 10000"/>
                <a:gd name="connsiteY29" fmla="*/ 9008 h 9521"/>
                <a:gd name="connsiteX30" fmla="*/ 4034 w 10000"/>
                <a:gd name="connsiteY30" fmla="*/ 9109 h 9521"/>
                <a:gd name="connsiteX31" fmla="*/ 4248 w 10000"/>
                <a:gd name="connsiteY31" fmla="*/ 9008 h 9521"/>
                <a:gd name="connsiteX32" fmla="*/ 4785 w 10000"/>
                <a:gd name="connsiteY32" fmla="*/ 9042 h 9521"/>
                <a:gd name="connsiteX33" fmla="*/ 5002 w 10000"/>
                <a:gd name="connsiteY33" fmla="*/ 8973 h 9521"/>
                <a:gd name="connsiteX34" fmla="*/ 5967 w 10000"/>
                <a:gd name="connsiteY34" fmla="*/ 9488 h 9521"/>
                <a:gd name="connsiteX35" fmla="*/ 6021 w 10000"/>
                <a:gd name="connsiteY35" fmla="*/ 9488 h 9521"/>
                <a:gd name="connsiteX36" fmla="*/ 6130 w 10000"/>
                <a:gd name="connsiteY36" fmla="*/ 9419 h 9521"/>
                <a:gd name="connsiteX37" fmla="*/ 6823 w 10000"/>
                <a:gd name="connsiteY37" fmla="*/ 9419 h 9521"/>
                <a:gd name="connsiteX38" fmla="*/ 6936 w 10000"/>
                <a:gd name="connsiteY38" fmla="*/ 9521 h 9521"/>
                <a:gd name="connsiteX39" fmla="*/ 7526 w 10000"/>
                <a:gd name="connsiteY39" fmla="*/ 9383 h 9521"/>
                <a:gd name="connsiteX40" fmla="*/ 8062 w 10000"/>
                <a:gd name="connsiteY40" fmla="*/ 9383 h 9521"/>
                <a:gd name="connsiteX41" fmla="*/ 8438 w 10000"/>
                <a:gd name="connsiteY41" fmla="*/ 9247 h 9521"/>
                <a:gd name="connsiteX42" fmla="*/ 8871 w 10000"/>
                <a:gd name="connsiteY42" fmla="*/ 8973 h 9521"/>
                <a:gd name="connsiteX43" fmla="*/ 10000 w 10000"/>
                <a:gd name="connsiteY43" fmla="*/ 8973 h 9521"/>
                <a:gd name="connsiteX44" fmla="*/ 10000 w 10000"/>
                <a:gd name="connsiteY44" fmla="*/ 8597 h 9521"/>
                <a:gd name="connsiteX45" fmla="*/ 9409 w 10000"/>
                <a:gd name="connsiteY45" fmla="*/ 8426 h 9521"/>
                <a:gd name="connsiteX46" fmla="*/ 9083 w 10000"/>
                <a:gd name="connsiteY46" fmla="*/ 7878 h 9521"/>
                <a:gd name="connsiteX47" fmla="*/ 8655 w 10000"/>
                <a:gd name="connsiteY47" fmla="*/ 7672 h 9521"/>
                <a:gd name="connsiteX48" fmla="*/ 8385 w 10000"/>
                <a:gd name="connsiteY48" fmla="*/ 7397 h 9521"/>
                <a:gd name="connsiteX49" fmla="*/ 7687 w 10000"/>
                <a:gd name="connsiteY49" fmla="*/ 7193 h 9521"/>
                <a:gd name="connsiteX50" fmla="*/ 7848 w 10000"/>
                <a:gd name="connsiteY50" fmla="*/ 7124 h 9521"/>
                <a:gd name="connsiteX51" fmla="*/ 7848 w 10000"/>
                <a:gd name="connsiteY51" fmla="*/ 6951 h 9521"/>
                <a:gd name="connsiteX52" fmla="*/ 8334 w 10000"/>
                <a:gd name="connsiteY52" fmla="*/ 6951 h 9521"/>
                <a:gd name="connsiteX53" fmla="*/ 8599 w 10000"/>
                <a:gd name="connsiteY53" fmla="*/ 6815 h 9521"/>
                <a:gd name="connsiteX54" fmla="*/ 8655 w 10000"/>
                <a:gd name="connsiteY54" fmla="*/ 5823 h 9521"/>
                <a:gd name="connsiteX55" fmla="*/ 8707 w 10000"/>
                <a:gd name="connsiteY55" fmla="*/ 5857 h 9521"/>
                <a:gd name="connsiteX56" fmla="*/ 8517 w 10000"/>
                <a:gd name="connsiteY56" fmla="*/ 5919 h 9521"/>
                <a:gd name="connsiteX57" fmla="*/ 8440 w 10000"/>
                <a:gd name="connsiteY57" fmla="*/ 6053 h 9521"/>
                <a:gd name="connsiteX58" fmla="*/ 7961 w 10000"/>
                <a:gd name="connsiteY58" fmla="*/ 5790 h 9521"/>
                <a:gd name="connsiteX59" fmla="*/ 7874 w 10000"/>
                <a:gd name="connsiteY59" fmla="*/ 5077 h 9521"/>
                <a:gd name="connsiteX60" fmla="*/ 7361 w 10000"/>
                <a:gd name="connsiteY60" fmla="*/ 5386 h 9521"/>
                <a:gd name="connsiteX61" fmla="*/ 7369 w 10000"/>
                <a:gd name="connsiteY61" fmla="*/ 5753 h 9521"/>
                <a:gd name="connsiteX62" fmla="*/ 6955 w 10000"/>
                <a:gd name="connsiteY62" fmla="*/ 5974 h 9521"/>
                <a:gd name="connsiteX63" fmla="*/ 1237 w 10000"/>
                <a:gd name="connsiteY63" fmla="*/ 0 h 9521"/>
                <a:gd name="connsiteX64" fmla="*/ 1237 w 10000"/>
                <a:gd name="connsiteY64" fmla="*/ 617 h 9521"/>
                <a:gd name="connsiteX65" fmla="*/ 433 w 10000"/>
                <a:gd name="connsiteY65" fmla="*/ 617 h 9521"/>
                <a:gd name="connsiteX66" fmla="*/ 433 w 10000"/>
                <a:gd name="connsiteY66" fmla="*/ 890 h 9521"/>
                <a:gd name="connsiteX0" fmla="*/ 433 w 10000"/>
                <a:gd name="connsiteY0" fmla="*/ 287 h 9352"/>
                <a:gd name="connsiteX1" fmla="*/ 6675 w 10000"/>
                <a:gd name="connsiteY1" fmla="*/ 5902 h 9352"/>
                <a:gd name="connsiteX2" fmla="*/ 6234 w 10000"/>
                <a:gd name="connsiteY2" fmla="*/ 6124 h 9352"/>
                <a:gd name="connsiteX3" fmla="*/ 5864 w 10000"/>
                <a:gd name="connsiteY3" fmla="*/ 5892 h 9352"/>
                <a:gd name="connsiteX4" fmla="*/ 5325 w 10000"/>
                <a:gd name="connsiteY4" fmla="*/ 5752 h 9352"/>
                <a:gd name="connsiteX5" fmla="*/ 5058 w 10000"/>
                <a:gd name="connsiteY5" fmla="*/ 6068 h 9352"/>
                <a:gd name="connsiteX6" fmla="*/ 4396 w 10000"/>
                <a:gd name="connsiteY6" fmla="*/ 6310 h 9352"/>
                <a:gd name="connsiteX7" fmla="*/ 3972 w 10000"/>
                <a:gd name="connsiteY7" fmla="*/ 6308 h 9352"/>
                <a:gd name="connsiteX8" fmla="*/ 3044 w 10000"/>
                <a:gd name="connsiteY8" fmla="*/ 6102 h 9352"/>
                <a:gd name="connsiteX9" fmla="*/ 2796 w 10000"/>
                <a:gd name="connsiteY9" fmla="*/ 6214 h 9352"/>
                <a:gd name="connsiteX10" fmla="*/ 2177 w 10000"/>
                <a:gd name="connsiteY10" fmla="*/ 5965 h 9352"/>
                <a:gd name="connsiteX11" fmla="*/ 1903 w 10000"/>
                <a:gd name="connsiteY11" fmla="*/ 5591 h 9352"/>
                <a:gd name="connsiteX12" fmla="*/ 1449 w 10000"/>
                <a:gd name="connsiteY12" fmla="*/ 5693 h 9352"/>
                <a:gd name="connsiteX13" fmla="*/ 1324 w 10000"/>
                <a:gd name="connsiteY13" fmla="*/ 5914 h 9352"/>
                <a:gd name="connsiteX14" fmla="*/ 845 w 10000"/>
                <a:gd name="connsiteY14" fmla="*/ 6009 h 9352"/>
                <a:gd name="connsiteX15" fmla="*/ 526 w 10000"/>
                <a:gd name="connsiteY15" fmla="*/ 6000 h 9352"/>
                <a:gd name="connsiteX16" fmla="*/ 354 w 10000"/>
                <a:gd name="connsiteY16" fmla="*/ 6176 h 9352"/>
                <a:gd name="connsiteX17" fmla="*/ 56 w 10000"/>
                <a:gd name="connsiteY17" fmla="*/ 5900 h 9352"/>
                <a:gd name="connsiteX18" fmla="*/ 0 w 10000"/>
                <a:gd name="connsiteY18" fmla="*/ 6402 h 9352"/>
                <a:gd name="connsiteX19" fmla="*/ 106 w 10000"/>
                <a:gd name="connsiteY19" fmla="*/ 6474 h 9352"/>
                <a:gd name="connsiteX20" fmla="*/ 538 w 10000"/>
                <a:gd name="connsiteY20" fmla="*/ 6510 h 9352"/>
                <a:gd name="connsiteX21" fmla="*/ 596 w 10000"/>
                <a:gd name="connsiteY21" fmla="*/ 6653 h 9352"/>
                <a:gd name="connsiteX22" fmla="*/ 1075 w 10000"/>
                <a:gd name="connsiteY22" fmla="*/ 6691 h 9352"/>
                <a:gd name="connsiteX23" fmla="*/ 1346 w 10000"/>
                <a:gd name="connsiteY23" fmla="*/ 6834 h 9352"/>
                <a:gd name="connsiteX24" fmla="*/ 1397 w 10000"/>
                <a:gd name="connsiteY24" fmla="*/ 7086 h 9352"/>
                <a:gd name="connsiteX25" fmla="*/ 2260 w 10000"/>
                <a:gd name="connsiteY25" fmla="*/ 7517 h 9352"/>
                <a:gd name="connsiteX26" fmla="*/ 2475 w 10000"/>
                <a:gd name="connsiteY26" fmla="*/ 7950 h 9352"/>
                <a:gd name="connsiteX27" fmla="*/ 3064 w 10000"/>
                <a:gd name="connsiteY27" fmla="*/ 8166 h 9352"/>
                <a:gd name="connsiteX28" fmla="*/ 3280 w 10000"/>
                <a:gd name="connsiteY28" fmla="*/ 8451 h 9352"/>
                <a:gd name="connsiteX29" fmla="*/ 3709 w 10000"/>
                <a:gd name="connsiteY29" fmla="*/ 8813 h 9352"/>
                <a:gd name="connsiteX30" fmla="*/ 4034 w 10000"/>
                <a:gd name="connsiteY30" fmla="*/ 8919 h 9352"/>
                <a:gd name="connsiteX31" fmla="*/ 4248 w 10000"/>
                <a:gd name="connsiteY31" fmla="*/ 8813 h 9352"/>
                <a:gd name="connsiteX32" fmla="*/ 4785 w 10000"/>
                <a:gd name="connsiteY32" fmla="*/ 8849 h 9352"/>
                <a:gd name="connsiteX33" fmla="*/ 5002 w 10000"/>
                <a:gd name="connsiteY33" fmla="*/ 8776 h 9352"/>
                <a:gd name="connsiteX34" fmla="*/ 5967 w 10000"/>
                <a:gd name="connsiteY34" fmla="*/ 9317 h 9352"/>
                <a:gd name="connsiteX35" fmla="*/ 6021 w 10000"/>
                <a:gd name="connsiteY35" fmla="*/ 9317 h 9352"/>
                <a:gd name="connsiteX36" fmla="*/ 6130 w 10000"/>
                <a:gd name="connsiteY36" fmla="*/ 9245 h 9352"/>
                <a:gd name="connsiteX37" fmla="*/ 6823 w 10000"/>
                <a:gd name="connsiteY37" fmla="*/ 9245 h 9352"/>
                <a:gd name="connsiteX38" fmla="*/ 6936 w 10000"/>
                <a:gd name="connsiteY38" fmla="*/ 9352 h 9352"/>
                <a:gd name="connsiteX39" fmla="*/ 7526 w 10000"/>
                <a:gd name="connsiteY39" fmla="*/ 9207 h 9352"/>
                <a:gd name="connsiteX40" fmla="*/ 8062 w 10000"/>
                <a:gd name="connsiteY40" fmla="*/ 9207 h 9352"/>
                <a:gd name="connsiteX41" fmla="*/ 8438 w 10000"/>
                <a:gd name="connsiteY41" fmla="*/ 9064 h 9352"/>
                <a:gd name="connsiteX42" fmla="*/ 8871 w 10000"/>
                <a:gd name="connsiteY42" fmla="*/ 8776 h 9352"/>
                <a:gd name="connsiteX43" fmla="*/ 10000 w 10000"/>
                <a:gd name="connsiteY43" fmla="*/ 8776 h 9352"/>
                <a:gd name="connsiteX44" fmla="*/ 10000 w 10000"/>
                <a:gd name="connsiteY44" fmla="*/ 8382 h 9352"/>
                <a:gd name="connsiteX45" fmla="*/ 9409 w 10000"/>
                <a:gd name="connsiteY45" fmla="*/ 8202 h 9352"/>
                <a:gd name="connsiteX46" fmla="*/ 9083 w 10000"/>
                <a:gd name="connsiteY46" fmla="*/ 7626 h 9352"/>
                <a:gd name="connsiteX47" fmla="*/ 8655 w 10000"/>
                <a:gd name="connsiteY47" fmla="*/ 7410 h 9352"/>
                <a:gd name="connsiteX48" fmla="*/ 8385 w 10000"/>
                <a:gd name="connsiteY48" fmla="*/ 7121 h 9352"/>
                <a:gd name="connsiteX49" fmla="*/ 7687 w 10000"/>
                <a:gd name="connsiteY49" fmla="*/ 6907 h 9352"/>
                <a:gd name="connsiteX50" fmla="*/ 7848 w 10000"/>
                <a:gd name="connsiteY50" fmla="*/ 6834 h 9352"/>
                <a:gd name="connsiteX51" fmla="*/ 7848 w 10000"/>
                <a:gd name="connsiteY51" fmla="*/ 6653 h 9352"/>
                <a:gd name="connsiteX52" fmla="*/ 8334 w 10000"/>
                <a:gd name="connsiteY52" fmla="*/ 6653 h 9352"/>
                <a:gd name="connsiteX53" fmla="*/ 8599 w 10000"/>
                <a:gd name="connsiteY53" fmla="*/ 6510 h 9352"/>
                <a:gd name="connsiteX54" fmla="*/ 8655 w 10000"/>
                <a:gd name="connsiteY54" fmla="*/ 5468 h 9352"/>
                <a:gd name="connsiteX55" fmla="*/ 8707 w 10000"/>
                <a:gd name="connsiteY55" fmla="*/ 5504 h 9352"/>
                <a:gd name="connsiteX56" fmla="*/ 8517 w 10000"/>
                <a:gd name="connsiteY56" fmla="*/ 5569 h 9352"/>
                <a:gd name="connsiteX57" fmla="*/ 8440 w 10000"/>
                <a:gd name="connsiteY57" fmla="*/ 5710 h 9352"/>
                <a:gd name="connsiteX58" fmla="*/ 7961 w 10000"/>
                <a:gd name="connsiteY58" fmla="*/ 5433 h 9352"/>
                <a:gd name="connsiteX59" fmla="*/ 7874 w 10000"/>
                <a:gd name="connsiteY59" fmla="*/ 4684 h 9352"/>
                <a:gd name="connsiteX60" fmla="*/ 7361 w 10000"/>
                <a:gd name="connsiteY60" fmla="*/ 5009 h 9352"/>
                <a:gd name="connsiteX61" fmla="*/ 7369 w 10000"/>
                <a:gd name="connsiteY61" fmla="*/ 5394 h 9352"/>
                <a:gd name="connsiteX62" fmla="*/ 6955 w 10000"/>
                <a:gd name="connsiteY62" fmla="*/ 5627 h 9352"/>
                <a:gd name="connsiteX63" fmla="*/ 1237 w 10000"/>
                <a:gd name="connsiteY63" fmla="*/ 0 h 9352"/>
                <a:gd name="connsiteX64" fmla="*/ 433 w 10000"/>
                <a:gd name="connsiteY64" fmla="*/ 0 h 9352"/>
                <a:gd name="connsiteX65" fmla="*/ 433 w 10000"/>
                <a:gd name="connsiteY65" fmla="*/ 287 h 9352"/>
                <a:gd name="connsiteX0" fmla="*/ 433 w 10000"/>
                <a:gd name="connsiteY0" fmla="*/ 307 h 10000"/>
                <a:gd name="connsiteX1" fmla="*/ 6675 w 10000"/>
                <a:gd name="connsiteY1" fmla="*/ 6311 h 10000"/>
                <a:gd name="connsiteX2" fmla="*/ 6234 w 10000"/>
                <a:gd name="connsiteY2" fmla="*/ 6548 h 10000"/>
                <a:gd name="connsiteX3" fmla="*/ 5864 w 10000"/>
                <a:gd name="connsiteY3" fmla="*/ 6300 h 10000"/>
                <a:gd name="connsiteX4" fmla="*/ 5325 w 10000"/>
                <a:gd name="connsiteY4" fmla="*/ 6151 h 10000"/>
                <a:gd name="connsiteX5" fmla="*/ 5058 w 10000"/>
                <a:gd name="connsiteY5" fmla="*/ 6488 h 10000"/>
                <a:gd name="connsiteX6" fmla="*/ 4396 w 10000"/>
                <a:gd name="connsiteY6" fmla="*/ 6747 h 10000"/>
                <a:gd name="connsiteX7" fmla="*/ 3972 w 10000"/>
                <a:gd name="connsiteY7" fmla="*/ 6745 h 10000"/>
                <a:gd name="connsiteX8" fmla="*/ 3044 w 10000"/>
                <a:gd name="connsiteY8" fmla="*/ 6525 h 10000"/>
                <a:gd name="connsiteX9" fmla="*/ 2796 w 10000"/>
                <a:gd name="connsiteY9" fmla="*/ 6645 h 10000"/>
                <a:gd name="connsiteX10" fmla="*/ 2177 w 10000"/>
                <a:gd name="connsiteY10" fmla="*/ 6378 h 10000"/>
                <a:gd name="connsiteX11" fmla="*/ 1903 w 10000"/>
                <a:gd name="connsiteY11" fmla="*/ 5978 h 10000"/>
                <a:gd name="connsiteX12" fmla="*/ 1449 w 10000"/>
                <a:gd name="connsiteY12" fmla="*/ 6087 h 10000"/>
                <a:gd name="connsiteX13" fmla="*/ 1324 w 10000"/>
                <a:gd name="connsiteY13" fmla="*/ 6324 h 10000"/>
                <a:gd name="connsiteX14" fmla="*/ 845 w 10000"/>
                <a:gd name="connsiteY14" fmla="*/ 6425 h 10000"/>
                <a:gd name="connsiteX15" fmla="*/ 526 w 10000"/>
                <a:gd name="connsiteY15" fmla="*/ 6416 h 10000"/>
                <a:gd name="connsiteX16" fmla="*/ 354 w 10000"/>
                <a:gd name="connsiteY16" fmla="*/ 6604 h 10000"/>
                <a:gd name="connsiteX17" fmla="*/ 56 w 10000"/>
                <a:gd name="connsiteY17" fmla="*/ 6309 h 10000"/>
                <a:gd name="connsiteX18" fmla="*/ 0 w 10000"/>
                <a:gd name="connsiteY18" fmla="*/ 6846 h 10000"/>
                <a:gd name="connsiteX19" fmla="*/ 106 w 10000"/>
                <a:gd name="connsiteY19" fmla="*/ 6923 h 10000"/>
                <a:gd name="connsiteX20" fmla="*/ 538 w 10000"/>
                <a:gd name="connsiteY20" fmla="*/ 6961 h 10000"/>
                <a:gd name="connsiteX21" fmla="*/ 596 w 10000"/>
                <a:gd name="connsiteY21" fmla="*/ 7114 h 10000"/>
                <a:gd name="connsiteX22" fmla="*/ 1075 w 10000"/>
                <a:gd name="connsiteY22" fmla="*/ 7155 h 10000"/>
                <a:gd name="connsiteX23" fmla="*/ 1346 w 10000"/>
                <a:gd name="connsiteY23" fmla="*/ 7308 h 10000"/>
                <a:gd name="connsiteX24" fmla="*/ 1397 w 10000"/>
                <a:gd name="connsiteY24" fmla="*/ 7577 h 10000"/>
                <a:gd name="connsiteX25" fmla="*/ 2260 w 10000"/>
                <a:gd name="connsiteY25" fmla="*/ 8038 h 10000"/>
                <a:gd name="connsiteX26" fmla="*/ 2475 w 10000"/>
                <a:gd name="connsiteY26" fmla="*/ 8501 h 10000"/>
                <a:gd name="connsiteX27" fmla="*/ 3064 w 10000"/>
                <a:gd name="connsiteY27" fmla="*/ 8732 h 10000"/>
                <a:gd name="connsiteX28" fmla="*/ 3280 w 10000"/>
                <a:gd name="connsiteY28" fmla="*/ 9037 h 10000"/>
                <a:gd name="connsiteX29" fmla="*/ 3709 w 10000"/>
                <a:gd name="connsiteY29" fmla="*/ 9424 h 10000"/>
                <a:gd name="connsiteX30" fmla="*/ 4034 w 10000"/>
                <a:gd name="connsiteY30" fmla="*/ 9537 h 10000"/>
                <a:gd name="connsiteX31" fmla="*/ 4248 w 10000"/>
                <a:gd name="connsiteY31" fmla="*/ 9424 h 10000"/>
                <a:gd name="connsiteX32" fmla="*/ 4785 w 10000"/>
                <a:gd name="connsiteY32" fmla="*/ 9462 h 10000"/>
                <a:gd name="connsiteX33" fmla="*/ 5002 w 10000"/>
                <a:gd name="connsiteY33" fmla="*/ 9384 h 10000"/>
                <a:gd name="connsiteX34" fmla="*/ 5967 w 10000"/>
                <a:gd name="connsiteY34" fmla="*/ 9963 h 10000"/>
                <a:gd name="connsiteX35" fmla="*/ 6021 w 10000"/>
                <a:gd name="connsiteY35" fmla="*/ 9963 h 10000"/>
                <a:gd name="connsiteX36" fmla="*/ 6130 w 10000"/>
                <a:gd name="connsiteY36" fmla="*/ 9886 h 10000"/>
                <a:gd name="connsiteX37" fmla="*/ 6823 w 10000"/>
                <a:gd name="connsiteY37" fmla="*/ 9886 h 10000"/>
                <a:gd name="connsiteX38" fmla="*/ 6936 w 10000"/>
                <a:gd name="connsiteY38" fmla="*/ 10000 h 10000"/>
                <a:gd name="connsiteX39" fmla="*/ 7526 w 10000"/>
                <a:gd name="connsiteY39" fmla="*/ 9845 h 10000"/>
                <a:gd name="connsiteX40" fmla="*/ 8062 w 10000"/>
                <a:gd name="connsiteY40" fmla="*/ 9845 h 10000"/>
                <a:gd name="connsiteX41" fmla="*/ 8438 w 10000"/>
                <a:gd name="connsiteY41" fmla="*/ 9692 h 10000"/>
                <a:gd name="connsiteX42" fmla="*/ 8871 w 10000"/>
                <a:gd name="connsiteY42" fmla="*/ 9384 h 10000"/>
                <a:gd name="connsiteX43" fmla="*/ 10000 w 10000"/>
                <a:gd name="connsiteY43" fmla="*/ 9384 h 10000"/>
                <a:gd name="connsiteX44" fmla="*/ 10000 w 10000"/>
                <a:gd name="connsiteY44" fmla="*/ 8963 h 10000"/>
                <a:gd name="connsiteX45" fmla="*/ 9409 w 10000"/>
                <a:gd name="connsiteY45" fmla="*/ 8770 h 10000"/>
                <a:gd name="connsiteX46" fmla="*/ 9083 w 10000"/>
                <a:gd name="connsiteY46" fmla="*/ 8154 h 10000"/>
                <a:gd name="connsiteX47" fmla="*/ 8655 w 10000"/>
                <a:gd name="connsiteY47" fmla="*/ 7923 h 10000"/>
                <a:gd name="connsiteX48" fmla="*/ 8385 w 10000"/>
                <a:gd name="connsiteY48" fmla="*/ 7614 h 10000"/>
                <a:gd name="connsiteX49" fmla="*/ 7687 w 10000"/>
                <a:gd name="connsiteY49" fmla="*/ 7386 h 10000"/>
                <a:gd name="connsiteX50" fmla="*/ 7848 w 10000"/>
                <a:gd name="connsiteY50" fmla="*/ 7308 h 10000"/>
                <a:gd name="connsiteX51" fmla="*/ 7848 w 10000"/>
                <a:gd name="connsiteY51" fmla="*/ 7114 h 10000"/>
                <a:gd name="connsiteX52" fmla="*/ 8334 w 10000"/>
                <a:gd name="connsiteY52" fmla="*/ 7114 h 10000"/>
                <a:gd name="connsiteX53" fmla="*/ 8599 w 10000"/>
                <a:gd name="connsiteY53" fmla="*/ 6961 h 10000"/>
                <a:gd name="connsiteX54" fmla="*/ 8655 w 10000"/>
                <a:gd name="connsiteY54" fmla="*/ 5847 h 10000"/>
                <a:gd name="connsiteX55" fmla="*/ 8707 w 10000"/>
                <a:gd name="connsiteY55" fmla="*/ 5885 h 10000"/>
                <a:gd name="connsiteX56" fmla="*/ 8517 w 10000"/>
                <a:gd name="connsiteY56" fmla="*/ 5955 h 10000"/>
                <a:gd name="connsiteX57" fmla="*/ 8440 w 10000"/>
                <a:gd name="connsiteY57" fmla="*/ 6106 h 10000"/>
                <a:gd name="connsiteX58" fmla="*/ 7961 w 10000"/>
                <a:gd name="connsiteY58" fmla="*/ 5809 h 10000"/>
                <a:gd name="connsiteX59" fmla="*/ 7874 w 10000"/>
                <a:gd name="connsiteY59" fmla="*/ 5009 h 10000"/>
                <a:gd name="connsiteX60" fmla="*/ 7361 w 10000"/>
                <a:gd name="connsiteY60" fmla="*/ 5356 h 10000"/>
                <a:gd name="connsiteX61" fmla="*/ 7369 w 10000"/>
                <a:gd name="connsiteY61" fmla="*/ 5768 h 10000"/>
                <a:gd name="connsiteX62" fmla="*/ 6955 w 10000"/>
                <a:gd name="connsiteY62" fmla="*/ 6017 h 10000"/>
                <a:gd name="connsiteX63" fmla="*/ 433 w 10000"/>
                <a:gd name="connsiteY63" fmla="*/ 0 h 10000"/>
                <a:gd name="connsiteX64" fmla="*/ 433 w 10000"/>
                <a:gd name="connsiteY64" fmla="*/ 307 h 10000"/>
                <a:gd name="connsiteX0" fmla="*/ 433 w 10000"/>
                <a:gd name="connsiteY0" fmla="*/ 49 h 9742"/>
                <a:gd name="connsiteX1" fmla="*/ 6675 w 10000"/>
                <a:gd name="connsiteY1" fmla="*/ 6053 h 9742"/>
                <a:gd name="connsiteX2" fmla="*/ 6234 w 10000"/>
                <a:gd name="connsiteY2" fmla="*/ 6290 h 9742"/>
                <a:gd name="connsiteX3" fmla="*/ 5864 w 10000"/>
                <a:gd name="connsiteY3" fmla="*/ 6042 h 9742"/>
                <a:gd name="connsiteX4" fmla="*/ 5325 w 10000"/>
                <a:gd name="connsiteY4" fmla="*/ 5893 h 9742"/>
                <a:gd name="connsiteX5" fmla="*/ 5058 w 10000"/>
                <a:gd name="connsiteY5" fmla="*/ 6230 h 9742"/>
                <a:gd name="connsiteX6" fmla="*/ 4396 w 10000"/>
                <a:gd name="connsiteY6" fmla="*/ 6489 h 9742"/>
                <a:gd name="connsiteX7" fmla="*/ 3972 w 10000"/>
                <a:gd name="connsiteY7" fmla="*/ 6487 h 9742"/>
                <a:gd name="connsiteX8" fmla="*/ 3044 w 10000"/>
                <a:gd name="connsiteY8" fmla="*/ 6267 h 9742"/>
                <a:gd name="connsiteX9" fmla="*/ 2796 w 10000"/>
                <a:gd name="connsiteY9" fmla="*/ 6387 h 9742"/>
                <a:gd name="connsiteX10" fmla="*/ 2177 w 10000"/>
                <a:gd name="connsiteY10" fmla="*/ 6120 h 9742"/>
                <a:gd name="connsiteX11" fmla="*/ 1903 w 10000"/>
                <a:gd name="connsiteY11" fmla="*/ 5720 h 9742"/>
                <a:gd name="connsiteX12" fmla="*/ 1449 w 10000"/>
                <a:gd name="connsiteY12" fmla="*/ 5829 h 9742"/>
                <a:gd name="connsiteX13" fmla="*/ 1324 w 10000"/>
                <a:gd name="connsiteY13" fmla="*/ 6066 h 9742"/>
                <a:gd name="connsiteX14" fmla="*/ 845 w 10000"/>
                <a:gd name="connsiteY14" fmla="*/ 6167 h 9742"/>
                <a:gd name="connsiteX15" fmla="*/ 526 w 10000"/>
                <a:gd name="connsiteY15" fmla="*/ 6158 h 9742"/>
                <a:gd name="connsiteX16" fmla="*/ 354 w 10000"/>
                <a:gd name="connsiteY16" fmla="*/ 6346 h 9742"/>
                <a:gd name="connsiteX17" fmla="*/ 56 w 10000"/>
                <a:gd name="connsiteY17" fmla="*/ 6051 h 9742"/>
                <a:gd name="connsiteX18" fmla="*/ 0 w 10000"/>
                <a:gd name="connsiteY18" fmla="*/ 6588 h 9742"/>
                <a:gd name="connsiteX19" fmla="*/ 106 w 10000"/>
                <a:gd name="connsiteY19" fmla="*/ 6665 h 9742"/>
                <a:gd name="connsiteX20" fmla="*/ 538 w 10000"/>
                <a:gd name="connsiteY20" fmla="*/ 6703 h 9742"/>
                <a:gd name="connsiteX21" fmla="*/ 596 w 10000"/>
                <a:gd name="connsiteY21" fmla="*/ 6856 h 9742"/>
                <a:gd name="connsiteX22" fmla="*/ 1075 w 10000"/>
                <a:gd name="connsiteY22" fmla="*/ 6897 h 9742"/>
                <a:gd name="connsiteX23" fmla="*/ 1346 w 10000"/>
                <a:gd name="connsiteY23" fmla="*/ 7050 h 9742"/>
                <a:gd name="connsiteX24" fmla="*/ 1397 w 10000"/>
                <a:gd name="connsiteY24" fmla="*/ 7319 h 9742"/>
                <a:gd name="connsiteX25" fmla="*/ 2260 w 10000"/>
                <a:gd name="connsiteY25" fmla="*/ 7780 h 9742"/>
                <a:gd name="connsiteX26" fmla="*/ 2475 w 10000"/>
                <a:gd name="connsiteY26" fmla="*/ 8243 h 9742"/>
                <a:gd name="connsiteX27" fmla="*/ 3064 w 10000"/>
                <a:gd name="connsiteY27" fmla="*/ 8474 h 9742"/>
                <a:gd name="connsiteX28" fmla="*/ 3280 w 10000"/>
                <a:gd name="connsiteY28" fmla="*/ 8779 h 9742"/>
                <a:gd name="connsiteX29" fmla="*/ 3709 w 10000"/>
                <a:gd name="connsiteY29" fmla="*/ 9166 h 9742"/>
                <a:gd name="connsiteX30" fmla="*/ 4034 w 10000"/>
                <a:gd name="connsiteY30" fmla="*/ 9279 h 9742"/>
                <a:gd name="connsiteX31" fmla="*/ 4248 w 10000"/>
                <a:gd name="connsiteY31" fmla="*/ 9166 h 9742"/>
                <a:gd name="connsiteX32" fmla="*/ 4785 w 10000"/>
                <a:gd name="connsiteY32" fmla="*/ 9204 h 9742"/>
                <a:gd name="connsiteX33" fmla="*/ 5002 w 10000"/>
                <a:gd name="connsiteY33" fmla="*/ 9126 h 9742"/>
                <a:gd name="connsiteX34" fmla="*/ 5967 w 10000"/>
                <a:gd name="connsiteY34" fmla="*/ 9705 h 9742"/>
                <a:gd name="connsiteX35" fmla="*/ 6021 w 10000"/>
                <a:gd name="connsiteY35" fmla="*/ 9705 h 9742"/>
                <a:gd name="connsiteX36" fmla="*/ 6130 w 10000"/>
                <a:gd name="connsiteY36" fmla="*/ 9628 h 9742"/>
                <a:gd name="connsiteX37" fmla="*/ 6823 w 10000"/>
                <a:gd name="connsiteY37" fmla="*/ 9628 h 9742"/>
                <a:gd name="connsiteX38" fmla="*/ 6936 w 10000"/>
                <a:gd name="connsiteY38" fmla="*/ 9742 h 9742"/>
                <a:gd name="connsiteX39" fmla="*/ 7526 w 10000"/>
                <a:gd name="connsiteY39" fmla="*/ 9587 h 9742"/>
                <a:gd name="connsiteX40" fmla="*/ 8062 w 10000"/>
                <a:gd name="connsiteY40" fmla="*/ 9587 h 9742"/>
                <a:gd name="connsiteX41" fmla="*/ 8438 w 10000"/>
                <a:gd name="connsiteY41" fmla="*/ 9434 h 9742"/>
                <a:gd name="connsiteX42" fmla="*/ 8871 w 10000"/>
                <a:gd name="connsiteY42" fmla="*/ 9126 h 9742"/>
                <a:gd name="connsiteX43" fmla="*/ 10000 w 10000"/>
                <a:gd name="connsiteY43" fmla="*/ 9126 h 9742"/>
                <a:gd name="connsiteX44" fmla="*/ 10000 w 10000"/>
                <a:gd name="connsiteY44" fmla="*/ 8705 h 9742"/>
                <a:gd name="connsiteX45" fmla="*/ 9409 w 10000"/>
                <a:gd name="connsiteY45" fmla="*/ 8512 h 9742"/>
                <a:gd name="connsiteX46" fmla="*/ 9083 w 10000"/>
                <a:gd name="connsiteY46" fmla="*/ 7896 h 9742"/>
                <a:gd name="connsiteX47" fmla="*/ 8655 w 10000"/>
                <a:gd name="connsiteY47" fmla="*/ 7665 h 9742"/>
                <a:gd name="connsiteX48" fmla="*/ 8385 w 10000"/>
                <a:gd name="connsiteY48" fmla="*/ 7356 h 9742"/>
                <a:gd name="connsiteX49" fmla="*/ 7687 w 10000"/>
                <a:gd name="connsiteY49" fmla="*/ 7128 h 9742"/>
                <a:gd name="connsiteX50" fmla="*/ 7848 w 10000"/>
                <a:gd name="connsiteY50" fmla="*/ 7050 h 9742"/>
                <a:gd name="connsiteX51" fmla="*/ 7848 w 10000"/>
                <a:gd name="connsiteY51" fmla="*/ 6856 h 9742"/>
                <a:gd name="connsiteX52" fmla="*/ 8334 w 10000"/>
                <a:gd name="connsiteY52" fmla="*/ 6856 h 9742"/>
                <a:gd name="connsiteX53" fmla="*/ 8599 w 10000"/>
                <a:gd name="connsiteY53" fmla="*/ 6703 h 9742"/>
                <a:gd name="connsiteX54" fmla="*/ 8655 w 10000"/>
                <a:gd name="connsiteY54" fmla="*/ 5589 h 9742"/>
                <a:gd name="connsiteX55" fmla="*/ 8707 w 10000"/>
                <a:gd name="connsiteY55" fmla="*/ 5627 h 9742"/>
                <a:gd name="connsiteX56" fmla="*/ 8517 w 10000"/>
                <a:gd name="connsiteY56" fmla="*/ 5697 h 9742"/>
                <a:gd name="connsiteX57" fmla="*/ 8440 w 10000"/>
                <a:gd name="connsiteY57" fmla="*/ 5848 h 9742"/>
                <a:gd name="connsiteX58" fmla="*/ 7961 w 10000"/>
                <a:gd name="connsiteY58" fmla="*/ 5551 h 9742"/>
                <a:gd name="connsiteX59" fmla="*/ 7874 w 10000"/>
                <a:gd name="connsiteY59" fmla="*/ 4751 h 9742"/>
                <a:gd name="connsiteX60" fmla="*/ 7361 w 10000"/>
                <a:gd name="connsiteY60" fmla="*/ 5098 h 9742"/>
                <a:gd name="connsiteX61" fmla="*/ 7369 w 10000"/>
                <a:gd name="connsiteY61" fmla="*/ 5510 h 9742"/>
                <a:gd name="connsiteX62" fmla="*/ 6955 w 10000"/>
                <a:gd name="connsiteY62" fmla="*/ 5759 h 9742"/>
                <a:gd name="connsiteX63" fmla="*/ 433 w 10000"/>
                <a:gd name="connsiteY63" fmla="*/ 49 h 9742"/>
                <a:gd name="connsiteX0" fmla="*/ 6955 w 10000"/>
                <a:gd name="connsiteY0" fmla="*/ 1035 h 5123"/>
                <a:gd name="connsiteX1" fmla="*/ 6675 w 10000"/>
                <a:gd name="connsiteY1" fmla="*/ 1336 h 5123"/>
                <a:gd name="connsiteX2" fmla="*/ 6234 w 10000"/>
                <a:gd name="connsiteY2" fmla="*/ 1580 h 5123"/>
                <a:gd name="connsiteX3" fmla="*/ 5864 w 10000"/>
                <a:gd name="connsiteY3" fmla="*/ 1325 h 5123"/>
                <a:gd name="connsiteX4" fmla="*/ 5325 w 10000"/>
                <a:gd name="connsiteY4" fmla="*/ 1172 h 5123"/>
                <a:gd name="connsiteX5" fmla="*/ 5058 w 10000"/>
                <a:gd name="connsiteY5" fmla="*/ 1518 h 5123"/>
                <a:gd name="connsiteX6" fmla="*/ 4396 w 10000"/>
                <a:gd name="connsiteY6" fmla="*/ 1784 h 5123"/>
                <a:gd name="connsiteX7" fmla="*/ 3972 w 10000"/>
                <a:gd name="connsiteY7" fmla="*/ 1782 h 5123"/>
                <a:gd name="connsiteX8" fmla="*/ 3044 w 10000"/>
                <a:gd name="connsiteY8" fmla="*/ 1556 h 5123"/>
                <a:gd name="connsiteX9" fmla="*/ 2796 w 10000"/>
                <a:gd name="connsiteY9" fmla="*/ 1679 h 5123"/>
                <a:gd name="connsiteX10" fmla="*/ 2177 w 10000"/>
                <a:gd name="connsiteY10" fmla="*/ 1405 h 5123"/>
                <a:gd name="connsiteX11" fmla="*/ 1903 w 10000"/>
                <a:gd name="connsiteY11" fmla="*/ 994 h 5123"/>
                <a:gd name="connsiteX12" fmla="*/ 1449 w 10000"/>
                <a:gd name="connsiteY12" fmla="*/ 1106 h 5123"/>
                <a:gd name="connsiteX13" fmla="*/ 1324 w 10000"/>
                <a:gd name="connsiteY13" fmla="*/ 1350 h 5123"/>
                <a:gd name="connsiteX14" fmla="*/ 845 w 10000"/>
                <a:gd name="connsiteY14" fmla="*/ 1453 h 5123"/>
                <a:gd name="connsiteX15" fmla="*/ 526 w 10000"/>
                <a:gd name="connsiteY15" fmla="*/ 1444 h 5123"/>
                <a:gd name="connsiteX16" fmla="*/ 354 w 10000"/>
                <a:gd name="connsiteY16" fmla="*/ 1637 h 5123"/>
                <a:gd name="connsiteX17" fmla="*/ 56 w 10000"/>
                <a:gd name="connsiteY17" fmla="*/ 1334 h 5123"/>
                <a:gd name="connsiteX18" fmla="*/ 0 w 10000"/>
                <a:gd name="connsiteY18" fmla="*/ 1885 h 5123"/>
                <a:gd name="connsiteX19" fmla="*/ 106 w 10000"/>
                <a:gd name="connsiteY19" fmla="*/ 1965 h 5123"/>
                <a:gd name="connsiteX20" fmla="*/ 538 w 10000"/>
                <a:gd name="connsiteY20" fmla="*/ 2004 h 5123"/>
                <a:gd name="connsiteX21" fmla="*/ 596 w 10000"/>
                <a:gd name="connsiteY21" fmla="*/ 2161 h 5123"/>
                <a:gd name="connsiteX22" fmla="*/ 1075 w 10000"/>
                <a:gd name="connsiteY22" fmla="*/ 2203 h 5123"/>
                <a:gd name="connsiteX23" fmla="*/ 1346 w 10000"/>
                <a:gd name="connsiteY23" fmla="*/ 2360 h 5123"/>
                <a:gd name="connsiteX24" fmla="*/ 1397 w 10000"/>
                <a:gd name="connsiteY24" fmla="*/ 2636 h 5123"/>
                <a:gd name="connsiteX25" fmla="*/ 2260 w 10000"/>
                <a:gd name="connsiteY25" fmla="*/ 3109 h 5123"/>
                <a:gd name="connsiteX26" fmla="*/ 2475 w 10000"/>
                <a:gd name="connsiteY26" fmla="*/ 3584 h 5123"/>
                <a:gd name="connsiteX27" fmla="*/ 3064 w 10000"/>
                <a:gd name="connsiteY27" fmla="*/ 3821 h 5123"/>
                <a:gd name="connsiteX28" fmla="*/ 3280 w 10000"/>
                <a:gd name="connsiteY28" fmla="*/ 4134 h 5123"/>
                <a:gd name="connsiteX29" fmla="*/ 3709 w 10000"/>
                <a:gd name="connsiteY29" fmla="*/ 4532 h 5123"/>
                <a:gd name="connsiteX30" fmla="*/ 4034 w 10000"/>
                <a:gd name="connsiteY30" fmla="*/ 4648 h 5123"/>
                <a:gd name="connsiteX31" fmla="*/ 4248 w 10000"/>
                <a:gd name="connsiteY31" fmla="*/ 4532 h 5123"/>
                <a:gd name="connsiteX32" fmla="*/ 4785 w 10000"/>
                <a:gd name="connsiteY32" fmla="*/ 4571 h 5123"/>
                <a:gd name="connsiteX33" fmla="*/ 5002 w 10000"/>
                <a:gd name="connsiteY33" fmla="*/ 4491 h 5123"/>
                <a:gd name="connsiteX34" fmla="*/ 5967 w 10000"/>
                <a:gd name="connsiteY34" fmla="*/ 5085 h 5123"/>
                <a:gd name="connsiteX35" fmla="*/ 6021 w 10000"/>
                <a:gd name="connsiteY35" fmla="*/ 5085 h 5123"/>
                <a:gd name="connsiteX36" fmla="*/ 6130 w 10000"/>
                <a:gd name="connsiteY36" fmla="*/ 5006 h 5123"/>
                <a:gd name="connsiteX37" fmla="*/ 6823 w 10000"/>
                <a:gd name="connsiteY37" fmla="*/ 5006 h 5123"/>
                <a:gd name="connsiteX38" fmla="*/ 6936 w 10000"/>
                <a:gd name="connsiteY38" fmla="*/ 5123 h 5123"/>
                <a:gd name="connsiteX39" fmla="*/ 7526 w 10000"/>
                <a:gd name="connsiteY39" fmla="*/ 4964 h 5123"/>
                <a:gd name="connsiteX40" fmla="*/ 8062 w 10000"/>
                <a:gd name="connsiteY40" fmla="*/ 4964 h 5123"/>
                <a:gd name="connsiteX41" fmla="*/ 8438 w 10000"/>
                <a:gd name="connsiteY41" fmla="*/ 4807 h 5123"/>
                <a:gd name="connsiteX42" fmla="*/ 8871 w 10000"/>
                <a:gd name="connsiteY42" fmla="*/ 4491 h 5123"/>
                <a:gd name="connsiteX43" fmla="*/ 10000 w 10000"/>
                <a:gd name="connsiteY43" fmla="*/ 4491 h 5123"/>
                <a:gd name="connsiteX44" fmla="*/ 10000 w 10000"/>
                <a:gd name="connsiteY44" fmla="*/ 4059 h 5123"/>
                <a:gd name="connsiteX45" fmla="*/ 9409 w 10000"/>
                <a:gd name="connsiteY45" fmla="*/ 3860 h 5123"/>
                <a:gd name="connsiteX46" fmla="*/ 9083 w 10000"/>
                <a:gd name="connsiteY46" fmla="*/ 3228 h 5123"/>
                <a:gd name="connsiteX47" fmla="*/ 8655 w 10000"/>
                <a:gd name="connsiteY47" fmla="*/ 2991 h 5123"/>
                <a:gd name="connsiteX48" fmla="*/ 8385 w 10000"/>
                <a:gd name="connsiteY48" fmla="*/ 2674 h 5123"/>
                <a:gd name="connsiteX49" fmla="*/ 7687 w 10000"/>
                <a:gd name="connsiteY49" fmla="*/ 2440 h 5123"/>
                <a:gd name="connsiteX50" fmla="*/ 7848 w 10000"/>
                <a:gd name="connsiteY50" fmla="*/ 2360 h 5123"/>
                <a:gd name="connsiteX51" fmla="*/ 7848 w 10000"/>
                <a:gd name="connsiteY51" fmla="*/ 2161 h 5123"/>
                <a:gd name="connsiteX52" fmla="*/ 8334 w 10000"/>
                <a:gd name="connsiteY52" fmla="*/ 2161 h 5123"/>
                <a:gd name="connsiteX53" fmla="*/ 8599 w 10000"/>
                <a:gd name="connsiteY53" fmla="*/ 2004 h 5123"/>
                <a:gd name="connsiteX54" fmla="*/ 8655 w 10000"/>
                <a:gd name="connsiteY54" fmla="*/ 860 h 5123"/>
                <a:gd name="connsiteX55" fmla="*/ 8707 w 10000"/>
                <a:gd name="connsiteY55" fmla="*/ 899 h 5123"/>
                <a:gd name="connsiteX56" fmla="*/ 8517 w 10000"/>
                <a:gd name="connsiteY56" fmla="*/ 971 h 5123"/>
                <a:gd name="connsiteX57" fmla="*/ 8440 w 10000"/>
                <a:gd name="connsiteY57" fmla="*/ 1126 h 5123"/>
                <a:gd name="connsiteX58" fmla="*/ 7961 w 10000"/>
                <a:gd name="connsiteY58" fmla="*/ 821 h 5123"/>
                <a:gd name="connsiteX59" fmla="*/ 7874 w 10000"/>
                <a:gd name="connsiteY59" fmla="*/ 0 h 5123"/>
                <a:gd name="connsiteX60" fmla="*/ 7361 w 10000"/>
                <a:gd name="connsiteY60" fmla="*/ 356 h 5123"/>
                <a:gd name="connsiteX61" fmla="*/ 7369 w 10000"/>
                <a:gd name="connsiteY61" fmla="*/ 779 h 5123"/>
                <a:gd name="connsiteX62" fmla="*/ 6955 w 10000"/>
                <a:gd name="connsiteY62" fmla="*/ 1035 h 5123"/>
                <a:gd name="connsiteX0" fmla="*/ 6955 w 10000"/>
                <a:gd name="connsiteY0" fmla="*/ 2020 h 10000"/>
                <a:gd name="connsiteX1" fmla="*/ 6675 w 10000"/>
                <a:gd name="connsiteY1" fmla="*/ 2608 h 10000"/>
                <a:gd name="connsiteX2" fmla="*/ 6234 w 10000"/>
                <a:gd name="connsiteY2" fmla="*/ 3084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96 w 10000"/>
                <a:gd name="connsiteY9" fmla="*/ 3277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361 w 10000"/>
                <a:gd name="connsiteY60" fmla="*/ 695 h 10000"/>
                <a:gd name="connsiteX61" fmla="*/ 7237 w 10000"/>
                <a:gd name="connsiteY61" fmla="*/ 1489 h 10000"/>
                <a:gd name="connsiteX62" fmla="*/ 6955 w 10000"/>
                <a:gd name="connsiteY62" fmla="*/ 2020 h 10000"/>
                <a:gd name="connsiteX0" fmla="*/ 6955 w 10000"/>
                <a:gd name="connsiteY0" fmla="*/ 2020 h 10000"/>
                <a:gd name="connsiteX1" fmla="*/ 6675 w 10000"/>
                <a:gd name="connsiteY1" fmla="*/ 2608 h 10000"/>
                <a:gd name="connsiteX2" fmla="*/ 6234 w 10000"/>
                <a:gd name="connsiteY2" fmla="*/ 3084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361 w 10000"/>
                <a:gd name="connsiteY60" fmla="*/ 695 h 10000"/>
                <a:gd name="connsiteX61" fmla="*/ 7237 w 10000"/>
                <a:gd name="connsiteY61" fmla="*/ 1489 h 10000"/>
                <a:gd name="connsiteX62" fmla="*/ 6955 w 10000"/>
                <a:gd name="connsiteY62"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361 w 10000"/>
                <a:gd name="connsiteY60" fmla="*/ 695 h 10000"/>
                <a:gd name="connsiteX61" fmla="*/ 7237 w 10000"/>
                <a:gd name="connsiteY61" fmla="*/ 1489 h 10000"/>
                <a:gd name="connsiteX62" fmla="*/ 6955 w 10000"/>
                <a:gd name="connsiteY62"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82 w 10000"/>
                <a:gd name="connsiteY60" fmla="*/ 379 h 10000"/>
                <a:gd name="connsiteX61" fmla="*/ 7237 w 10000"/>
                <a:gd name="connsiteY61" fmla="*/ 1489 h 10000"/>
                <a:gd name="connsiteX62" fmla="*/ 6955 w 10000"/>
                <a:gd name="connsiteY62"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82 w 10000"/>
                <a:gd name="connsiteY60" fmla="*/ 379 h 10000"/>
                <a:gd name="connsiteX61" fmla="*/ 7329 w 10000"/>
                <a:gd name="connsiteY61" fmla="*/ 1075 h 10000"/>
                <a:gd name="connsiteX62" fmla="*/ 7237 w 10000"/>
                <a:gd name="connsiteY62" fmla="*/ 1489 h 10000"/>
                <a:gd name="connsiteX63" fmla="*/ 6955 w 10000"/>
                <a:gd name="connsiteY63"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82 w 10000"/>
                <a:gd name="connsiteY60" fmla="*/ 379 h 10000"/>
                <a:gd name="connsiteX61" fmla="*/ 7506 w 10000"/>
                <a:gd name="connsiteY61" fmla="*/ 885 h 10000"/>
                <a:gd name="connsiteX62" fmla="*/ 7237 w 10000"/>
                <a:gd name="connsiteY62" fmla="*/ 1489 h 10000"/>
                <a:gd name="connsiteX63" fmla="*/ 6955 w 10000"/>
                <a:gd name="connsiteY63"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972 w 10000"/>
                <a:gd name="connsiteY7" fmla="*/ 3478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82 w 10000"/>
                <a:gd name="connsiteY60" fmla="*/ 379 h 10000"/>
                <a:gd name="connsiteX61" fmla="*/ 7506 w 10000"/>
                <a:gd name="connsiteY61" fmla="*/ 885 h 10000"/>
                <a:gd name="connsiteX62" fmla="*/ 7351 w 10000"/>
                <a:gd name="connsiteY62" fmla="*/ 1297 h 10000"/>
                <a:gd name="connsiteX63" fmla="*/ 7237 w 10000"/>
                <a:gd name="connsiteY63" fmla="*/ 1489 h 10000"/>
                <a:gd name="connsiteX64" fmla="*/ 6955 w 10000"/>
                <a:gd name="connsiteY64"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840 w 10000"/>
                <a:gd name="connsiteY7" fmla="*/ 3351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82 w 10000"/>
                <a:gd name="connsiteY60" fmla="*/ 379 h 10000"/>
                <a:gd name="connsiteX61" fmla="*/ 7506 w 10000"/>
                <a:gd name="connsiteY61" fmla="*/ 885 h 10000"/>
                <a:gd name="connsiteX62" fmla="*/ 7351 w 10000"/>
                <a:gd name="connsiteY62" fmla="*/ 1297 h 10000"/>
                <a:gd name="connsiteX63" fmla="*/ 7237 w 10000"/>
                <a:gd name="connsiteY63" fmla="*/ 1489 h 10000"/>
                <a:gd name="connsiteX64" fmla="*/ 6955 w 10000"/>
                <a:gd name="connsiteY64" fmla="*/ 2020 h 10000"/>
                <a:gd name="connsiteX0" fmla="*/ 6955 w 10000"/>
                <a:gd name="connsiteY0" fmla="*/ 2020 h 10000"/>
                <a:gd name="connsiteX1" fmla="*/ 6675 w 10000"/>
                <a:gd name="connsiteY1" fmla="*/ 2608 h 10000"/>
                <a:gd name="connsiteX2" fmla="*/ 6212 w 10000"/>
                <a:gd name="connsiteY2" fmla="*/ 2957 h 10000"/>
                <a:gd name="connsiteX3" fmla="*/ 5864 w 10000"/>
                <a:gd name="connsiteY3" fmla="*/ 2586 h 10000"/>
                <a:gd name="connsiteX4" fmla="*/ 5325 w 10000"/>
                <a:gd name="connsiteY4" fmla="*/ 2288 h 10000"/>
                <a:gd name="connsiteX5" fmla="*/ 5058 w 10000"/>
                <a:gd name="connsiteY5" fmla="*/ 2963 h 10000"/>
                <a:gd name="connsiteX6" fmla="*/ 4396 w 10000"/>
                <a:gd name="connsiteY6" fmla="*/ 3482 h 10000"/>
                <a:gd name="connsiteX7" fmla="*/ 3840 w 10000"/>
                <a:gd name="connsiteY7" fmla="*/ 3351 h 10000"/>
                <a:gd name="connsiteX8" fmla="*/ 3044 w 10000"/>
                <a:gd name="connsiteY8" fmla="*/ 3037 h 10000"/>
                <a:gd name="connsiteX9" fmla="*/ 2774 w 10000"/>
                <a:gd name="connsiteY9" fmla="*/ 3182 h 10000"/>
                <a:gd name="connsiteX10" fmla="*/ 2177 w 10000"/>
                <a:gd name="connsiteY10" fmla="*/ 2743 h 10000"/>
                <a:gd name="connsiteX11" fmla="*/ 1903 w 10000"/>
                <a:gd name="connsiteY11" fmla="*/ 1940 h 10000"/>
                <a:gd name="connsiteX12" fmla="*/ 1449 w 10000"/>
                <a:gd name="connsiteY12" fmla="*/ 2159 h 10000"/>
                <a:gd name="connsiteX13" fmla="*/ 1324 w 10000"/>
                <a:gd name="connsiteY13" fmla="*/ 2635 h 10000"/>
                <a:gd name="connsiteX14" fmla="*/ 845 w 10000"/>
                <a:gd name="connsiteY14" fmla="*/ 2836 h 10000"/>
                <a:gd name="connsiteX15" fmla="*/ 526 w 10000"/>
                <a:gd name="connsiteY15" fmla="*/ 2819 h 10000"/>
                <a:gd name="connsiteX16" fmla="*/ 354 w 10000"/>
                <a:gd name="connsiteY16" fmla="*/ 3195 h 10000"/>
                <a:gd name="connsiteX17" fmla="*/ 56 w 10000"/>
                <a:gd name="connsiteY17" fmla="*/ 2604 h 10000"/>
                <a:gd name="connsiteX18" fmla="*/ 0 w 10000"/>
                <a:gd name="connsiteY18" fmla="*/ 3679 h 10000"/>
                <a:gd name="connsiteX19" fmla="*/ 106 w 10000"/>
                <a:gd name="connsiteY19" fmla="*/ 3836 h 10000"/>
                <a:gd name="connsiteX20" fmla="*/ 538 w 10000"/>
                <a:gd name="connsiteY20" fmla="*/ 3912 h 10000"/>
                <a:gd name="connsiteX21" fmla="*/ 596 w 10000"/>
                <a:gd name="connsiteY21" fmla="*/ 4218 h 10000"/>
                <a:gd name="connsiteX22" fmla="*/ 1075 w 10000"/>
                <a:gd name="connsiteY22" fmla="*/ 4300 h 10000"/>
                <a:gd name="connsiteX23" fmla="*/ 1346 w 10000"/>
                <a:gd name="connsiteY23" fmla="*/ 4607 h 10000"/>
                <a:gd name="connsiteX24" fmla="*/ 1397 w 10000"/>
                <a:gd name="connsiteY24" fmla="*/ 5145 h 10000"/>
                <a:gd name="connsiteX25" fmla="*/ 2260 w 10000"/>
                <a:gd name="connsiteY25" fmla="*/ 6069 h 10000"/>
                <a:gd name="connsiteX26" fmla="*/ 2475 w 10000"/>
                <a:gd name="connsiteY26" fmla="*/ 6996 h 10000"/>
                <a:gd name="connsiteX27" fmla="*/ 3064 w 10000"/>
                <a:gd name="connsiteY27" fmla="*/ 7459 h 10000"/>
                <a:gd name="connsiteX28" fmla="*/ 3280 w 10000"/>
                <a:gd name="connsiteY28" fmla="*/ 8069 h 10000"/>
                <a:gd name="connsiteX29" fmla="*/ 3709 w 10000"/>
                <a:gd name="connsiteY29" fmla="*/ 8846 h 10000"/>
                <a:gd name="connsiteX30" fmla="*/ 4034 w 10000"/>
                <a:gd name="connsiteY30" fmla="*/ 9073 h 10000"/>
                <a:gd name="connsiteX31" fmla="*/ 4248 w 10000"/>
                <a:gd name="connsiteY31" fmla="*/ 8846 h 10000"/>
                <a:gd name="connsiteX32" fmla="*/ 4785 w 10000"/>
                <a:gd name="connsiteY32" fmla="*/ 8923 h 10000"/>
                <a:gd name="connsiteX33" fmla="*/ 5002 w 10000"/>
                <a:gd name="connsiteY33" fmla="*/ 8766 h 10000"/>
                <a:gd name="connsiteX34" fmla="*/ 5967 w 10000"/>
                <a:gd name="connsiteY34" fmla="*/ 9926 h 10000"/>
                <a:gd name="connsiteX35" fmla="*/ 6021 w 10000"/>
                <a:gd name="connsiteY35" fmla="*/ 9926 h 10000"/>
                <a:gd name="connsiteX36" fmla="*/ 6130 w 10000"/>
                <a:gd name="connsiteY36" fmla="*/ 9772 h 10000"/>
                <a:gd name="connsiteX37" fmla="*/ 6823 w 10000"/>
                <a:gd name="connsiteY37" fmla="*/ 9772 h 10000"/>
                <a:gd name="connsiteX38" fmla="*/ 6936 w 10000"/>
                <a:gd name="connsiteY38" fmla="*/ 10000 h 10000"/>
                <a:gd name="connsiteX39" fmla="*/ 7526 w 10000"/>
                <a:gd name="connsiteY39" fmla="*/ 9690 h 10000"/>
                <a:gd name="connsiteX40" fmla="*/ 8062 w 10000"/>
                <a:gd name="connsiteY40" fmla="*/ 9690 h 10000"/>
                <a:gd name="connsiteX41" fmla="*/ 8438 w 10000"/>
                <a:gd name="connsiteY41" fmla="*/ 9383 h 10000"/>
                <a:gd name="connsiteX42" fmla="*/ 8871 w 10000"/>
                <a:gd name="connsiteY42" fmla="*/ 8766 h 10000"/>
                <a:gd name="connsiteX43" fmla="*/ 10000 w 10000"/>
                <a:gd name="connsiteY43" fmla="*/ 8766 h 10000"/>
                <a:gd name="connsiteX44" fmla="*/ 10000 w 10000"/>
                <a:gd name="connsiteY44" fmla="*/ 7923 h 10000"/>
                <a:gd name="connsiteX45" fmla="*/ 9409 w 10000"/>
                <a:gd name="connsiteY45" fmla="*/ 7535 h 10000"/>
                <a:gd name="connsiteX46" fmla="*/ 9083 w 10000"/>
                <a:gd name="connsiteY46" fmla="*/ 6301 h 10000"/>
                <a:gd name="connsiteX47" fmla="*/ 8655 w 10000"/>
                <a:gd name="connsiteY47" fmla="*/ 5838 h 10000"/>
                <a:gd name="connsiteX48" fmla="*/ 8385 w 10000"/>
                <a:gd name="connsiteY48" fmla="*/ 5220 h 10000"/>
                <a:gd name="connsiteX49" fmla="*/ 7687 w 10000"/>
                <a:gd name="connsiteY49" fmla="*/ 4763 h 10000"/>
                <a:gd name="connsiteX50" fmla="*/ 7848 w 10000"/>
                <a:gd name="connsiteY50" fmla="*/ 4607 h 10000"/>
                <a:gd name="connsiteX51" fmla="*/ 7848 w 10000"/>
                <a:gd name="connsiteY51" fmla="*/ 4218 h 10000"/>
                <a:gd name="connsiteX52" fmla="*/ 8334 w 10000"/>
                <a:gd name="connsiteY52" fmla="*/ 4218 h 10000"/>
                <a:gd name="connsiteX53" fmla="*/ 8599 w 10000"/>
                <a:gd name="connsiteY53" fmla="*/ 3912 h 10000"/>
                <a:gd name="connsiteX54" fmla="*/ 8655 w 10000"/>
                <a:gd name="connsiteY54" fmla="*/ 1679 h 10000"/>
                <a:gd name="connsiteX55" fmla="*/ 8707 w 10000"/>
                <a:gd name="connsiteY55" fmla="*/ 1755 h 10000"/>
                <a:gd name="connsiteX56" fmla="*/ 8517 w 10000"/>
                <a:gd name="connsiteY56" fmla="*/ 1895 h 10000"/>
                <a:gd name="connsiteX57" fmla="*/ 8440 w 10000"/>
                <a:gd name="connsiteY57" fmla="*/ 2198 h 10000"/>
                <a:gd name="connsiteX58" fmla="*/ 7961 w 10000"/>
                <a:gd name="connsiteY58" fmla="*/ 1603 h 10000"/>
                <a:gd name="connsiteX59" fmla="*/ 7874 w 10000"/>
                <a:gd name="connsiteY59" fmla="*/ 0 h 10000"/>
                <a:gd name="connsiteX60" fmla="*/ 7538 w 10000"/>
                <a:gd name="connsiteY60" fmla="*/ 316 h 10000"/>
                <a:gd name="connsiteX61" fmla="*/ 7506 w 10000"/>
                <a:gd name="connsiteY61" fmla="*/ 885 h 10000"/>
                <a:gd name="connsiteX62" fmla="*/ 7351 w 10000"/>
                <a:gd name="connsiteY62" fmla="*/ 1297 h 10000"/>
                <a:gd name="connsiteX63" fmla="*/ 7237 w 10000"/>
                <a:gd name="connsiteY63" fmla="*/ 1489 h 10000"/>
                <a:gd name="connsiteX64" fmla="*/ 6955 w 10000"/>
                <a:gd name="connsiteY64" fmla="*/ 202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0000" h="10000">
                  <a:moveTo>
                    <a:pt x="6955" y="2020"/>
                  </a:moveTo>
                  <a:cubicBezTo>
                    <a:pt x="6839" y="2202"/>
                    <a:pt x="6795" y="2430"/>
                    <a:pt x="6675" y="2608"/>
                  </a:cubicBezTo>
                  <a:lnTo>
                    <a:pt x="6212" y="2957"/>
                  </a:lnTo>
                  <a:lnTo>
                    <a:pt x="5864" y="2586"/>
                  </a:lnTo>
                  <a:cubicBezTo>
                    <a:pt x="5808" y="2795"/>
                    <a:pt x="5376" y="2079"/>
                    <a:pt x="5325" y="2288"/>
                  </a:cubicBezTo>
                  <a:lnTo>
                    <a:pt x="5058" y="2963"/>
                  </a:lnTo>
                  <a:lnTo>
                    <a:pt x="4396" y="3482"/>
                  </a:lnTo>
                  <a:cubicBezTo>
                    <a:pt x="4343" y="3535"/>
                    <a:pt x="3891" y="3301"/>
                    <a:pt x="3840" y="3351"/>
                  </a:cubicBezTo>
                  <a:lnTo>
                    <a:pt x="3044" y="3037"/>
                  </a:lnTo>
                  <a:lnTo>
                    <a:pt x="2774" y="3182"/>
                  </a:lnTo>
                  <a:lnTo>
                    <a:pt x="2177" y="2743"/>
                  </a:lnTo>
                  <a:cubicBezTo>
                    <a:pt x="2086" y="2475"/>
                    <a:pt x="1994" y="2208"/>
                    <a:pt x="1903" y="1940"/>
                  </a:cubicBezTo>
                  <a:cubicBezTo>
                    <a:pt x="1921" y="2173"/>
                    <a:pt x="1434" y="1931"/>
                    <a:pt x="1449" y="2159"/>
                  </a:cubicBezTo>
                  <a:cubicBezTo>
                    <a:pt x="1409" y="2317"/>
                    <a:pt x="1369" y="2479"/>
                    <a:pt x="1324" y="2635"/>
                  </a:cubicBezTo>
                  <a:lnTo>
                    <a:pt x="845" y="2836"/>
                  </a:lnTo>
                  <a:lnTo>
                    <a:pt x="526" y="2819"/>
                  </a:lnTo>
                  <a:cubicBezTo>
                    <a:pt x="469" y="2946"/>
                    <a:pt x="411" y="3069"/>
                    <a:pt x="354" y="3195"/>
                  </a:cubicBezTo>
                  <a:cubicBezTo>
                    <a:pt x="373" y="3326"/>
                    <a:pt x="37" y="2475"/>
                    <a:pt x="56" y="2604"/>
                  </a:cubicBezTo>
                  <a:cubicBezTo>
                    <a:pt x="37" y="2961"/>
                    <a:pt x="17" y="3322"/>
                    <a:pt x="0" y="3679"/>
                  </a:cubicBezTo>
                  <a:cubicBezTo>
                    <a:pt x="36" y="3732"/>
                    <a:pt x="73" y="3785"/>
                    <a:pt x="106" y="3836"/>
                  </a:cubicBezTo>
                  <a:lnTo>
                    <a:pt x="538" y="3912"/>
                  </a:lnTo>
                  <a:cubicBezTo>
                    <a:pt x="559" y="4013"/>
                    <a:pt x="575" y="4117"/>
                    <a:pt x="596" y="4218"/>
                  </a:cubicBezTo>
                  <a:lnTo>
                    <a:pt x="1075" y="4300"/>
                  </a:lnTo>
                  <a:lnTo>
                    <a:pt x="1346" y="4607"/>
                  </a:lnTo>
                  <a:cubicBezTo>
                    <a:pt x="1361" y="4784"/>
                    <a:pt x="1382" y="4964"/>
                    <a:pt x="1397" y="5145"/>
                  </a:cubicBezTo>
                  <a:lnTo>
                    <a:pt x="2260" y="6069"/>
                  </a:lnTo>
                  <a:cubicBezTo>
                    <a:pt x="2330" y="6377"/>
                    <a:pt x="2404" y="6686"/>
                    <a:pt x="2475" y="6996"/>
                  </a:cubicBezTo>
                  <a:lnTo>
                    <a:pt x="3064" y="7459"/>
                  </a:lnTo>
                  <a:lnTo>
                    <a:pt x="3280" y="8069"/>
                  </a:lnTo>
                  <a:lnTo>
                    <a:pt x="3709" y="8846"/>
                  </a:lnTo>
                  <a:lnTo>
                    <a:pt x="4034" y="9073"/>
                  </a:lnTo>
                  <a:lnTo>
                    <a:pt x="4248" y="8846"/>
                  </a:lnTo>
                  <a:lnTo>
                    <a:pt x="4785" y="8923"/>
                  </a:lnTo>
                  <a:lnTo>
                    <a:pt x="5002" y="8766"/>
                  </a:lnTo>
                  <a:lnTo>
                    <a:pt x="5967" y="9926"/>
                  </a:lnTo>
                  <a:lnTo>
                    <a:pt x="6021" y="9926"/>
                  </a:lnTo>
                  <a:cubicBezTo>
                    <a:pt x="6057" y="9871"/>
                    <a:pt x="6094" y="9822"/>
                    <a:pt x="6130" y="9772"/>
                  </a:cubicBezTo>
                  <a:lnTo>
                    <a:pt x="6823" y="9772"/>
                  </a:lnTo>
                  <a:cubicBezTo>
                    <a:pt x="6863" y="9848"/>
                    <a:pt x="6901" y="9926"/>
                    <a:pt x="6936" y="10000"/>
                  </a:cubicBezTo>
                  <a:lnTo>
                    <a:pt x="7526" y="9690"/>
                  </a:lnTo>
                  <a:lnTo>
                    <a:pt x="8062" y="9690"/>
                  </a:lnTo>
                  <a:lnTo>
                    <a:pt x="8438" y="9383"/>
                  </a:lnTo>
                  <a:lnTo>
                    <a:pt x="8871" y="8766"/>
                  </a:lnTo>
                  <a:lnTo>
                    <a:pt x="10000" y="8766"/>
                  </a:lnTo>
                  <a:lnTo>
                    <a:pt x="10000" y="7923"/>
                  </a:lnTo>
                  <a:lnTo>
                    <a:pt x="9409" y="7535"/>
                  </a:lnTo>
                  <a:cubicBezTo>
                    <a:pt x="9299" y="7125"/>
                    <a:pt x="9193" y="6711"/>
                    <a:pt x="9083" y="6301"/>
                  </a:cubicBezTo>
                  <a:lnTo>
                    <a:pt x="8655" y="5838"/>
                  </a:lnTo>
                  <a:lnTo>
                    <a:pt x="8385" y="5220"/>
                  </a:lnTo>
                  <a:lnTo>
                    <a:pt x="7687" y="4763"/>
                  </a:lnTo>
                  <a:cubicBezTo>
                    <a:pt x="7740" y="4706"/>
                    <a:pt x="7794" y="4657"/>
                    <a:pt x="7848" y="4607"/>
                  </a:cubicBezTo>
                  <a:lnTo>
                    <a:pt x="7848" y="4218"/>
                  </a:lnTo>
                  <a:lnTo>
                    <a:pt x="8334" y="4218"/>
                  </a:lnTo>
                  <a:lnTo>
                    <a:pt x="8599" y="3912"/>
                  </a:lnTo>
                  <a:cubicBezTo>
                    <a:pt x="8620" y="3168"/>
                    <a:pt x="8640" y="2424"/>
                    <a:pt x="8655" y="1679"/>
                  </a:cubicBezTo>
                  <a:cubicBezTo>
                    <a:pt x="8673" y="1704"/>
                    <a:pt x="8690" y="1726"/>
                    <a:pt x="8707" y="1755"/>
                  </a:cubicBezTo>
                  <a:cubicBezTo>
                    <a:pt x="8758" y="1599"/>
                    <a:pt x="8463" y="2050"/>
                    <a:pt x="8517" y="1895"/>
                  </a:cubicBezTo>
                  <a:cubicBezTo>
                    <a:pt x="8491" y="1993"/>
                    <a:pt x="8467" y="2098"/>
                    <a:pt x="8440" y="2198"/>
                  </a:cubicBezTo>
                  <a:cubicBezTo>
                    <a:pt x="8494" y="1917"/>
                    <a:pt x="7910" y="1888"/>
                    <a:pt x="7961" y="1603"/>
                  </a:cubicBezTo>
                  <a:cubicBezTo>
                    <a:pt x="7933" y="1068"/>
                    <a:pt x="7903" y="533"/>
                    <a:pt x="7874" y="0"/>
                  </a:cubicBezTo>
                  <a:lnTo>
                    <a:pt x="7538" y="316"/>
                  </a:lnTo>
                  <a:cubicBezTo>
                    <a:pt x="7447" y="495"/>
                    <a:pt x="7563" y="700"/>
                    <a:pt x="7506" y="885"/>
                  </a:cubicBezTo>
                  <a:cubicBezTo>
                    <a:pt x="7468" y="1038"/>
                    <a:pt x="7396" y="1196"/>
                    <a:pt x="7351" y="1297"/>
                  </a:cubicBezTo>
                  <a:cubicBezTo>
                    <a:pt x="7306" y="1398"/>
                    <a:pt x="7303" y="1368"/>
                    <a:pt x="7237" y="1489"/>
                  </a:cubicBezTo>
                  <a:lnTo>
                    <a:pt x="6955" y="202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48" name="Freeform 441">
              <a:extLst>
                <a:ext uri="{FF2B5EF4-FFF2-40B4-BE49-F238E27FC236}">
                  <a16:creationId xmlns:a16="http://schemas.microsoft.com/office/drawing/2014/main" id="{3578C26D-1471-7FA7-B590-C06AC1BEA94F}"/>
                </a:ext>
              </a:extLst>
            </p:cNvPr>
            <p:cNvSpPr>
              <a:spLocks/>
            </p:cNvSpPr>
            <p:nvPr/>
          </p:nvSpPr>
          <p:spPr bwMode="gray">
            <a:xfrm>
              <a:off x="4781224" y="2152019"/>
              <a:ext cx="1155110" cy="1055896"/>
            </a:xfrm>
            <a:custGeom>
              <a:avLst/>
              <a:gdLst>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7189 w 10000"/>
                <a:gd name="connsiteY54" fmla="*/ 7588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758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27 w 10000"/>
                <a:gd name="connsiteY52" fmla="*/ 7749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7814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7229 w 10000"/>
                <a:gd name="connsiteY50" fmla="*/ 8006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7430 w 10000"/>
                <a:gd name="connsiteY49" fmla="*/ 8264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7751 w 10000"/>
                <a:gd name="connsiteY48" fmla="*/ 8457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7992 w 10000"/>
                <a:gd name="connsiteY47" fmla="*/ 8971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8434 w 10000"/>
                <a:gd name="connsiteY46" fmla="*/ 9132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8434 w 10000"/>
                <a:gd name="connsiteY45" fmla="*/ 9486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7590 w 10000"/>
                <a:gd name="connsiteY44" fmla="*/ 948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7269 w 10000"/>
                <a:gd name="connsiteY43" fmla="*/ 9743 h 10000"/>
                <a:gd name="connsiteX44" fmla="*/ 6089 w 10000"/>
                <a:gd name="connsiteY44" fmla="*/ 676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6988 w 10000"/>
                <a:gd name="connsiteY42" fmla="*/ 9871 h 10000"/>
                <a:gd name="connsiteX43" fmla="*/ 5933 w 10000"/>
                <a:gd name="connsiteY43" fmla="*/ 6931 h 10000"/>
                <a:gd name="connsiteX44" fmla="*/ 6089 w 10000"/>
                <a:gd name="connsiteY44" fmla="*/ 676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6586 w 10000"/>
                <a:gd name="connsiteY41" fmla="*/ 9871 h 10000"/>
                <a:gd name="connsiteX42" fmla="*/ 5768 w 10000"/>
                <a:gd name="connsiteY42" fmla="*/ 7006 h 10000"/>
                <a:gd name="connsiteX43" fmla="*/ 5933 w 10000"/>
                <a:gd name="connsiteY43" fmla="*/ 6931 h 10000"/>
                <a:gd name="connsiteX44" fmla="*/ 6089 w 10000"/>
                <a:gd name="connsiteY44" fmla="*/ 676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6064 w 10000"/>
                <a:gd name="connsiteY39" fmla="*/ 9904 h 10000"/>
                <a:gd name="connsiteX40" fmla="*/ 6145 w 10000"/>
                <a:gd name="connsiteY40" fmla="*/ 10000 h 10000"/>
                <a:gd name="connsiteX41" fmla="*/ 5564 w 10000"/>
                <a:gd name="connsiteY41" fmla="*/ 7085 h 10000"/>
                <a:gd name="connsiteX42" fmla="*/ 5768 w 10000"/>
                <a:gd name="connsiteY42" fmla="*/ 7006 h 10000"/>
                <a:gd name="connsiteX43" fmla="*/ 5933 w 10000"/>
                <a:gd name="connsiteY43" fmla="*/ 6931 h 10000"/>
                <a:gd name="connsiteX44" fmla="*/ 6089 w 10000"/>
                <a:gd name="connsiteY44" fmla="*/ 676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10000"/>
                <a:gd name="connsiteX1" fmla="*/ 1285 w 10000"/>
                <a:gd name="connsiteY1" fmla="*/ 2412 h 10000"/>
                <a:gd name="connsiteX2" fmla="*/ 1285 w 10000"/>
                <a:gd name="connsiteY2" fmla="*/ 2894 h 10000"/>
                <a:gd name="connsiteX3" fmla="*/ 1285 w 10000"/>
                <a:gd name="connsiteY3" fmla="*/ 3376 h 10000"/>
                <a:gd name="connsiteX4" fmla="*/ 1285 w 10000"/>
                <a:gd name="connsiteY4" fmla="*/ 3826 h 10000"/>
                <a:gd name="connsiteX5" fmla="*/ 643 w 10000"/>
                <a:gd name="connsiteY5" fmla="*/ 3923 h 10000"/>
                <a:gd name="connsiteX6" fmla="*/ 522 w 10000"/>
                <a:gd name="connsiteY6" fmla="*/ 4180 h 10000"/>
                <a:gd name="connsiteX7" fmla="*/ 241 w 10000"/>
                <a:gd name="connsiteY7" fmla="*/ 4502 h 10000"/>
                <a:gd name="connsiteX8" fmla="*/ 241 w 10000"/>
                <a:gd name="connsiteY8" fmla="*/ 4759 h 10000"/>
                <a:gd name="connsiteX9" fmla="*/ 120 w 10000"/>
                <a:gd name="connsiteY9" fmla="*/ 4823 h 10000"/>
                <a:gd name="connsiteX10" fmla="*/ 120 w 10000"/>
                <a:gd name="connsiteY10" fmla="*/ 5048 h 10000"/>
                <a:gd name="connsiteX11" fmla="*/ 0 w 10000"/>
                <a:gd name="connsiteY11" fmla="*/ 5241 h 10000"/>
                <a:gd name="connsiteX12" fmla="*/ 0 w 10000"/>
                <a:gd name="connsiteY12" fmla="*/ 5402 h 10000"/>
                <a:gd name="connsiteX13" fmla="*/ 241 w 10000"/>
                <a:gd name="connsiteY13" fmla="*/ 5370 h 10000"/>
                <a:gd name="connsiteX14" fmla="*/ 281 w 10000"/>
                <a:gd name="connsiteY14" fmla="*/ 5659 h 10000"/>
                <a:gd name="connsiteX15" fmla="*/ 602 w 10000"/>
                <a:gd name="connsiteY15" fmla="*/ 6174 h 10000"/>
                <a:gd name="connsiteX16" fmla="*/ 602 w 10000"/>
                <a:gd name="connsiteY16" fmla="*/ 6206 h 10000"/>
                <a:gd name="connsiteX17" fmla="*/ 482 w 10000"/>
                <a:gd name="connsiteY17" fmla="*/ 6238 h 10000"/>
                <a:gd name="connsiteX18" fmla="*/ 964 w 10000"/>
                <a:gd name="connsiteY18" fmla="*/ 6752 h 10000"/>
                <a:gd name="connsiteX19" fmla="*/ 1004 w 10000"/>
                <a:gd name="connsiteY19" fmla="*/ 6913 h 10000"/>
                <a:gd name="connsiteX20" fmla="*/ 964 w 10000"/>
                <a:gd name="connsiteY20" fmla="*/ 7363 h 10000"/>
                <a:gd name="connsiteX21" fmla="*/ 1044 w 10000"/>
                <a:gd name="connsiteY21" fmla="*/ 7428 h 10000"/>
                <a:gd name="connsiteX22" fmla="*/ 1365 w 10000"/>
                <a:gd name="connsiteY22" fmla="*/ 7460 h 10000"/>
                <a:gd name="connsiteX23" fmla="*/ 1406 w 10000"/>
                <a:gd name="connsiteY23" fmla="*/ 7588 h 10000"/>
                <a:gd name="connsiteX24" fmla="*/ 1767 w 10000"/>
                <a:gd name="connsiteY24" fmla="*/ 7621 h 10000"/>
                <a:gd name="connsiteX25" fmla="*/ 1968 w 10000"/>
                <a:gd name="connsiteY25" fmla="*/ 7749 h 10000"/>
                <a:gd name="connsiteX26" fmla="*/ 2008 w 10000"/>
                <a:gd name="connsiteY26" fmla="*/ 7974 h 10000"/>
                <a:gd name="connsiteX27" fmla="*/ 2651 w 10000"/>
                <a:gd name="connsiteY27" fmla="*/ 8360 h 10000"/>
                <a:gd name="connsiteX28" fmla="*/ 2811 w 10000"/>
                <a:gd name="connsiteY28" fmla="*/ 8746 h 10000"/>
                <a:gd name="connsiteX29" fmla="*/ 3253 w 10000"/>
                <a:gd name="connsiteY29" fmla="*/ 8939 h 10000"/>
                <a:gd name="connsiteX30" fmla="*/ 3414 w 10000"/>
                <a:gd name="connsiteY30" fmla="*/ 9196 h 10000"/>
                <a:gd name="connsiteX31" fmla="*/ 3735 w 10000"/>
                <a:gd name="connsiteY31" fmla="*/ 9518 h 10000"/>
                <a:gd name="connsiteX32" fmla="*/ 3976 w 10000"/>
                <a:gd name="connsiteY32" fmla="*/ 9614 h 10000"/>
                <a:gd name="connsiteX33" fmla="*/ 4137 w 10000"/>
                <a:gd name="connsiteY33" fmla="*/ 9518 h 10000"/>
                <a:gd name="connsiteX34" fmla="*/ 4538 w 10000"/>
                <a:gd name="connsiteY34" fmla="*/ 9550 h 10000"/>
                <a:gd name="connsiteX35" fmla="*/ 4699 w 10000"/>
                <a:gd name="connsiteY35" fmla="*/ 9486 h 10000"/>
                <a:gd name="connsiteX36" fmla="*/ 5422 w 10000"/>
                <a:gd name="connsiteY36" fmla="*/ 9968 h 10000"/>
                <a:gd name="connsiteX37" fmla="*/ 5462 w 10000"/>
                <a:gd name="connsiteY37" fmla="*/ 9968 h 10000"/>
                <a:gd name="connsiteX38" fmla="*/ 5542 w 10000"/>
                <a:gd name="connsiteY38" fmla="*/ 9904 h 10000"/>
                <a:gd name="connsiteX39" fmla="*/ 5272 w 10000"/>
                <a:gd name="connsiteY39" fmla="*/ 9204 h 10000"/>
                <a:gd name="connsiteX40" fmla="*/ 6145 w 10000"/>
                <a:gd name="connsiteY40" fmla="*/ 10000 h 10000"/>
                <a:gd name="connsiteX41" fmla="*/ 5564 w 10000"/>
                <a:gd name="connsiteY41" fmla="*/ 7085 h 10000"/>
                <a:gd name="connsiteX42" fmla="*/ 5768 w 10000"/>
                <a:gd name="connsiteY42" fmla="*/ 7006 h 10000"/>
                <a:gd name="connsiteX43" fmla="*/ 5933 w 10000"/>
                <a:gd name="connsiteY43" fmla="*/ 6931 h 10000"/>
                <a:gd name="connsiteX44" fmla="*/ 6089 w 10000"/>
                <a:gd name="connsiteY44" fmla="*/ 6766 h 10000"/>
                <a:gd name="connsiteX45" fmla="*/ 6274 w 10000"/>
                <a:gd name="connsiteY45" fmla="*/ 6541 h 10000"/>
                <a:gd name="connsiteX46" fmla="*/ 6389 w 10000"/>
                <a:gd name="connsiteY46" fmla="*/ 6438 h 10000"/>
                <a:gd name="connsiteX47" fmla="*/ 6524 w 10000"/>
                <a:gd name="connsiteY47" fmla="*/ 6396 h 10000"/>
                <a:gd name="connsiteX48" fmla="*/ 6531 w 10000"/>
                <a:gd name="connsiteY48" fmla="*/ 6265 h 10000"/>
                <a:gd name="connsiteX49" fmla="*/ 6424 w 10000"/>
                <a:gd name="connsiteY49" fmla="*/ 5966 h 10000"/>
                <a:gd name="connsiteX50" fmla="*/ 6602 w 10000"/>
                <a:gd name="connsiteY50" fmla="*/ 5973 h 10000"/>
                <a:gd name="connsiteX51" fmla="*/ 6707 w 10000"/>
                <a:gd name="connsiteY51" fmla="*/ 5860 h 10000"/>
                <a:gd name="connsiteX52" fmla="*/ 6876 w 10000"/>
                <a:gd name="connsiteY52" fmla="*/ 5861 h 10000"/>
                <a:gd name="connsiteX53" fmla="*/ 6827 w 10000"/>
                <a:gd name="connsiteY53" fmla="*/ 6558 h 10000"/>
                <a:gd name="connsiteX54" fmla="*/ 6991 w 10000"/>
                <a:gd name="connsiteY54" fmla="*/ 6637 h 10000"/>
                <a:gd name="connsiteX55" fmla="*/ 7275 w 10000"/>
                <a:gd name="connsiteY55" fmla="*/ 6839 h 10000"/>
                <a:gd name="connsiteX56" fmla="*/ 7430 w 10000"/>
                <a:gd name="connsiteY56" fmla="*/ 6527 h 10000"/>
                <a:gd name="connsiteX57" fmla="*/ 7470 w 10000"/>
                <a:gd name="connsiteY57" fmla="*/ 6559 h 10000"/>
                <a:gd name="connsiteX58" fmla="*/ 7590 w 10000"/>
                <a:gd name="connsiteY58" fmla="*/ 6367 h 10000"/>
                <a:gd name="connsiteX59" fmla="*/ 7831 w 10000"/>
                <a:gd name="connsiteY59" fmla="*/ 6270 h 10000"/>
                <a:gd name="connsiteX60" fmla="*/ 7952 w 10000"/>
                <a:gd name="connsiteY60" fmla="*/ 5916 h 10000"/>
                <a:gd name="connsiteX61" fmla="*/ 8313 w 10000"/>
                <a:gd name="connsiteY61" fmla="*/ 5498 h 10000"/>
                <a:gd name="connsiteX62" fmla="*/ 8594 w 10000"/>
                <a:gd name="connsiteY62" fmla="*/ 5305 h 10000"/>
                <a:gd name="connsiteX63" fmla="*/ 8795 w 10000"/>
                <a:gd name="connsiteY63" fmla="*/ 4759 h 10000"/>
                <a:gd name="connsiteX64" fmla="*/ 8795 w 10000"/>
                <a:gd name="connsiteY64" fmla="*/ 4630 h 10000"/>
                <a:gd name="connsiteX65" fmla="*/ 8755 w 10000"/>
                <a:gd name="connsiteY65" fmla="*/ 4309 h 10000"/>
                <a:gd name="connsiteX66" fmla="*/ 9157 w 10000"/>
                <a:gd name="connsiteY66" fmla="*/ 3151 h 10000"/>
                <a:gd name="connsiteX67" fmla="*/ 9277 w 10000"/>
                <a:gd name="connsiteY67" fmla="*/ 3151 h 10000"/>
                <a:gd name="connsiteX68" fmla="*/ 9438 w 10000"/>
                <a:gd name="connsiteY68" fmla="*/ 3055 h 10000"/>
                <a:gd name="connsiteX69" fmla="*/ 9920 w 10000"/>
                <a:gd name="connsiteY69" fmla="*/ 2894 h 10000"/>
                <a:gd name="connsiteX70" fmla="*/ 10000 w 10000"/>
                <a:gd name="connsiteY70" fmla="*/ 2637 h 10000"/>
                <a:gd name="connsiteX71" fmla="*/ 9960 w 10000"/>
                <a:gd name="connsiteY71" fmla="*/ 2572 h 10000"/>
                <a:gd name="connsiteX72" fmla="*/ 9799 w 10000"/>
                <a:gd name="connsiteY72" fmla="*/ 2572 h 10000"/>
                <a:gd name="connsiteX73" fmla="*/ 9679 w 10000"/>
                <a:gd name="connsiteY73" fmla="*/ 2412 h 10000"/>
                <a:gd name="connsiteX74" fmla="*/ 9438 w 10000"/>
                <a:gd name="connsiteY74" fmla="*/ 2347 h 10000"/>
                <a:gd name="connsiteX75" fmla="*/ 9317 w 10000"/>
                <a:gd name="connsiteY75" fmla="*/ 2219 h 10000"/>
                <a:gd name="connsiteX76" fmla="*/ 9237 w 10000"/>
                <a:gd name="connsiteY76" fmla="*/ 1736 h 10000"/>
                <a:gd name="connsiteX77" fmla="*/ 9237 w 10000"/>
                <a:gd name="connsiteY77" fmla="*/ 1061 h 10000"/>
                <a:gd name="connsiteX78" fmla="*/ 9036 w 10000"/>
                <a:gd name="connsiteY78" fmla="*/ 836 h 10000"/>
                <a:gd name="connsiteX79" fmla="*/ 8996 w 10000"/>
                <a:gd name="connsiteY79" fmla="*/ 611 h 10000"/>
                <a:gd name="connsiteX80" fmla="*/ 8675 w 10000"/>
                <a:gd name="connsiteY80" fmla="*/ 289 h 10000"/>
                <a:gd name="connsiteX81" fmla="*/ 8394 w 10000"/>
                <a:gd name="connsiteY81" fmla="*/ 161 h 10000"/>
                <a:gd name="connsiteX82" fmla="*/ 8233 w 10000"/>
                <a:gd name="connsiteY82" fmla="*/ 0 h 10000"/>
                <a:gd name="connsiteX83" fmla="*/ 7992 w 10000"/>
                <a:gd name="connsiteY83" fmla="*/ 161 h 10000"/>
                <a:gd name="connsiteX84" fmla="*/ 7831 w 10000"/>
                <a:gd name="connsiteY84" fmla="*/ 129 h 10000"/>
                <a:gd name="connsiteX85" fmla="*/ 7711 w 10000"/>
                <a:gd name="connsiteY85" fmla="*/ 418 h 10000"/>
                <a:gd name="connsiteX86" fmla="*/ 7390 w 10000"/>
                <a:gd name="connsiteY86" fmla="*/ 482 h 10000"/>
                <a:gd name="connsiteX87" fmla="*/ 7309 w 10000"/>
                <a:gd name="connsiteY87" fmla="*/ 707 h 10000"/>
                <a:gd name="connsiteX88" fmla="*/ 7028 w 10000"/>
                <a:gd name="connsiteY88" fmla="*/ 707 h 10000"/>
                <a:gd name="connsiteX89" fmla="*/ 6787 w 10000"/>
                <a:gd name="connsiteY89" fmla="*/ 611 h 10000"/>
                <a:gd name="connsiteX90" fmla="*/ 6265 w 10000"/>
                <a:gd name="connsiteY90" fmla="*/ 611 h 10000"/>
                <a:gd name="connsiteX91" fmla="*/ 5743 w 10000"/>
                <a:gd name="connsiteY91" fmla="*/ 611 h 10000"/>
                <a:gd name="connsiteX92" fmla="*/ 5783 w 10000"/>
                <a:gd name="connsiteY92" fmla="*/ 482 h 10000"/>
                <a:gd name="connsiteX93" fmla="*/ 5703 w 10000"/>
                <a:gd name="connsiteY93" fmla="*/ 482 h 10000"/>
                <a:gd name="connsiteX94" fmla="*/ 5663 w 10000"/>
                <a:gd name="connsiteY94" fmla="*/ 611 h 10000"/>
                <a:gd name="connsiteX95" fmla="*/ 5181 w 10000"/>
                <a:gd name="connsiteY95" fmla="*/ 611 h 10000"/>
                <a:gd name="connsiteX96" fmla="*/ 4699 w 10000"/>
                <a:gd name="connsiteY96" fmla="*/ 611 h 10000"/>
                <a:gd name="connsiteX97" fmla="*/ 4217 w 10000"/>
                <a:gd name="connsiteY97" fmla="*/ 611 h 10000"/>
                <a:gd name="connsiteX98" fmla="*/ 3735 w 10000"/>
                <a:gd name="connsiteY98" fmla="*/ 611 h 10000"/>
                <a:gd name="connsiteX99" fmla="*/ 3293 w 10000"/>
                <a:gd name="connsiteY99" fmla="*/ 611 h 10000"/>
                <a:gd name="connsiteX100" fmla="*/ 2811 w 10000"/>
                <a:gd name="connsiteY100" fmla="*/ 611 h 10000"/>
                <a:gd name="connsiteX101" fmla="*/ 2369 w 10000"/>
                <a:gd name="connsiteY101" fmla="*/ 611 h 10000"/>
                <a:gd name="connsiteX102" fmla="*/ 1888 w 10000"/>
                <a:gd name="connsiteY102" fmla="*/ 611 h 10000"/>
                <a:gd name="connsiteX103" fmla="*/ 1888 w 10000"/>
                <a:gd name="connsiteY103" fmla="*/ 1061 h 10000"/>
                <a:gd name="connsiteX104" fmla="*/ 1888 w 10000"/>
                <a:gd name="connsiteY104" fmla="*/ 1640 h 10000"/>
                <a:gd name="connsiteX105" fmla="*/ 1285 w 10000"/>
                <a:gd name="connsiteY105" fmla="*/ 1640 h 10000"/>
                <a:gd name="connsiteX106" fmla="*/ 1285 w 10000"/>
                <a:gd name="connsiteY106" fmla="*/ 1897 h 10000"/>
                <a:gd name="connsiteX0" fmla="*/ 1285 w 10000"/>
                <a:gd name="connsiteY0" fmla="*/ 1897 h 9968"/>
                <a:gd name="connsiteX1" fmla="*/ 1285 w 10000"/>
                <a:gd name="connsiteY1" fmla="*/ 2412 h 9968"/>
                <a:gd name="connsiteX2" fmla="*/ 1285 w 10000"/>
                <a:gd name="connsiteY2" fmla="*/ 2894 h 9968"/>
                <a:gd name="connsiteX3" fmla="*/ 1285 w 10000"/>
                <a:gd name="connsiteY3" fmla="*/ 3376 h 9968"/>
                <a:gd name="connsiteX4" fmla="*/ 1285 w 10000"/>
                <a:gd name="connsiteY4" fmla="*/ 3826 h 9968"/>
                <a:gd name="connsiteX5" fmla="*/ 643 w 10000"/>
                <a:gd name="connsiteY5" fmla="*/ 3923 h 9968"/>
                <a:gd name="connsiteX6" fmla="*/ 522 w 10000"/>
                <a:gd name="connsiteY6" fmla="*/ 4180 h 9968"/>
                <a:gd name="connsiteX7" fmla="*/ 241 w 10000"/>
                <a:gd name="connsiteY7" fmla="*/ 4502 h 9968"/>
                <a:gd name="connsiteX8" fmla="*/ 241 w 10000"/>
                <a:gd name="connsiteY8" fmla="*/ 4759 h 9968"/>
                <a:gd name="connsiteX9" fmla="*/ 120 w 10000"/>
                <a:gd name="connsiteY9" fmla="*/ 4823 h 9968"/>
                <a:gd name="connsiteX10" fmla="*/ 120 w 10000"/>
                <a:gd name="connsiteY10" fmla="*/ 5048 h 9968"/>
                <a:gd name="connsiteX11" fmla="*/ 0 w 10000"/>
                <a:gd name="connsiteY11" fmla="*/ 5241 h 9968"/>
                <a:gd name="connsiteX12" fmla="*/ 0 w 10000"/>
                <a:gd name="connsiteY12" fmla="*/ 5402 h 9968"/>
                <a:gd name="connsiteX13" fmla="*/ 241 w 10000"/>
                <a:gd name="connsiteY13" fmla="*/ 5370 h 9968"/>
                <a:gd name="connsiteX14" fmla="*/ 281 w 10000"/>
                <a:gd name="connsiteY14" fmla="*/ 5659 h 9968"/>
                <a:gd name="connsiteX15" fmla="*/ 602 w 10000"/>
                <a:gd name="connsiteY15" fmla="*/ 6174 h 9968"/>
                <a:gd name="connsiteX16" fmla="*/ 602 w 10000"/>
                <a:gd name="connsiteY16" fmla="*/ 6206 h 9968"/>
                <a:gd name="connsiteX17" fmla="*/ 482 w 10000"/>
                <a:gd name="connsiteY17" fmla="*/ 6238 h 9968"/>
                <a:gd name="connsiteX18" fmla="*/ 964 w 10000"/>
                <a:gd name="connsiteY18" fmla="*/ 6752 h 9968"/>
                <a:gd name="connsiteX19" fmla="*/ 1004 w 10000"/>
                <a:gd name="connsiteY19" fmla="*/ 6913 h 9968"/>
                <a:gd name="connsiteX20" fmla="*/ 964 w 10000"/>
                <a:gd name="connsiteY20" fmla="*/ 7363 h 9968"/>
                <a:gd name="connsiteX21" fmla="*/ 1044 w 10000"/>
                <a:gd name="connsiteY21" fmla="*/ 7428 h 9968"/>
                <a:gd name="connsiteX22" fmla="*/ 1365 w 10000"/>
                <a:gd name="connsiteY22" fmla="*/ 7460 h 9968"/>
                <a:gd name="connsiteX23" fmla="*/ 1406 w 10000"/>
                <a:gd name="connsiteY23" fmla="*/ 7588 h 9968"/>
                <a:gd name="connsiteX24" fmla="*/ 1767 w 10000"/>
                <a:gd name="connsiteY24" fmla="*/ 7621 h 9968"/>
                <a:gd name="connsiteX25" fmla="*/ 1968 w 10000"/>
                <a:gd name="connsiteY25" fmla="*/ 7749 h 9968"/>
                <a:gd name="connsiteX26" fmla="*/ 2008 w 10000"/>
                <a:gd name="connsiteY26" fmla="*/ 7974 h 9968"/>
                <a:gd name="connsiteX27" fmla="*/ 2651 w 10000"/>
                <a:gd name="connsiteY27" fmla="*/ 8360 h 9968"/>
                <a:gd name="connsiteX28" fmla="*/ 2811 w 10000"/>
                <a:gd name="connsiteY28" fmla="*/ 8746 h 9968"/>
                <a:gd name="connsiteX29" fmla="*/ 3253 w 10000"/>
                <a:gd name="connsiteY29" fmla="*/ 8939 h 9968"/>
                <a:gd name="connsiteX30" fmla="*/ 3414 w 10000"/>
                <a:gd name="connsiteY30" fmla="*/ 9196 h 9968"/>
                <a:gd name="connsiteX31" fmla="*/ 3735 w 10000"/>
                <a:gd name="connsiteY31" fmla="*/ 9518 h 9968"/>
                <a:gd name="connsiteX32" fmla="*/ 3976 w 10000"/>
                <a:gd name="connsiteY32" fmla="*/ 9614 h 9968"/>
                <a:gd name="connsiteX33" fmla="*/ 4137 w 10000"/>
                <a:gd name="connsiteY33" fmla="*/ 9518 h 9968"/>
                <a:gd name="connsiteX34" fmla="*/ 4538 w 10000"/>
                <a:gd name="connsiteY34" fmla="*/ 9550 h 9968"/>
                <a:gd name="connsiteX35" fmla="*/ 4699 w 10000"/>
                <a:gd name="connsiteY35" fmla="*/ 9486 h 9968"/>
                <a:gd name="connsiteX36" fmla="*/ 5422 w 10000"/>
                <a:gd name="connsiteY36" fmla="*/ 9968 h 9968"/>
                <a:gd name="connsiteX37" fmla="*/ 5462 w 10000"/>
                <a:gd name="connsiteY37" fmla="*/ 9968 h 9968"/>
                <a:gd name="connsiteX38" fmla="*/ 5542 w 10000"/>
                <a:gd name="connsiteY38" fmla="*/ 9904 h 9968"/>
                <a:gd name="connsiteX39" fmla="*/ 5272 w 10000"/>
                <a:gd name="connsiteY39" fmla="*/ 9204 h 9968"/>
                <a:gd name="connsiteX40" fmla="*/ 5337 w 10000"/>
                <a:gd name="connsiteY40" fmla="*/ 6963 h 9968"/>
                <a:gd name="connsiteX41" fmla="*/ 5564 w 10000"/>
                <a:gd name="connsiteY41" fmla="*/ 7085 h 9968"/>
                <a:gd name="connsiteX42" fmla="*/ 5768 w 10000"/>
                <a:gd name="connsiteY42" fmla="*/ 7006 h 9968"/>
                <a:gd name="connsiteX43" fmla="*/ 5933 w 10000"/>
                <a:gd name="connsiteY43" fmla="*/ 6931 h 9968"/>
                <a:gd name="connsiteX44" fmla="*/ 6089 w 10000"/>
                <a:gd name="connsiteY44" fmla="*/ 6766 h 9968"/>
                <a:gd name="connsiteX45" fmla="*/ 6274 w 10000"/>
                <a:gd name="connsiteY45" fmla="*/ 6541 h 9968"/>
                <a:gd name="connsiteX46" fmla="*/ 6389 w 10000"/>
                <a:gd name="connsiteY46" fmla="*/ 6438 h 9968"/>
                <a:gd name="connsiteX47" fmla="*/ 6524 w 10000"/>
                <a:gd name="connsiteY47" fmla="*/ 6396 h 9968"/>
                <a:gd name="connsiteX48" fmla="*/ 6531 w 10000"/>
                <a:gd name="connsiteY48" fmla="*/ 6265 h 9968"/>
                <a:gd name="connsiteX49" fmla="*/ 6424 w 10000"/>
                <a:gd name="connsiteY49" fmla="*/ 5966 h 9968"/>
                <a:gd name="connsiteX50" fmla="*/ 6602 w 10000"/>
                <a:gd name="connsiteY50" fmla="*/ 5973 h 9968"/>
                <a:gd name="connsiteX51" fmla="*/ 6707 w 10000"/>
                <a:gd name="connsiteY51" fmla="*/ 5860 h 9968"/>
                <a:gd name="connsiteX52" fmla="*/ 6876 w 10000"/>
                <a:gd name="connsiteY52" fmla="*/ 5861 h 9968"/>
                <a:gd name="connsiteX53" fmla="*/ 6827 w 10000"/>
                <a:gd name="connsiteY53" fmla="*/ 6558 h 9968"/>
                <a:gd name="connsiteX54" fmla="*/ 6991 w 10000"/>
                <a:gd name="connsiteY54" fmla="*/ 6637 h 9968"/>
                <a:gd name="connsiteX55" fmla="*/ 7275 w 10000"/>
                <a:gd name="connsiteY55" fmla="*/ 6839 h 9968"/>
                <a:gd name="connsiteX56" fmla="*/ 7430 w 10000"/>
                <a:gd name="connsiteY56" fmla="*/ 6527 h 9968"/>
                <a:gd name="connsiteX57" fmla="*/ 7470 w 10000"/>
                <a:gd name="connsiteY57" fmla="*/ 6559 h 9968"/>
                <a:gd name="connsiteX58" fmla="*/ 7590 w 10000"/>
                <a:gd name="connsiteY58" fmla="*/ 6367 h 9968"/>
                <a:gd name="connsiteX59" fmla="*/ 7831 w 10000"/>
                <a:gd name="connsiteY59" fmla="*/ 6270 h 9968"/>
                <a:gd name="connsiteX60" fmla="*/ 7952 w 10000"/>
                <a:gd name="connsiteY60" fmla="*/ 5916 h 9968"/>
                <a:gd name="connsiteX61" fmla="*/ 8313 w 10000"/>
                <a:gd name="connsiteY61" fmla="*/ 5498 h 9968"/>
                <a:gd name="connsiteX62" fmla="*/ 8594 w 10000"/>
                <a:gd name="connsiteY62" fmla="*/ 5305 h 9968"/>
                <a:gd name="connsiteX63" fmla="*/ 8795 w 10000"/>
                <a:gd name="connsiteY63" fmla="*/ 4759 h 9968"/>
                <a:gd name="connsiteX64" fmla="*/ 8795 w 10000"/>
                <a:gd name="connsiteY64" fmla="*/ 4630 h 9968"/>
                <a:gd name="connsiteX65" fmla="*/ 8755 w 10000"/>
                <a:gd name="connsiteY65" fmla="*/ 4309 h 9968"/>
                <a:gd name="connsiteX66" fmla="*/ 9157 w 10000"/>
                <a:gd name="connsiteY66" fmla="*/ 3151 h 9968"/>
                <a:gd name="connsiteX67" fmla="*/ 9277 w 10000"/>
                <a:gd name="connsiteY67" fmla="*/ 3151 h 9968"/>
                <a:gd name="connsiteX68" fmla="*/ 9438 w 10000"/>
                <a:gd name="connsiteY68" fmla="*/ 3055 h 9968"/>
                <a:gd name="connsiteX69" fmla="*/ 9920 w 10000"/>
                <a:gd name="connsiteY69" fmla="*/ 2894 h 9968"/>
                <a:gd name="connsiteX70" fmla="*/ 10000 w 10000"/>
                <a:gd name="connsiteY70" fmla="*/ 2637 h 9968"/>
                <a:gd name="connsiteX71" fmla="*/ 9960 w 10000"/>
                <a:gd name="connsiteY71" fmla="*/ 2572 h 9968"/>
                <a:gd name="connsiteX72" fmla="*/ 9799 w 10000"/>
                <a:gd name="connsiteY72" fmla="*/ 2572 h 9968"/>
                <a:gd name="connsiteX73" fmla="*/ 9679 w 10000"/>
                <a:gd name="connsiteY73" fmla="*/ 2412 h 9968"/>
                <a:gd name="connsiteX74" fmla="*/ 9438 w 10000"/>
                <a:gd name="connsiteY74" fmla="*/ 2347 h 9968"/>
                <a:gd name="connsiteX75" fmla="*/ 9317 w 10000"/>
                <a:gd name="connsiteY75" fmla="*/ 2219 h 9968"/>
                <a:gd name="connsiteX76" fmla="*/ 9237 w 10000"/>
                <a:gd name="connsiteY76" fmla="*/ 1736 h 9968"/>
                <a:gd name="connsiteX77" fmla="*/ 9237 w 10000"/>
                <a:gd name="connsiteY77" fmla="*/ 1061 h 9968"/>
                <a:gd name="connsiteX78" fmla="*/ 9036 w 10000"/>
                <a:gd name="connsiteY78" fmla="*/ 836 h 9968"/>
                <a:gd name="connsiteX79" fmla="*/ 8996 w 10000"/>
                <a:gd name="connsiteY79" fmla="*/ 611 h 9968"/>
                <a:gd name="connsiteX80" fmla="*/ 8675 w 10000"/>
                <a:gd name="connsiteY80" fmla="*/ 289 h 9968"/>
                <a:gd name="connsiteX81" fmla="*/ 8394 w 10000"/>
                <a:gd name="connsiteY81" fmla="*/ 161 h 9968"/>
                <a:gd name="connsiteX82" fmla="*/ 8233 w 10000"/>
                <a:gd name="connsiteY82" fmla="*/ 0 h 9968"/>
                <a:gd name="connsiteX83" fmla="*/ 7992 w 10000"/>
                <a:gd name="connsiteY83" fmla="*/ 161 h 9968"/>
                <a:gd name="connsiteX84" fmla="*/ 7831 w 10000"/>
                <a:gd name="connsiteY84" fmla="*/ 129 h 9968"/>
                <a:gd name="connsiteX85" fmla="*/ 7711 w 10000"/>
                <a:gd name="connsiteY85" fmla="*/ 418 h 9968"/>
                <a:gd name="connsiteX86" fmla="*/ 7390 w 10000"/>
                <a:gd name="connsiteY86" fmla="*/ 482 h 9968"/>
                <a:gd name="connsiteX87" fmla="*/ 7309 w 10000"/>
                <a:gd name="connsiteY87" fmla="*/ 707 h 9968"/>
                <a:gd name="connsiteX88" fmla="*/ 7028 w 10000"/>
                <a:gd name="connsiteY88" fmla="*/ 707 h 9968"/>
                <a:gd name="connsiteX89" fmla="*/ 6787 w 10000"/>
                <a:gd name="connsiteY89" fmla="*/ 611 h 9968"/>
                <a:gd name="connsiteX90" fmla="*/ 6265 w 10000"/>
                <a:gd name="connsiteY90" fmla="*/ 611 h 9968"/>
                <a:gd name="connsiteX91" fmla="*/ 5743 w 10000"/>
                <a:gd name="connsiteY91" fmla="*/ 611 h 9968"/>
                <a:gd name="connsiteX92" fmla="*/ 5783 w 10000"/>
                <a:gd name="connsiteY92" fmla="*/ 482 h 9968"/>
                <a:gd name="connsiteX93" fmla="*/ 5703 w 10000"/>
                <a:gd name="connsiteY93" fmla="*/ 482 h 9968"/>
                <a:gd name="connsiteX94" fmla="*/ 5663 w 10000"/>
                <a:gd name="connsiteY94" fmla="*/ 611 h 9968"/>
                <a:gd name="connsiteX95" fmla="*/ 5181 w 10000"/>
                <a:gd name="connsiteY95" fmla="*/ 611 h 9968"/>
                <a:gd name="connsiteX96" fmla="*/ 4699 w 10000"/>
                <a:gd name="connsiteY96" fmla="*/ 611 h 9968"/>
                <a:gd name="connsiteX97" fmla="*/ 4217 w 10000"/>
                <a:gd name="connsiteY97" fmla="*/ 611 h 9968"/>
                <a:gd name="connsiteX98" fmla="*/ 3735 w 10000"/>
                <a:gd name="connsiteY98" fmla="*/ 611 h 9968"/>
                <a:gd name="connsiteX99" fmla="*/ 3293 w 10000"/>
                <a:gd name="connsiteY99" fmla="*/ 611 h 9968"/>
                <a:gd name="connsiteX100" fmla="*/ 2811 w 10000"/>
                <a:gd name="connsiteY100" fmla="*/ 611 h 9968"/>
                <a:gd name="connsiteX101" fmla="*/ 2369 w 10000"/>
                <a:gd name="connsiteY101" fmla="*/ 611 h 9968"/>
                <a:gd name="connsiteX102" fmla="*/ 1888 w 10000"/>
                <a:gd name="connsiteY102" fmla="*/ 611 h 9968"/>
                <a:gd name="connsiteX103" fmla="*/ 1888 w 10000"/>
                <a:gd name="connsiteY103" fmla="*/ 1061 h 9968"/>
                <a:gd name="connsiteX104" fmla="*/ 1888 w 10000"/>
                <a:gd name="connsiteY104" fmla="*/ 1640 h 9968"/>
                <a:gd name="connsiteX105" fmla="*/ 1285 w 10000"/>
                <a:gd name="connsiteY105" fmla="*/ 1640 h 9968"/>
                <a:gd name="connsiteX106" fmla="*/ 1285 w 10000"/>
                <a:gd name="connsiteY106" fmla="*/ 1897 h 9968"/>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5140 w 10000"/>
                <a:gd name="connsiteY39" fmla="*/ 6956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992 w 10000"/>
                <a:gd name="connsiteY39" fmla="*/ 6837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877 w 10000"/>
                <a:gd name="connsiteY39" fmla="*/ 7830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877 w 10000"/>
                <a:gd name="connsiteY39" fmla="*/ 7830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976 w 10000"/>
                <a:gd name="connsiteY39" fmla="*/ 6916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976 w 10000"/>
                <a:gd name="connsiteY39" fmla="*/ 6916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4976 w 10000"/>
                <a:gd name="connsiteY39" fmla="*/ 6916 h 10000"/>
                <a:gd name="connsiteX40" fmla="*/ 5337 w 10000"/>
                <a:gd name="connsiteY40" fmla="*/ 6985 h 10000"/>
                <a:gd name="connsiteX41" fmla="*/ 5564 w 10000"/>
                <a:gd name="connsiteY41" fmla="*/ 7108 h 10000"/>
                <a:gd name="connsiteX42" fmla="*/ 5768 w 10000"/>
                <a:gd name="connsiteY42" fmla="*/ 7028 h 10000"/>
                <a:gd name="connsiteX43" fmla="*/ 5933 w 10000"/>
                <a:gd name="connsiteY43" fmla="*/ 6953 h 10000"/>
                <a:gd name="connsiteX44" fmla="*/ 6089 w 10000"/>
                <a:gd name="connsiteY44" fmla="*/ 6788 h 10000"/>
                <a:gd name="connsiteX45" fmla="*/ 6274 w 10000"/>
                <a:gd name="connsiteY45" fmla="*/ 6562 h 10000"/>
                <a:gd name="connsiteX46" fmla="*/ 6389 w 10000"/>
                <a:gd name="connsiteY46" fmla="*/ 6459 h 10000"/>
                <a:gd name="connsiteX47" fmla="*/ 6524 w 10000"/>
                <a:gd name="connsiteY47" fmla="*/ 6417 h 10000"/>
                <a:gd name="connsiteX48" fmla="*/ 6531 w 10000"/>
                <a:gd name="connsiteY48" fmla="*/ 6285 h 10000"/>
                <a:gd name="connsiteX49" fmla="*/ 6424 w 10000"/>
                <a:gd name="connsiteY49" fmla="*/ 5985 h 10000"/>
                <a:gd name="connsiteX50" fmla="*/ 6602 w 10000"/>
                <a:gd name="connsiteY50" fmla="*/ 5992 h 10000"/>
                <a:gd name="connsiteX51" fmla="*/ 6707 w 10000"/>
                <a:gd name="connsiteY51" fmla="*/ 5879 h 10000"/>
                <a:gd name="connsiteX52" fmla="*/ 6876 w 10000"/>
                <a:gd name="connsiteY52" fmla="*/ 5880 h 10000"/>
                <a:gd name="connsiteX53" fmla="*/ 6827 w 10000"/>
                <a:gd name="connsiteY53" fmla="*/ 6579 h 10000"/>
                <a:gd name="connsiteX54" fmla="*/ 6991 w 10000"/>
                <a:gd name="connsiteY54" fmla="*/ 6658 h 10000"/>
                <a:gd name="connsiteX55" fmla="*/ 7275 w 10000"/>
                <a:gd name="connsiteY55" fmla="*/ 6861 h 10000"/>
                <a:gd name="connsiteX56" fmla="*/ 7430 w 10000"/>
                <a:gd name="connsiteY56" fmla="*/ 6548 h 10000"/>
                <a:gd name="connsiteX57" fmla="*/ 7470 w 10000"/>
                <a:gd name="connsiteY57" fmla="*/ 6580 h 10000"/>
                <a:gd name="connsiteX58" fmla="*/ 7590 w 10000"/>
                <a:gd name="connsiteY58" fmla="*/ 6387 h 10000"/>
                <a:gd name="connsiteX59" fmla="*/ 7831 w 10000"/>
                <a:gd name="connsiteY59" fmla="*/ 6290 h 10000"/>
                <a:gd name="connsiteX60" fmla="*/ 7952 w 10000"/>
                <a:gd name="connsiteY60" fmla="*/ 5935 h 10000"/>
                <a:gd name="connsiteX61" fmla="*/ 8313 w 10000"/>
                <a:gd name="connsiteY61" fmla="*/ 5516 h 10000"/>
                <a:gd name="connsiteX62" fmla="*/ 8594 w 10000"/>
                <a:gd name="connsiteY62" fmla="*/ 5322 h 10000"/>
                <a:gd name="connsiteX63" fmla="*/ 8795 w 10000"/>
                <a:gd name="connsiteY63" fmla="*/ 4774 h 10000"/>
                <a:gd name="connsiteX64" fmla="*/ 8795 w 10000"/>
                <a:gd name="connsiteY64" fmla="*/ 4645 h 10000"/>
                <a:gd name="connsiteX65" fmla="*/ 8755 w 10000"/>
                <a:gd name="connsiteY65" fmla="*/ 4323 h 10000"/>
                <a:gd name="connsiteX66" fmla="*/ 9157 w 10000"/>
                <a:gd name="connsiteY66" fmla="*/ 3161 h 10000"/>
                <a:gd name="connsiteX67" fmla="*/ 9277 w 10000"/>
                <a:gd name="connsiteY67" fmla="*/ 3161 h 10000"/>
                <a:gd name="connsiteX68" fmla="*/ 9438 w 10000"/>
                <a:gd name="connsiteY68" fmla="*/ 3065 h 10000"/>
                <a:gd name="connsiteX69" fmla="*/ 9920 w 10000"/>
                <a:gd name="connsiteY69" fmla="*/ 2903 h 10000"/>
                <a:gd name="connsiteX70" fmla="*/ 10000 w 10000"/>
                <a:gd name="connsiteY70" fmla="*/ 2645 h 10000"/>
                <a:gd name="connsiteX71" fmla="*/ 9960 w 10000"/>
                <a:gd name="connsiteY71" fmla="*/ 2580 h 10000"/>
                <a:gd name="connsiteX72" fmla="*/ 9799 w 10000"/>
                <a:gd name="connsiteY72" fmla="*/ 2580 h 10000"/>
                <a:gd name="connsiteX73" fmla="*/ 9679 w 10000"/>
                <a:gd name="connsiteY73" fmla="*/ 2420 h 10000"/>
                <a:gd name="connsiteX74" fmla="*/ 9438 w 10000"/>
                <a:gd name="connsiteY74" fmla="*/ 2355 h 10000"/>
                <a:gd name="connsiteX75" fmla="*/ 9317 w 10000"/>
                <a:gd name="connsiteY75" fmla="*/ 2226 h 10000"/>
                <a:gd name="connsiteX76" fmla="*/ 9237 w 10000"/>
                <a:gd name="connsiteY76" fmla="*/ 1742 h 10000"/>
                <a:gd name="connsiteX77" fmla="*/ 9237 w 10000"/>
                <a:gd name="connsiteY77" fmla="*/ 1064 h 10000"/>
                <a:gd name="connsiteX78" fmla="*/ 9036 w 10000"/>
                <a:gd name="connsiteY78" fmla="*/ 839 h 10000"/>
                <a:gd name="connsiteX79" fmla="*/ 8996 w 10000"/>
                <a:gd name="connsiteY79" fmla="*/ 613 h 10000"/>
                <a:gd name="connsiteX80" fmla="*/ 8675 w 10000"/>
                <a:gd name="connsiteY80" fmla="*/ 290 h 10000"/>
                <a:gd name="connsiteX81" fmla="*/ 8394 w 10000"/>
                <a:gd name="connsiteY81" fmla="*/ 162 h 10000"/>
                <a:gd name="connsiteX82" fmla="*/ 8233 w 10000"/>
                <a:gd name="connsiteY82" fmla="*/ 0 h 10000"/>
                <a:gd name="connsiteX83" fmla="*/ 7992 w 10000"/>
                <a:gd name="connsiteY83" fmla="*/ 162 h 10000"/>
                <a:gd name="connsiteX84" fmla="*/ 7831 w 10000"/>
                <a:gd name="connsiteY84" fmla="*/ 129 h 10000"/>
                <a:gd name="connsiteX85" fmla="*/ 7711 w 10000"/>
                <a:gd name="connsiteY85" fmla="*/ 419 h 10000"/>
                <a:gd name="connsiteX86" fmla="*/ 7390 w 10000"/>
                <a:gd name="connsiteY86" fmla="*/ 484 h 10000"/>
                <a:gd name="connsiteX87" fmla="*/ 7309 w 10000"/>
                <a:gd name="connsiteY87" fmla="*/ 709 h 10000"/>
                <a:gd name="connsiteX88" fmla="*/ 7028 w 10000"/>
                <a:gd name="connsiteY88" fmla="*/ 709 h 10000"/>
                <a:gd name="connsiteX89" fmla="*/ 6787 w 10000"/>
                <a:gd name="connsiteY89" fmla="*/ 613 h 10000"/>
                <a:gd name="connsiteX90" fmla="*/ 6265 w 10000"/>
                <a:gd name="connsiteY90" fmla="*/ 613 h 10000"/>
                <a:gd name="connsiteX91" fmla="*/ 5743 w 10000"/>
                <a:gd name="connsiteY91" fmla="*/ 613 h 10000"/>
                <a:gd name="connsiteX92" fmla="*/ 5783 w 10000"/>
                <a:gd name="connsiteY92" fmla="*/ 484 h 10000"/>
                <a:gd name="connsiteX93" fmla="*/ 5703 w 10000"/>
                <a:gd name="connsiteY93" fmla="*/ 484 h 10000"/>
                <a:gd name="connsiteX94" fmla="*/ 5663 w 10000"/>
                <a:gd name="connsiteY94" fmla="*/ 613 h 10000"/>
                <a:gd name="connsiteX95" fmla="*/ 5181 w 10000"/>
                <a:gd name="connsiteY95" fmla="*/ 613 h 10000"/>
                <a:gd name="connsiteX96" fmla="*/ 4699 w 10000"/>
                <a:gd name="connsiteY96" fmla="*/ 613 h 10000"/>
                <a:gd name="connsiteX97" fmla="*/ 4217 w 10000"/>
                <a:gd name="connsiteY97" fmla="*/ 613 h 10000"/>
                <a:gd name="connsiteX98" fmla="*/ 3735 w 10000"/>
                <a:gd name="connsiteY98" fmla="*/ 613 h 10000"/>
                <a:gd name="connsiteX99" fmla="*/ 3293 w 10000"/>
                <a:gd name="connsiteY99" fmla="*/ 613 h 10000"/>
                <a:gd name="connsiteX100" fmla="*/ 2811 w 10000"/>
                <a:gd name="connsiteY100" fmla="*/ 613 h 10000"/>
                <a:gd name="connsiteX101" fmla="*/ 2369 w 10000"/>
                <a:gd name="connsiteY101" fmla="*/ 613 h 10000"/>
                <a:gd name="connsiteX102" fmla="*/ 1888 w 10000"/>
                <a:gd name="connsiteY102" fmla="*/ 613 h 10000"/>
                <a:gd name="connsiteX103" fmla="*/ 1888 w 10000"/>
                <a:gd name="connsiteY103" fmla="*/ 1064 h 10000"/>
                <a:gd name="connsiteX104" fmla="*/ 1888 w 10000"/>
                <a:gd name="connsiteY104" fmla="*/ 1645 h 10000"/>
                <a:gd name="connsiteX105" fmla="*/ 1285 w 10000"/>
                <a:gd name="connsiteY105" fmla="*/ 1645 h 10000"/>
                <a:gd name="connsiteX106" fmla="*/ 1285 w 10000"/>
                <a:gd name="connsiteY106"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542 w 10000"/>
                <a:gd name="connsiteY38" fmla="*/ 9936 h 10000"/>
                <a:gd name="connsiteX39" fmla="*/ 5337 w 10000"/>
                <a:gd name="connsiteY39" fmla="*/ 6985 h 10000"/>
                <a:gd name="connsiteX40" fmla="*/ 5564 w 10000"/>
                <a:gd name="connsiteY40" fmla="*/ 7108 h 10000"/>
                <a:gd name="connsiteX41" fmla="*/ 5768 w 10000"/>
                <a:gd name="connsiteY41" fmla="*/ 7028 h 10000"/>
                <a:gd name="connsiteX42" fmla="*/ 5933 w 10000"/>
                <a:gd name="connsiteY42" fmla="*/ 6953 h 10000"/>
                <a:gd name="connsiteX43" fmla="*/ 6089 w 10000"/>
                <a:gd name="connsiteY43" fmla="*/ 6788 h 10000"/>
                <a:gd name="connsiteX44" fmla="*/ 6274 w 10000"/>
                <a:gd name="connsiteY44" fmla="*/ 6562 h 10000"/>
                <a:gd name="connsiteX45" fmla="*/ 6389 w 10000"/>
                <a:gd name="connsiteY45" fmla="*/ 6459 h 10000"/>
                <a:gd name="connsiteX46" fmla="*/ 6524 w 10000"/>
                <a:gd name="connsiteY46" fmla="*/ 6417 h 10000"/>
                <a:gd name="connsiteX47" fmla="*/ 6531 w 10000"/>
                <a:gd name="connsiteY47" fmla="*/ 6285 h 10000"/>
                <a:gd name="connsiteX48" fmla="*/ 6424 w 10000"/>
                <a:gd name="connsiteY48" fmla="*/ 5985 h 10000"/>
                <a:gd name="connsiteX49" fmla="*/ 6602 w 10000"/>
                <a:gd name="connsiteY49" fmla="*/ 5992 h 10000"/>
                <a:gd name="connsiteX50" fmla="*/ 6707 w 10000"/>
                <a:gd name="connsiteY50" fmla="*/ 5879 h 10000"/>
                <a:gd name="connsiteX51" fmla="*/ 6876 w 10000"/>
                <a:gd name="connsiteY51" fmla="*/ 5880 h 10000"/>
                <a:gd name="connsiteX52" fmla="*/ 6827 w 10000"/>
                <a:gd name="connsiteY52" fmla="*/ 6579 h 10000"/>
                <a:gd name="connsiteX53" fmla="*/ 6991 w 10000"/>
                <a:gd name="connsiteY53" fmla="*/ 6658 h 10000"/>
                <a:gd name="connsiteX54" fmla="*/ 7275 w 10000"/>
                <a:gd name="connsiteY54" fmla="*/ 6861 h 10000"/>
                <a:gd name="connsiteX55" fmla="*/ 7430 w 10000"/>
                <a:gd name="connsiteY55" fmla="*/ 6548 h 10000"/>
                <a:gd name="connsiteX56" fmla="*/ 7470 w 10000"/>
                <a:gd name="connsiteY56" fmla="*/ 6580 h 10000"/>
                <a:gd name="connsiteX57" fmla="*/ 7590 w 10000"/>
                <a:gd name="connsiteY57" fmla="*/ 6387 h 10000"/>
                <a:gd name="connsiteX58" fmla="*/ 7831 w 10000"/>
                <a:gd name="connsiteY58" fmla="*/ 6290 h 10000"/>
                <a:gd name="connsiteX59" fmla="*/ 7952 w 10000"/>
                <a:gd name="connsiteY59" fmla="*/ 5935 h 10000"/>
                <a:gd name="connsiteX60" fmla="*/ 8313 w 10000"/>
                <a:gd name="connsiteY60" fmla="*/ 5516 h 10000"/>
                <a:gd name="connsiteX61" fmla="*/ 8594 w 10000"/>
                <a:gd name="connsiteY61" fmla="*/ 5322 h 10000"/>
                <a:gd name="connsiteX62" fmla="*/ 8795 w 10000"/>
                <a:gd name="connsiteY62" fmla="*/ 4774 h 10000"/>
                <a:gd name="connsiteX63" fmla="*/ 8795 w 10000"/>
                <a:gd name="connsiteY63" fmla="*/ 4645 h 10000"/>
                <a:gd name="connsiteX64" fmla="*/ 8755 w 10000"/>
                <a:gd name="connsiteY64" fmla="*/ 4323 h 10000"/>
                <a:gd name="connsiteX65" fmla="*/ 9157 w 10000"/>
                <a:gd name="connsiteY65" fmla="*/ 3161 h 10000"/>
                <a:gd name="connsiteX66" fmla="*/ 9277 w 10000"/>
                <a:gd name="connsiteY66" fmla="*/ 3161 h 10000"/>
                <a:gd name="connsiteX67" fmla="*/ 9438 w 10000"/>
                <a:gd name="connsiteY67" fmla="*/ 3065 h 10000"/>
                <a:gd name="connsiteX68" fmla="*/ 9920 w 10000"/>
                <a:gd name="connsiteY68" fmla="*/ 2903 h 10000"/>
                <a:gd name="connsiteX69" fmla="*/ 10000 w 10000"/>
                <a:gd name="connsiteY69" fmla="*/ 2645 h 10000"/>
                <a:gd name="connsiteX70" fmla="*/ 9960 w 10000"/>
                <a:gd name="connsiteY70" fmla="*/ 2580 h 10000"/>
                <a:gd name="connsiteX71" fmla="*/ 9799 w 10000"/>
                <a:gd name="connsiteY71" fmla="*/ 2580 h 10000"/>
                <a:gd name="connsiteX72" fmla="*/ 9679 w 10000"/>
                <a:gd name="connsiteY72" fmla="*/ 2420 h 10000"/>
                <a:gd name="connsiteX73" fmla="*/ 9438 w 10000"/>
                <a:gd name="connsiteY73" fmla="*/ 2355 h 10000"/>
                <a:gd name="connsiteX74" fmla="*/ 9317 w 10000"/>
                <a:gd name="connsiteY74" fmla="*/ 2226 h 10000"/>
                <a:gd name="connsiteX75" fmla="*/ 9237 w 10000"/>
                <a:gd name="connsiteY75" fmla="*/ 1742 h 10000"/>
                <a:gd name="connsiteX76" fmla="*/ 9237 w 10000"/>
                <a:gd name="connsiteY76" fmla="*/ 1064 h 10000"/>
                <a:gd name="connsiteX77" fmla="*/ 9036 w 10000"/>
                <a:gd name="connsiteY77" fmla="*/ 839 h 10000"/>
                <a:gd name="connsiteX78" fmla="*/ 8996 w 10000"/>
                <a:gd name="connsiteY78" fmla="*/ 613 h 10000"/>
                <a:gd name="connsiteX79" fmla="*/ 8675 w 10000"/>
                <a:gd name="connsiteY79" fmla="*/ 290 h 10000"/>
                <a:gd name="connsiteX80" fmla="*/ 8394 w 10000"/>
                <a:gd name="connsiteY80" fmla="*/ 162 h 10000"/>
                <a:gd name="connsiteX81" fmla="*/ 8233 w 10000"/>
                <a:gd name="connsiteY81" fmla="*/ 0 h 10000"/>
                <a:gd name="connsiteX82" fmla="*/ 7992 w 10000"/>
                <a:gd name="connsiteY82" fmla="*/ 162 h 10000"/>
                <a:gd name="connsiteX83" fmla="*/ 7831 w 10000"/>
                <a:gd name="connsiteY83" fmla="*/ 129 h 10000"/>
                <a:gd name="connsiteX84" fmla="*/ 7711 w 10000"/>
                <a:gd name="connsiteY84" fmla="*/ 419 h 10000"/>
                <a:gd name="connsiteX85" fmla="*/ 7390 w 10000"/>
                <a:gd name="connsiteY85" fmla="*/ 484 h 10000"/>
                <a:gd name="connsiteX86" fmla="*/ 7309 w 10000"/>
                <a:gd name="connsiteY86" fmla="*/ 709 h 10000"/>
                <a:gd name="connsiteX87" fmla="*/ 7028 w 10000"/>
                <a:gd name="connsiteY87" fmla="*/ 709 h 10000"/>
                <a:gd name="connsiteX88" fmla="*/ 6787 w 10000"/>
                <a:gd name="connsiteY88" fmla="*/ 613 h 10000"/>
                <a:gd name="connsiteX89" fmla="*/ 6265 w 10000"/>
                <a:gd name="connsiteY89" fmla="*/ 613 h 10000"/>
                <a:gd name="connsiteX90" fmla="*/ 5743 w 10000"/>
                <a:gd name="connsiteY90" fmla="*/ 613 h 10000"/>
                <a:gd name="connsiteX91" fmla="*/ 5783 w 10000"/>
                <a:gd name="connsiteY91" fmla="*/ 484 h 10000"/>
                <a:gd name="connsiteX92" fmla="*/ 5703 w 10000"/>
                <a:gd name="connsiteY92" fmla="*/ 484 h 10000"/>
                <a:gd name="connsiteX93" fmla="*/ 5663 w 10000"/>
                <a:gd name="connsiteY93" fmla="*/ 613 h 10000"/>
                <a:gd name="connsiteX94" fmla="*/ 5181 w 10000"/>
                <a:gd name="connsiteY94" fmla="*/ 613 h 10000"/>
                <a:gd name="connsiteX95" fmla="*/ 4699 w 10000"/>
                <a:gd name="connsiteY95" fmla="*/ 613 h 10000"/>
                <a:gd name="connsiteX96" fmla="*/ 4217 w 10000"/>
                <a:gd name="connsiteY96" fmla="*/ 613 h 10000"/>
                <a:gd name="connsiteX97" fmla="*/ 3735 w 10000"/>
                <a:gd name="connsiteY97" fmla="*/ 613 h 10000"/>
                <a:gd name="connsiteX98" fmla="*/ 3293 w 10000"/>
                <a:gd name="connsiteY98" fmla="*/ 613 h 10000"/>
                <a:gd name="connsiteX99" fmla="*/ 2811 w 10000"/>
                <a:gd name="connsiteY99" fmla="*/ 613 h 10000"/>
                <a:gd name="connsiteX100" fmla="*/ 2369 w 10000"/>
                <a:gd name="connsiteY100" fmla="*/ 613 h 10000"/>
                <a:gd name="connsiteX101" fmla="*/ 1888 w 10000"/>
                <a:gd name="connsiteY101" fmla="*/ 613 h 10000"/>
                <a:gd name="connsiteX102" fmla="*/ 1888 w 10000"/>
                <a:gd name="connsiteY102" fmla="*/ 1064 h 10000"/>
                <a:gd name="connsiteX103" fmla="*/ 1888 w 10000"/>
                <a:gd name="connsiteY103" fmla="*/ 1645 h 10000"/>
                <a:gd name="connsiteX104" fmla="*/ 1285 w 10000"/>
                <a:gd name="connsiteY104" fmla="*/ 1645 h 10000"/>
                <a:gd name="connsiteX105" fmla="*/ 1285 w 10000"/>
                <a:gd name="connsiteY105"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5462 w 10000"/>
                <a:gd name="connsiteY37" fmla="*/ 10000 h 10000"/>
                <a:gd name="connsiteX38" fmla="*/ 5080 w 10000"/>
                <a:gd name="connsiteY38" fmla="*/ 6889 h 10000"/>
                <a:gd name="connsiteX39" fmla="*/ 5337 w 10000"/>
                <a:gd name="connsiteY39" fmla="*/ 6985 h 10000"/>
                <a:gd name="connsiteX40" fmla="*/ 5564 w 10000"/>
                <a:gd name="connsiteY40" fmla="*/ 7108 h 10000"/>
                <a:gd name="connsiteX41" fmla="*/ 5768 w 10000"/>
                <a:gd name="connsiteY41" fmla="*/ 7028 h 10000"/>
                <a:gd name="connsiteX42" fmla="*/ 5933 w 10000"/>
                <a:gd name="connsiteY42" fmla="*/ 6953 h 10000"/>
                <a:gd name="connsiteX43" fmla="*/ 6089 w 10000"/>
                <a:gd name="connsiteY43" fmla="*/ 6788 h 10000"/>
                <a:gd name="connsiteX44" fmla="*/ 6274 w 10000"/>
                <a:gd name="connsiteY44" fmla="*/ 6562 h 10000"/>
                <a:gd name="connsiteX45" fmla="*/ 6389 w 10000"/>
                <a:gd name="connsiteY45" fmla="*/ 6459 h 10000"/>
                <a:gd name="connsiteX46" fmla="*/ 6524 w 10000"/>
                <a:gd name="connsiteY46" fmla="*/ 6417 h 10000"/>
                <a:gd name="connsiteX47" fmla="*/ 6531 w 10000"/>
                <a:gd name="connsiteY47" fmla="*/ 6285 h 10000"/>
                <a:gd name="connsiteX48" fmla="*/ 6424 w 10000"/>
                <a:gd name="connsiteY48" fmla="*/ 5985 h 10000"/>
                <a:gd name="connsiteX49" fmla="*/ 6602 w 10000"/>
                <a:gd name="connsiteY49" fmla="*/ 5992 h 10000"/>
                <a:gd name="connsiteX50" fmla="*/ 6707 w 10000"/>
                <a:gd name="connsiteY50" fmla="*/ 5879 h 10000"/>
                <a:gd name="connsiteX51" fmla="*/ 6876 w 10000"/>
                <a:gd name="connsiteY51" fmla="*/ 5880 h 10000"/>
                <a:gd name="connsiteX52" fmla="*/ 6827 w 10000"/>
                <a:gd name="connsiteY52" fmla="*/ 6579 h 10000"/>
                <a:gd name="connsiteX53" fmla="*/ 6991 w 10000"/>
                <a:gd name="connsiteY53" fmla="*/ 6658 h 10000"/>
                <a:gd name="connsiteX54" fmla="*/ 7275 w 10000"/>
                <a:gd name="connsiteY54" fmla="*/ 6861 h 10000"/>
                <a:gd name="connsiteX55" fmla="*/ 7430 w 10000"/>
                <a:gd name="connsiteY55" fmla="*/ 6548 h 10000"/>
                <a:gd name="connsiteX56" fmla="*/ 7470 w 10000"/>
                <a:gd name="connsiteY56" fmla="*/ 6580 h 10000"/>
                <a:gd name="connsiteX57" fmla="*/ 7590 w 10000"/>
                <a:gd name="connsiteY57" fmla="*/ 6387 h 10000"/>
                <a:gd name="connsiteX58" fmla="*/ 7831 w 10000"/>
                <a:gd name="connsiteY58" fmla="*/ 6290 h 10000"/>
                <a:gd name="connsiteX59" fmla="*/ 7952 w 10000"/>
                <a:gd name="connsiteY59" fmla="*/ 5935 h 10000"/>
                <a:gd name="connsiteX60" fmla="*/ 8313 w 10000"/>
                <a:gd name="connsiteY60" fmla="*/ 5516 h 10000"/>
                <a:gd name="connsiteX61" fmla="*/ 8594 w 10000"/>
                <a:gd name="connsiteY61" fmla="*/ 5322 h 10000"/>
                <a:gd name="connsiteX62" fmla="*/ 8795 w 10000"/>
                <a:gd name="connsiteY62" fmla="*/ 4774 h 10000"/>
                <a:gd name="connsiteX63" fmla="*/ 8795 w 10000"/>
                <a:gd name="connsiteY63" fmla="*/ 4645 h 10000"/>
                <a:gd name="connsiteX64" fmla="*/ 8755 w 10000"/>
                <a:gd name="connsiteY64" fmla="*/ 4323 h 10000"/>
                <a:gd name="connsiteX65" fmla="*/ 9157 w 10000"/>
                <a:gd name="connsiteY65" fmla="*/ 3161 h 10000"/>
                <a:gd name="connsiteX66" fmla="*/ 9277 w 10000"/>
                <a:gd name="connsiteY66" fmla="*/ 3161 h 10000"/>
                <a:gd name="connsiteX67" fmla="*/ 9438 w 10000"/>
                <a:gd name="connsiteY67" fmla="*/ 3065 h 10000"/>
                <a:gd name="connsiteX68" fmla="*/ 9920 w 10000"/>
                <a:gd name="connsiteY68" fmla="*/ 2903 h 10000"/>
                <a:gd name="connsiteX69" fmla="*/ 10000 w 10000"/>
                <a:gd name="connsiteY69" fmla="*/ 2645 h 10000"/>
                <a:gd name="connsiteX70" fmla="*/ 9960 w 10000"/>
                <a:gd name="connsiteY70" fmla="*/ 2580 h 10000"/>
                <a:gd name="connsiteX71" fmla="*/ 9799 w 10000"/>
                <a:gd name="connsiteY71" fmla="*/ 2580 h 10000"/>
                <a:gd name="connsiteX72" fmla="*/ 9679 w 10000"/>
                <a:gd name="connsiteY72" fmla="*/ 2420 h 10000"/>
                <a:gd name="connsiteX73" fmla="*/ 9438 w 10000"/>
                <a:gd name="connsiteY73" fmla="*/ 2355 h 10000"/>
                <a:gd name="connsiteX74" fmla="*/ 9317 w 10000"/>
                <a:gd name="connsiteY74" fmla="*/ 2226 h 10000"/>
                <a:gd name="connsiteX75" fmla="*/ 9237 w 10000"/>
                <a:gd name="connsiteY75" fmla="*/ 1742 h 10000"/>
                <a:gd name="connsiteX76" fmla="*/ 9237 w 10000"/>
                <a:gd name="connsiteY76" fmla="*/ 1064 h 10000"/>
                <a:gd name="connsiteX77" fmla="*/ 9036 w 10000"/>
                <a:gd name="connsiteY77" fmla="*/ 839 h 10000"/>
                <a:gd name="connsiteX78" fmla="*/ 8996 w 10000"/>
                <a:gd name="connsiteY78" fmla="*/ 613 h 10000"/>
                <a:gd name="connsiteX79" fmla="*/ 8675 w 10000"/>
                <a:gd name="connsiteY79" fmla="*/ 290 h 10000"/>
                <a:gd name="connsiteX80" fmla="*/ 8394 w 10000"/>
                <a:gd name="connsiteY80" fmla="*/ 162 h 10000"/>
                <a:gd name="connsiteX81" fmla="*/ 8233 w 10000"/>
                <a:gd name="connsiteY81" fmla="*/ 0 h 10000"/>
                <a:gd name="connsiteX82" fmla="*/ 7992 w 10000"/>
                <a:gd name="connsiteY82" fmla="*/ 162 h 10000"/>
                <a:gd name="connsiteX83" fmla="*/ 7831 w 10000"/>
                <a:gd name="connsiteY83" fmla="*/ 129 h 10000"/>
                <a:gd name="connsiteX84" fmla="*/ 7711 w 10000"/>
                <a:gd name="connsiteY84" fmla="*/ 419 h 10000"/>
                <a:gd name="connsiteX85" fmla="*/ 7390 w 10000"/>
                <a:gd name="connsiteY85" fmla="*/ 484 h 10000"/>
                <a:gd name="connsiteX86" fmla="*/ 7309 w 10000"/>
                <a:gd name="connsiteY86" fmla="*/ 709 h 10000"/>
                <a:gd name="connsiteX87" fmla="*/ 7028 w 10000"/>
                <a:gd name="connsiteY87" fmla="*/ 709 h 10000"/>
                <a:gd name="connsiteX88" fmla="*/ 6787 w 10000"/>
                <a:gd name="connsiteY88" fmla="*/ 613 h 10000"/>
                <a:gd name="connsiteX89" fmla="*/ 6265 w 10000"/>
                <a:gd name="connsiteY89" fmla="*/ 613 h 10000"/>
                <a:gd name="connsiteX90" fmla="*/ 5743 w 10000"/>
                <a:gd name="connsiteY90" fmla="*/ 613 h 10000"/>
                <a:gd name="connsiteX91" fmla="*/ 5783 w 10000"/>
                <a:gd name="connsiteY91" fmla="*/ 484 h 10000"/>
                <a:gd name="connsiteX92" fmla="*/ 5703 w 10000"/>
                <a:gd name="connsiteY92" fmla="*/ 484 h 10000"/>
                <a:gd name="connsiteX93" fmla="*/ 5663 w 10000"/>
                <a:gd name="connsiteY93" fmla="*/ 613 h 10000"/>
                <a:gd name="connsiteX94" fmla="*/ 5181 w 10000"/>
                <a:gd name="connsiteY94" fmla="*/ 613 h 10000"/>
                <a:gd name="connsiteX95" fmla="*/ 4699 w 10000"/>
                <a:gd name="connsiteY95" fmla="*/ 613 h 10000"/>
                <a:gd name="connsiteX96" fmla="*/ 4217 w 10000"/>
                <a:gd name="connsiteY96" fmla="*/ 613 h 10000"/>
                <a:gd name="connsiteX97" fmla="*/ 3735 w 10000"/>
                <a:gd name="connsiteY97" fmla="*/ 613 h 10000"/>
                <a:gd name="connsiteX98" fmla="*/ 3293 w 10000"/>
                <a:gd name="connsiteY98" fmla="*/ 613 h 10000"/>
                <a:gd name="connsiteX99" fmla="*/ 2811 w 10000"/>
                <a:gd name="connsiteY99" fmla="*/ 613 h 10000"/>
                <a:gd name="connsiteX100" fmla="*/ 2369 w 10000"/>
                <a:gd name="connsiteY100" fmla="*/ 613 h 10000"/>
                <a:gd name="connsiteX101" fmla="*/ 1888 w 10000"/>
                <a:gd name="connsiteY101" fmla="*/ 613 h 10000"/>
                <a:gd name="connsiteX102" fmla="*/ 1888 w 10000"/>
                <a:gd name="connsiteY102" fmla="*/ 1064 h 10000"/>
                <a:gd name="connsiteX103" fmla="*/ 1888 w 10000"/>
                <a:gd name="connsiteY103" fmla="*/ 1645 h 10000"/>
                <a:gd name="connsiteX104" fmla="*/ 1285 w 10000"/>
                <a:gd name="connsiteY104" fmla="*/ 1645 h 10000"/>
                <a:gd name="connsiteX105" fmla="*/ 1285 w 10000"/>
                <a:gd name="connsiteY105" fmla="*/ 1903 h 10000"/>
                <a:gd name="connsiteX0" fmla="*/ 1285 w 10000"/>
                <a:gd name="connsiteY0" fmla="*/ 1903 h 10000"/>
                <a:gd name="connsiteX1" fmla="*/ 1285 w 10000"/>
                <a:gd name="connsiteY1" fmla="*/ 2420 h 10000"/>
                <a:gd name="connsiteX2" fmla="*/ 1285 w 10000"/>
                <a:gd name="connsiteY2" fmla="*/ 2903 h 10000"/>
                <a:gd name="connsiteX3" fmla="*/ 1285 w 10000"/>
                <a:gd name="connsiteY3" fmla="*/ 3387 h 10000"/>
                <a:gd name="connsiteX4" fmla="*/ 1285 w 10000"/>
                <a:gd name="connsiteY4" fmla="*/ 3838 h 10000"/>
                <a:gd name="connsiteX5" fmla="*/ 643 w 10000"/>
                <a:gd name="connsiteY5" fmla="*/ 3936 h 10000"/>
                <a:gd name="connsiteX6" fmla="*/ 522 w 10000"/>
                <a:gd name="connsiteY6" fmla="*/ 4193 h 10000"/>
                <a:gd name="connsiteX7" fmla="*/ 241 w 10000"/>
                <a:gd name="connsiteY7" fmla="*/ 4516 h 10000"/>
                <a:gd name="connsiteX8" fmla="*/ 241 w 10000"/>
                <a:gd name="connsiteY8" fmla="*/ 4774 h 10000"/>
                <a:gd name="connsiteX9" fmla="*/ 120 w 10000"/>
                <a:gd name="connsiteY9" fmla="*/ 4838 h 10000"/>
                <a:gd name="connsiteX10" fmla="*/ 120 w 10000"/>
                <a:gd name="connsiteY10" fmla="*/ 5064 h 10000"/>
                <a:gd name="connsiteX11" fmla="*/ 0 w 10000"/>
                <a:gd name="connsiteY11" fmla="*/ 5258 h 10000"/>
                <a:gd name="connsiteX12" fmla="*/ 0 w 10000"/>
                <a:gd name="connsiteY12" fmla="*/ 5419 h 10000"/>
                <a:gd name="connsiteX13" fmla="*/ 241 w 10000"/>
                <a:gd name="connsiteY13" fmla="*/ 5387 h 10000"/>
                <a:gd name="connsiteX14" fmla="*/ 281 w 10000"/>
                <a:gd name="connsiteY14" fmla="*/ 5677 h 10000"/>
                <a:gd name="connsiteX15" fmla="*/ 602 w 10000"/>
                <a:gd name="connsiteY15" fmla="*/ 6194 h 10000"/>
                <a:gd name="connsiteX16" fmla="*/ 602 w 10000"/>
                <a:gd name="connsiteY16" fmla="*/ 6226 h 10000"/>
                <a:gd name="connsiteX17" fmla="*/ 482 w 10000"/>
                <a:gd name="connsiteY17" fmla="*/ 6258 h 10000"/>
                <a:gd name="connsiteX18" fmla="*/ 964 w 10000"/>
                <a:gd name="connsiteY18" fmla="*/ 6774 h 10000"/>
                <a:gd name="connsiteX19" fmla="*/ 1004 w 10000"/>
                <a:gd name="connsiteY19" fmla="*/ 6935 h 10000"/>
                <a:gd name="connsiteX20" fmla="*/ 964 w 10000"/>
                <a:gd name="connsiteY20" fmla="*/ 7387 h 10000"/>
                <a:gd name="connsiteX21" fmla="*/ 1044 w 10000"/>
                <a:gd name="connsiteY21" fmla="*/ 7452 h 10000"/>
                <a:gd name="connsiteX22" fmla="*/ 1365 w 10000"/>
                <a:gd name="connsiteY22" fmla="*/ 7484 h 10000"/>
                <a:gd name="connsiteX23" fmla="*/ 1406 w 10000"/>
                <a:gd name="connsiteY23" fmla="*/ 7612 h 10000"/>
                <a:gd name="connsiteX24" fmla="*/ 1767 w 10000"/>
                <a:gd name="connsiteY24" fmla="*/ 7645 h 10000"/>
                <a:gd name="connsiteX25" fmla="*/ 1968 w 10000"/>
                <a:gd name="connsiteY25" fmla="*/ 7774 h 10000"/>
                <a:gd name="connsiteX26" fmla="*/ 2008 w 10000"/>
                <a:gd name="connsiteY26" fmla="*/ 8000 h 10000"/>
                <a:gd name="connsiteX27" fmla="*/ 2651 w 10000"/>
                <a:gd name="connsiteY27" fmla="*/ 8387 h 10000"/>
                <a:gd name="connsiteX28" fmla="*/ 2811 w 10000"/>
                <a:gd name="connsiteY28" fmla="*/ 8774 h 10000"/>
                <a:gd name="connsiteX29" fmla="*/ 3253 w 10000"/>
                <a:gd name="connsiteY29" fmla="*/ 8968 h 10000"/>
                <a:gd name="connsiteX30" fmla="*/ 3414 w 10000"/>
                <a:gd name="connsiteY30" fmla="*/ 9226 h 10000"/>
                <a:gd name="connsiteX31" fmla="*/ 3735 w 10000"/>
                <a:gd name="connsiteY31" fmla="*/ 9549 h 10000"/>
                <a:gd name="connsiteX32" fmla="*/ 3976 w 10000"/>
                <a:gd name="connsiteY32" fmla="*/ 9645 h 10000"/>
                <a:gd name="connsiteX33" fmla="*/ 4137 w 10000"/>
                <a:gd name="connsiteY33" fmla="*/ 9549 h 10000"/>
                <a:gd name="connsiteX34" fmla="*/ 4538 w 10000"/>
                <a:gd name="connsiteY34" fmla="*/ 9581 h 10000"/>
                <a:gd name="connsiteX35" fmla="*/ 4699 w 10000"/>
                <a:gd name="connsiteY35" fmla="*/ 9516 h 10000"/>
                <a:gd name="connsiteX36" fmla="*/ 5422 w 10000"/>
                <a:gd name="connsiteY36" fmla="*/ 10000 h 10000"/>
                <a:gd name="connsiteX37" fmla="*/ 4901 w 10000"/>
                <a:gd name="connsiteY37" fmla="*/ 6794 h 10000"/>
                <a:gd name="connsiteX38" fmla="*/ 5080 w 10000"/>
                <a:gd name="connsiteY38" fmla="*/ 6889 h 10000"/>
                <a:gd name="connsiteX39" fmla="*/ 5337 w 10000"/>
                <a:gd name="connsiteY39" fmla="*/ 6985 h 10000"/>
                <a:gd name="connsiteX40" fmla="*/ 5564 w 10000"/>
                <a:gd name="connsiteY40" fmla="*/ 7108 h 10000"/>
                <a:gd name="connsiteX41" fmla="*/ 5768 w 10000"/>
                <a:gd name="connsiteY41" fmla="*/ 7028 h 10000"/>
                <a:gd name="connsiteX42" fmla="*/ 5933 w 10000"/>
                <a:gd name="connsiteY42" fmla="*/ 6953 h 10000"/>
                <a:gd name="connsiteX43" fmla="*/ 6089 w 10000"/>
                <a:gd name="connsiteY43" fmla="*/ 6788 h 10000"/>
                <a:gd name="connsiteX44" fmla="*/ 6274 w 10000"/>
                <a:gd name="connsiteY44" fmla="*/ 6562 h 10000"/>
                <a:gd name="connsiteX45" fmla="*/ 6389 w 10000"/>
                <a:gd name="connsiteY45" fmla="*/ 6459 h 10000"/>
                <a:gd name="connsiteX46" fmla="*/ 6524 w 10000"/>
                <a:gd name="connsiteY46" fmla="*/ 6417 h 10000"/>
                <a:gd name="connsiteX47" fmla="*/ 6531 w 10000"/>
                <a:gd name="connsiteY47" fmla="*/ 6285 h 10000"/>
                <a:gd name="connsiteX48" fmla="*/ 6424 w 10000"/>
                <a:gd name="connsiteY48" fmla="*/ 5985 h 10000"/>
                <a:gd name="connsiteX49" fmla="*/ 6602 w 10000"/>
                <a:gd name="connsiteY49" fmla="*/ 5992 h 10000"/>
                <a:gd name="connsiteX50" fmla="*/ 6707 w 10000"/>
                <a:gd name="connsiteY50" fmla="*/ 5879 h 10000"/>
                <a:gd name="connsiteX51" fmla="*/ 6876 w 10000"/>
                <a:gd name="connsiteY51" fmla="*/ 5880 h 10000"/>
                <a:gd name="connsiteX52" fmla="*/ 6827 w 10000"/>
                <a:gd name="connsiteY52" fmla="*/ 6579 h 10000"/>
                <a:gd name="connsiteX53" fmla="*/ 6991 w 10000"/>
                <a:gd name="connsiteY53" fmla="*/ 6658 h 10000"/>
                <a:gd name="connsiteX54" fmla="*/ 7275 w 10000"/>
                <a:gd name="connsiteY54" fmla="*/ 6861 h 10000"/>
                <a:gd name="connsiteX55" fmla="*/ 7430 w 10000"/>
                <a:gd name="connsiteY55" fmla="*/ 6548 h 10000"/>
                <a:gd name="connsiteX56" fmla="*/ 7470 w 10000"/>
                <a:gd name="connsiteY56" fmla="*/ 6580 h 10000"/>
                <a:gd name="connsiteX57" fmla="*/ 7590 w 10000"/>
                <a:gd name="connsiteY57" fmla="*/ 6387 h 10000"/>
                <a:gd name="connsiteX58" fmla="*/ 7831 w 10000"/>
                <a:gd name="connsiteY58" fmla="*/ 6290 h 10000"/>
                <a:gd name="connsiteX59" fmla="*/ 7952 w 10000"/>
                <a:gd name="connsiteY59" fmla="*/ 5935 h 10000"/>
                <a:gd name="connsiteX60" fmla="*/ 8313 w 10000"/>
                <a:gd name="connsiteY60" fmla="*/ 5516 h 10000"/>
                <a:gd name="connsiteX61" fmla="*/ 8594 w 10000"/>
                <a:gd name="connsiteY61" fmla="*/ 5322 h 10000"/>
                <a:gd name="connsiteX62" fmla="*/ 8795 w 10000"/>
                <a:gd name="connsiteY62" fmla="*/ 4774 h 10000"/>
                <a:gd name="connsiteX63" fmla="*/ 8795 w 10000"/>
                <a:gd name="connsiteY63" fmla="*/ 4645 h 10000"/>
                <a:gd name="connsiteX64" fmla="*/ 8755 w 10000"/>
                <a:gd name="connsiteY64" fmla="*/ 4323 h 10000"/>
                <a:gd name="connsiteX65" fmla="*/ 9157 w 10000"/>
                <a:gd name="connsiteY65" fmla="*/ 3161 h 10000"/>
                <a:gd name="connsiteX66" fmla="*/ 9277 w 10000"/>
                <a:gd name="connsiteY66" fmla="*/ 3161 h 10000"/>
                <a:gd name="connsiteX67" fmla="*/ 9438 w 10000"/>
                <a:gd name="connsiteY67" fmla="*/ 3065 h 10000"/>
                <a:gd name="connsiteX68" fmla="*/ 9920 w 10000"/>
                <a:gd name="connsiteY68" fmla="*/ 2903 h 10000"/>
                <a:gd name="connsiteX69" fmla="*/ 10000 w 10000"/>
                <a:gd name="connsiteY69" fmla="*/ 2645 h 10000"/>
                <a:gd name="connsiteX70" fmla="*/ 9960 w 10000"/>
                <a:gd name="connsiteY70" fmla="*/ 2580 h 10000"/>
                <a:gd name="connsiteX71" fmla="*/ 9799 w 10000"/>
                <a:gd name="connsiteY71" fmla="*/ 2580 h 10000"/>
                <a:gd name="connsiteX72" fmla="*/ 9679 w 10000"/>
                <a:gd name="connsiteY72" fmla="*/ 2420 h 10000"/>
                <a:gd name="connsiteX73" fmla="*/ 9438 w 10000"/>
                <a:gd name="connsiteY73" fmla="*/ 2355 h 10000"/>
                <a:gd name="connsiteX74" fmla="*/ 9317 w 10000"/>
                <a:gd name="connsiteY74" fmla="*/ 2226 h 10000"/>
                <a:gd name="connsiteX75" fmla="*/ 9237 w 10000"/>
                <a:gd name="connsiteY75" fmla="*/ 1742 h 10000"/>
                <a:gd name="connsiteX76" fmla="*/ 9237 w 10000"/>
                <a:gd name="connsiteY76" fmla="*/ 1064 h 10000"/>
                <a:gd name="connsiteX77" fmla="*/ 9036 w 10000"/>
                <a:gd name="connsiteY77" fmla="*/ 839 h 10000"/>
                <a:gd name="connsiteX78" fmla="*/ 8996 w 10000"/>
                <a:gd name="connsiteY78" fmla="*/ 613 h 10000"/>
                <a:gd name="connsiteX79" fmla="*/ 8675 w 10000"/>
                <a:gd name="connsiteY79" fmla="*/ 290 h 10000"/>
                <a:gd name="connsiteX80" fmla="*/ 8394 w 10000"/>
                <a:gd name="connsiteY80" fmla="*/ 162 h 10000"/>
                <a:gd name="connsiteX81" fmla="*/ 8233 w 10000"/>
                <a:gd name="connsiteY81" fmla="*/ 0 h 10000"/>
                <a:gd name="connsiteX82" fmla="*/ 7992 w 10000"/>
                <a:gd name="connsiteY82" fmla="*/ 162 h 10000"/>
                <a:gd name="connsiteX83" fmla="*/ 7831 w 10000"/>
                <a:gd name="connsiteY83" fmla="*/ 129 h 10000"/>
                <a:gd name="connsiteX84" fmla="*/ 7711 w 10000"/>
                <a:gd name="connsiteY84" fmla="*/ 419 h 10000"/>
                <a:gd name="connsiteX85" fmla="*/ 7390 w 10000"/>
                <a:gd name="connsiteY85" fmla="*/ 484 h 10000"/>
                <a:gd name="connsiteX86" fmla="*/ 7309 w 10000"/>
                <a:gd name="connsiteY86" fmla="*/ 709 h 10000"/>
                <a:gd name="connsiteX87" fmla="*/ 7028 w 10000"/>
                <a:gd name="connsiteY87" fmla="*/ 709 h 10000"/>
                <a:gd name="connsiteX88" fmla="*/ 6787 w 10000"/>
                <a:gd name="connsiteY88" fmla="*/ 613 h 10000"/>
                <a:gd name="connsiteX89" fmla="*/ 6265 w 10000"/>
                <a:gd name="connsiteY89" fmla="*/ 613 h 10000"/>
                <a:gd name="connsiteX90" fmla="*/ 5743 w 10000"/>
                <a:gd name="connsiteY90" fmla="*/ 613 h 10000"/>
                <a:gd name="connsiteX91" fmla="*/ 5783 w 10000"/>
                <a:gd name="connsiteY91" fmla="*/ 484 h 10000"/>
                <a:gd name="connsiteX92" fmla="*/ 5703 w 10000"/>
                <a:gd name="connsiteY92" fmla="*/ 484 h 10000"/>
                <a:gd name="connsiteX93" fmla="*/ 5663 w 10000"/>
                <a:gd name="connsiteY93" fmla="*/ 613 h 10000"/>
                <a:gd name="connsiteX94" fmla="*/ 5181 w 10000"/>
                <a:gd name="connsiteY94" fmla="*/ 613 h 10000"/>
                <a:gd name="connsiteX95" fmla="*/ 4699 w 10000"/>
                <a:gd name="connsiteY95" fmla="*/ 613 h 10000"/>
                <a:gd name="connsiteX96" fmla="*/ 4217 w 10000"/>
                <a:gd name="connsiteY96" fmla="*/ 613 h 10000"/>
                <a:gd name="connsiteX97" fmla="*/ 3735 w 10000"/>
                <a:gd name="connsiteY97" fmla="*/ 613 h 10000"/>
                <a:gd name="connsiteX98" fmla="*/ 3293 w 10000"/>
                <a:gd name="connsiteY98" fmla="*/ 613 h 10000"/>
                <a:gd name="connsiteX99" fmla="*/ 2811 w 10000"/>
                <a:gd name="connsiteY99" fmla="*/ 613 h 10000"/>
                <a:gd name="connsiteX100" fmla="*/ 2369 w 10000"/>
                <a:gd name="connsiteY100" fmla="*/ 613 h 10000"/>
                <a:gd name="connsiteX101" fmla="*/ 1888 w 10000"/>
                <a:gd name="connsiteY101" fmla="*/ 613 h 10000"/>
                <a:gd name="connsiteX102" fmla="*/ 1888 w 10000"/>
                <a:gd name="connsiteY102" fmla="*/ 1064 h 10000"/>
                <a:gd name="connsiteX103" fmla="*/ 1888 w 10000"/>
                <a:gd name="connsiteY103" fmla="*/ 1645 h 10000"/>
                <a:gd name="connsiteX104" fmla="*/ 1285 w 10000"/>
                <a:gd name="connsiteY104" fmla="*/ 1645 h 10000"/>
                <a:gd name="connsiteX105" fmla="*/ 1285 w 10000"/>
                <a:gd name="connsiteY105" fmla="*/ 1903 h 10000"/>
                <a:gd name="connsiteX0" fmla="*/ 1285 w 10000"/>
                <a:gd name="connsiteY0" fmla="*/ 1903 h 9645"/>
                <a:gd name="connsiteX1" fmla="*/ 1285 w 10000"/>
                <a:gd name="connsiteY1" fmla="*/ 2420 h 9645"/>
                <a:gd name="connsiteX2" fmla="*/ 1285 w 10000"/>
                <a:gd name="connsiteY2" fmla="*/ 2903 h 9645"/>
                <a:gd name="connsiteX3" fmla="*/ 1285 w 10000"/>
                <a:gd name="connsiteY3" fmla="*/ 3387 h 9645"/>
                <a:gd name="connsiteX4" fmla="*/ 1285 w 10000"/>
                <a:gd name="connsiteY4" fmla="*/ 3838 h 9645"/>
                <a:gd name="connsiteX5" fmla="*/ 643 w 10000"/>
                <a:gd name="connsiteY5" fmla="*/ 3936 h 9645"/>
                <a:gd name="connsiteX6" fmla="*/ 522 w 10000"/>
                <a:gd name="connsiteY6" fmla="*/ 4193 h 9645"/>
                <a:gd name="connsiteX7" fmla="*/ 241 w 10000"/>
                <a:gd name="connsiteY7" fmla="*/ 4516 h 9645"/>
                <a:gd name="connsiteX8" fmla="*/ 241 w 10000"/>
                <a:gd name="connsiteY8" fmla="*/ 4774 h 9645"/>
                <a:gd name="connsiteX9" fmla="*/ 120 w 10000"/>
                <a:gd name="connsiteY9" fmla="*/ 4838 h 9645"/>
                <a:gd name="connsiteX10" fmla="*/ 120 w 10000"/>
                <a:gd name="connsiteY10" fmla="*/ 5064 h 9645"/>
                <a:gd name="connsiteX11" fmla="*/ 0 w 10000"/>
                <a:gd name="connsiteY11" fmla="*/ 5258 h 9645"/>
                <a:gd name="connsiteX12" fmla="*/ 0 w 10000"/>
                <a:gd name="connsiteY12" fmla="*/ 5419 h 9645"/>
                <a:gd name="connsiteX13" fmla="*/ 241 w 10000"/>
                <a:gd name="connsiteY13" fmla="*/ 5387 h 9645"/>
                <a:gd name="connsiteX14" fmla="*/ 281 w 10000"/>
                <a:gd name="connsiteY14" fmla="*/ 5677 h 9645"/>
                <a:gd name="connsiteX15" fmla="*/ 602 w 10000"/>
                <a:gd name="connsiteY15" fmla="*/ 6194 h 9645"/>
                <a:gd name="connsiteX16" fmla="*/ 602 w 10000"/>
                <a:gd name="connsiteY16" fmla="*/ 6226 h 9645"/>
                <a:gd name="connsiteX17" fmla="*/ 482 w 10000"/>
                <a:gd name="connsiteY17" fmla="*/ 6258 h 9645"/>
                <a:gd name="connsiteX18" fmla="*/ 964 w 10000"/>
                <a:gd name="connsiteY18" fmla="*/ 6774 h 9645"/>
                <a:gd name="connsiteX19" fmla="*/ 1004 w 10000"/>
                <a:gd name="connsiteY19" fmla="*/ 6935 h 9645"/>
                <a:gd name="connsiteX20" fmla="*/ 964 w 10000"/>
                <a:gd name="connsiteY20" fmla="*/ 7387 h 9645"/>
                <a:gd name="connsiteX21" fmla="*/ 1044 w 10000"/>
                <a:gd name="connsiteY21" fmla="*/ 7452 h 9645"/>
                <a:gd name="connsiteX22" fmla="*/ 1365 w 10000"/>
                <a:gd name="connsiteY22" fmla="*/ 7484 h 9645"/>
                <a:gd name="connsiteX23" fmla="*/ 1406 w 10000"/>
                <a:gd name="connsiteY23" fmla="*/ 7612 h 9645"/>
                <a:gd name="connsiteX24" fmla="*/ 1767 w 10000"/>
                <a:gd name="connsiteY24" fmla="*/ 7645 h 9645"/>
                <a:gd name="connsiteX25" fmla="*/ 1968 w 10000"/>
                <a:gd name="connsiteY25" fmla="*/ 7774 h 9645"/>
                <a:gd name="connsiteX26" fmla="*/ 2008 w 10000"/>
                <a:gd name="connsiteY26" fmla="*/ 8000 h 9645"/>
                <a:gd name="connsiteX27" fmla="*/ 2651 w 10000"/>
                <a:gd name="connsiteY27" fmla="*/ 8387 h 9645"/>
                <a:gd name="connsiteX28" fmla="*/ 2811 w 10000"/>
                <a:gd name="connsiteY28" fmla="*/ 8774 h 9645"/>
                <a:gd name="connsiteX29" fmla="*/ 3253 w 10000"/>
                <a:gd name="connsiteY29" fmla="*/ 8968 h 9645"/>
                <a:gd name="connsiteX30" fmla="*/ 3414 w 10000"/>
                <a:gd name="connsiteY30" fmla="*/ 9226 h 9645"/>
                <a:gd name="connsiteX31" fmla="*/ 3735 w 10000"/>
                <a:gd name="connsiteY31" fmla="*/ 9549 h 9645"/>
                <a:gd name="connsiteX32" fmla="*/ 3976 w 10000"/>
                <a:gd name="connsiteY32" fmla="*/ 9645 h 9645"/>
                <a:gd name="connsiteX33" fmla="*/ 4137 w 10000"/>
                <a:gd name="connsiteY33" fmla="*/ 9549 h 9645"/>
                <a:gd name="connsiteX34" fmla="*/ 4538 w 10000"/>
                <a:gd name="connsiteY34" fmla="*/ 9581 h 9645"/>
                <a:gd name="connsiteX35" fmla="*/ 4699 w 10000"/>
                <a:gd name="connsiteY35" fmla="*/ 9516 h 9645"/>
                <a:gd name="connsiteX36" fmla="*/ 4762 w 10000"/>
                <a:gd name="connsiteY36" fmla="*/ 6927 h 9645"/>
                <a:gd name="connsiteX37" fmla="*/ 4901 w 10000"/>
                <a:gd name="connsiteY37" fmla="*/ 6794 h 9645"/>
                <a:gd name="connsiteX38" fmla="*/ 5080 w 10000"/>
                <a:gd name="connsiteY38" fmla="*/ 6889 h 9645"/>
                <a:gd name="connsiteX39" fmla="*/ 5337 w 10000"/>
                <a:gd name="connsiteY39" fmla="*/ 6985 h 9645"/>
                <a:gd name="connsiteX40" fmla="*/ 5564 w 10000"/>
                <a:gd name="connsiteY40" fmla="*/ 7108 h 9645"/>
                <a:gd name="connsiteX41" fmla="*/ 5768 w 10000"/>
                <a:gd name="connsiteY41" fmla="*/ 7028 h 9645"/>
                <a:gd name="connsiteX42" fmla="*/ 5933 w 10000"/>
                <a:gd name="connsiteY42" fmla="*/ 6953 h 9645"/>
                <a:gd name="connsiteX43" fmla="*/ 6089 w 10000"/>
                <a:gd name="connsiteY43" fmla="*/ 6788 h 9645"/>
                <a:gd name="connsiteX44" fmla="*/ 6274 w 10000"/>
                <a:gd name="connsiteY44" fmla="*/ 6562 h 9645"/>
                <a:gd name="connsiteX45" fmla="*/ 6389 w 10000"/>
                <a:gd name="connsiteY45" fmla="*/ 6459 h 9645"/>
                <a:gd name="connsiteX46" fmla="*/ 6524 w 10000"/>
                <a:gd name="connsiteY46" fmla="*/ 6417 h 9645"/>
                <a:gd name="connsiteX47" fmla="*/ 6531 w 10000"/>
                <a:gd name="connsiteY47" fmla="*/ 6285 h 9645"/>
                <a:gd name="connsiteX48" fmla="*/ 6424 w 10000"/>
                <a:gd name="connsiteY48" fmla="*/ 5985 h 9645"/>
                <a:gd name="connsiteX49" fmla="*/ 6602 w 10000"/>
                <a:gd name="connsiteY49" fmla="*/ 5992 h 9645"/>
                <a:gd name="connsiteX50" fmla="*/ 6707 w 10000"/>
                <a:gd name="connsiteY50" fmla="*/ 5879 h 9645"/>
                <a:gd name="connsiteX51" fmla="*/ 6876 w 10000"/>
                <a:gd name="connsiteY51" fmla="*/ 5880 h 9645"/>
                <a:gd name="connsiteX52" fmla="*/ 6827 w 10000"/>
                <a:gd name="connsiteY52" fmla="*/ 6579 h 9645"/>
                <a:gd name="connsiteX53" fmla="*/ 6991 w 10000"/>
                <a:gd name="connsiteY53" fmla="*/ 6658 h 9645"/>
                <a:gd name="connsiteX54" fmla="*/ 7275 w 10000"/>
                <a:gd name="connsiteY54" fmla="*/ 6861 h 9645"/>
                <a:gd name="connsiteX55" fmla="*/ 7430 w 10000"/>
                <a:gd name="connsiteY55" fmla="*/ 6548 h 9645"/>
                <a:gd name="connsiteX56" fmla="*/ 7470 w 10000"/>
                <a:gd name="connsiteY56" fmla="*/ 6580 h 9645"/>
                <a:gd name="connsiteX57" fmla="*/ 7590 w 10000"/>
                <a:gd name="connsiteY57" fmla="*/ 6387 h 9645"/>
                <a:gd name="connsiteX58" fmla="*/ 7831 w 10000"/>
                <a:gd name="connsiteY58" fmla="*/ 6290 h 9645"/>
                <a:gd name="connsiteX59" fmla="*/ 7952 w 10000"/>
                <a:gd name="connsiteY59" fmla="*/ 5935 h 9645"/>
                <a:gd name="connsiteX60" fmla="*/ 8313 w 10000"/>
                <a:gd name="connsiteY60" fmla="*/ 5516 h 9645"/>
                <a:gd name="connsiteX61" fmla="*/ 8594 w 10000"/>
                <a:gd name="connsiteY61" fmla="*/ 5322 h 9645"/>
                <a:gd name="connsiteX62" fmla="*/ 8795 w 10000"/>
                <a:gd name="connsiteY62" fmla="*/ 4774 h 9645"/>
                <a:gd name="connsiteX63" fmla="*/ 8795 w 10000"/>
                <a:gd name="connsiteY63" fmla="*/ 4645 h 9645"/>
                <a:gd name="connsiteX64" fmla="*/ 8755 w 10000"/>
                <a:gd name="connsiteY64" fmla="*/ 4323 h 9645"/>
                <a:gd name="connsiteX65" fmla="*/ 9157 w 10000"/>
                <a:gd name="connsiteY65" fmla="*/ 3161 h 9645"/>
                <a:gd name="connsiteX66" fmla="*/ 9277 w 10000"/>
                <a:gd name="connsiteY66" fmla="*/ 3161 h 9645"/>
                <a:gd name="connsiteX67" fmla="*/ 9438 w 10000"/>
                <a:gd name="connsiteY67" fmla="*/ 3065 h 9645"/>
                <a:gd name="connsiteX68" fmla="*/ 9920 w 10000"/>
                <a:gd name="connsiteY68" fmla="*/ 2903 h 9645"/>
                <a:gd name="connsiteX69" fmla="*/ 10000 w 10000"/>
                <a:gd name="connsiteY69" fmla="*/ 2645 h 9645"/>
                <a:gd name="connsiteX70" fmla="*/ 9960 w 10000"/>
                <a:gd name="connsiteY70" fmla="*/ 2580 h 9645"/>
                <a:gd name="connsiteX71" fmla="*/ 9799 w 10000"/>
                <a:gd name="connsiteY71" fmla="*/ 2580 h 9645"/>
                <a:gd name="connsiteX72" fmla="*/ 9679 w 10000"/>
                <a:gd name="connsiteY72" fmla="*/ 2420 h 9645"/>
                <a:gd name="connsiteX73" fmla="*/ 9438 w 10000"/>
                <a:gd name="connsiteY73" fmla="*/ 2355 h 9645"/>
                <a:gd name="connsiteX74" fmla="*/ 9317 w 10000"/>
                <a:gd name="connsiteY74" fmla="*/ 2226 h 9645"/>
                <a:gd name="connsiteX75" fmla="*/ 9237 w 10000"/>
                <a:gd name="connsiteY75" fmla="*/ 1742 h 9645"/>
                <a:gd name="connsiteX76" fmla="*/ 9237 w 10000"/>
                <a:gd name="connsiteY76" fmla="*/ 1064 h 9645"/>
                <a:gd name="connsiteX77" fmla="*/ 9036 w 10000"/>
                <a:gd name="connsiteY77" fmla="*/ 839 h 9645"/>
                <a:gd name="connsiteX78" fmla="*/ 8996 w 10000"/>
                <a:gd name="connsiteY78" fmla="*/ 613 h 9645"/>
                <a:gd name="connsiteX79" fmla="*/ 8675 w 10000"/>
                <a:gd name="connsiteY79" fmla="*/ 290 h 9645"/>
                <a:gd name="connsiteX80" fmla="*/ 8394 w 10000"/>
                <a:gd name="connsiteY80" fmla="*/ 162 h 9645"/>
                <a:gd name="connsiteX81" fmla="*/ 8233 w 10000"/>
                <a:gd name="connsiteY81" fmla="*/ 0 h 9645"/>
                <a:gd name="connsiteX82" fmla="*/ 7992 w 10000"/>
                <a:gd name="connsiteY82" fmla="*/ 162 h 9645"/>
                <a:gd name="connsiteX83" fmla="*/ 7831 w 10000"/>
                <a:gd name="connsiteY83" fmla="*/ 129 h 9645"/>
                <a:gd name="connsiteX84" fmla="*/ 7711 w 10000"/>
                <a:gd name="connsiteY84" fmla="*/ 419 h 9645"/>
                <a:gd name="connsiteX85" fmla="*/ 7390 w 10000"/>
                <a:gd name="connsiteY85" fmla="*/ 484 h 9645"/>
                <a:gd name="connsiteX86" fmla="*/ 7309 w 10000"/>
                <a:gd name="connsiteY86" fmla="*/ 709 h 9645"/>
                <a:gd name="connsiteX87" fmla="*/ 7028 w 10000"/>
                <a:gd name="connsiteY87" fmla="*/ 709 h 9645"/>
                <a:gd name="connsiteX88" fmla="*/ 6787 w 10000"/>
                <a:gd name="connsiteY88" fmla="*/ 613 h 9645"/>
                <a:gd name="connsiteX89" fmla="*/ 6265 w 10000"/>
                <a:gd name="connsiteY89" fmla="*/ 613 h 9645"/>
                <a:gd name="connsiteX90" fmla="*/ 5743 w 10000"/>
                <a:gd name="connsiteY90" fmla="*/ 613 h 9645"/>
                <a:gd name="connsiteX91" fmla="*/ 5783 w 10000"/>
                <a:gd name="connsiteY91" fmla="*/ 484 h 9645"/>
                <a:gd name="connsiteX92" fmla="*/ 5703 w 10000"/>
                <a:gd name="connsiteY92" fmla="*/ 484 h 9645"/>
                <a:gd name="connsiteX93" fmla="*/ 5663 w 10000"/>
                <a:gd name="connsiteY93" fmla="*/ 613 h 9645"/>
                <a:gd name="connsiteX94" fmla="*/ 5181 w 10000"/>
                <a:gd name="connsiteY94" fmla="*/ 613 h 9645"/>
                <a:gd name="connsiteX95" fmla="*/ 4699 w 10000"/>
                <a:gd name="connsiteY95" fmla="*/ 613 h 9645"/>
                <a:gd name="connsiteX96" fmla="*/ 4217 w 10000"/>
                <a:gd name="connsiteY96" fmla="*/ 613 h 9645"/>
                <a:gd name="connsiteX97" fmla="*/ 3735 w 10000"/>
                <a:gd name="connsiteY97" fmla="*/ 613 h 9645"/>
                <a:gd name="connsiteX98" fmla="*/ 3293 w 10000"/>
                <a:gd name="connsiteY98" fmla="*/ 613 h 9645"/>
                <a:gd name="connsiteX99" fmla="*/ 2811 w 10000"/>
                <a:gd name="connsiteY99" fmla="*/ 613 h 9645"/>
                <a:gd name="connsiteX100" fmla="*/ 2369 w 10000"/>
                <a:gd name="connsiteY100" fmla="*/ 613 h 9645"/>
                <a:gd name="connsiteX101" fmla="*/ 1888 w 10000"/>
                <a:gd name="connsiteY101" fmla="*/ 613 h 9645"/>
                <a:gd name="connsiteX102" fmla="*/ 1888 w 10000"/>
                <a:gd name="connsiteY102" fmla="*/ 1064 h 9645"/>
                <a:gd name="connsiteX103" fmla="*/ 1888 w 10000"/>
                <a:gd name="connsiteY103" fmla="*/ 1645 h 9645"/>
                <a:gd name="connsiteX104" fmla="*/ 1285 w 10000"/>
                <a:gd name="connsiteY104" fmla="*/ 1645 h 9645"/>
                <a:gd name="connsiteX105" fmla="*/ 1285 w 10000"/>
                <a:gd name="connsiteY105" fmla="*/ 1903 h 9645"/>
                <a:gd name="connsiteX0" fmla="*/ 1285 w 10000"/>
                <a:gd name="connsiteY0" fmla="*/ 1973 h 10000"/>
                <a:gd name="connsiteX1" fmla="*/ 1285 w 10000"/>
                <a:gd name="connsiteY1" fmla="*/ 2509 h 10000"/>
                <a:gd name="connsiteX2" fmla="*/ 1285 w 10000"/>
                <a:gd name="connsiteY2" fmla="*/ 3010 h 10000"/>
                <a:gd name="connsiteX3" fmla="*/ 1285 w 10000"/>
                <a:gd name="connsiteY3" fmla="*/ 3512 h 10000"/>
                <a:gd name="connsiteX4" fmla="*/ 1285 w 10000"/>
                <a:gd name="connsiteY4" fmla="*/ 3979 h 10000"/>
                <a:gd name="connsiteX5" fmla="*/ 643 w 10000"/>
                <a:gd name="connsiteY5" fmla="*/ 4081 h 10000"/>
                <a:gd name="connsiteX6" fmla="*/ 522 w 10000"/>
                <a:gd name="connsiteY6" fmla="*/ 4347 h 10000"/>
                <a:gd name="connsiteX7" fmla="*/ 241 w 10000"/>
                <a:gd name="connsiteY7" fmla="*/ 4682 h 10000"/>
                <a:gd name="connsiteX8" fmla="*/ 241 w 10000"/>
                <a:gd name="connsiteY8" fmla="*/ 4950 h 10000"/>
                <a:gd name="connsiteX9" fmla="*/ 120 w 10000"/>
                <a:gd name="connsiteY9" fmla="*/ 5016 h 10000"/>
                <a:gd name="connsiteX10" fmla="*/ 120 w 10000"/>
                <a:gd name="connsiteY10" fmla="*/ 5250 h 10000"/>
                <a:gd name="connsiteX11" fmla="*/ 0 w 10000"/>
                <a:gd name="connsiteY11" fmla="*/ 5452 h 10000"/>
                <a:gd name="connsiteX12" fmla="*/ 0 w 10000"/>
                <a:gd name="connsiteY12" fmla="*/ 5618 h 10000"/>
                <a:gd name="connsiteX13" fmla="*/ 241 w 10000"/>
                <a:gd name="connsiteY13" fmla="*/ 5585 h 10000"/>
                <a:gd name="connsiteX14" fmla="*/ 281 w 10000"/>
                <a:gd name="connsiteY14" fmla="*/ 5886 h 10000"/>
                <a:gd name="connsiteX15" fmla="*/ 602 w 10000"/>
                <a:gd name="connsiteY15" fmla="*/ 6422 h 10000"/>
                <a:gd name="connsiteX16" fmla="*/ 602 w 10000"/>
                <a:gd name="connsiteY16" fmla="*/ 6455 h 10000"/>
                <a:gd name="connsiteX17" fmla="*/ 482 w 10000"/>
                <a:gd name="connsiteY17" fmla="*/ 6488 h 10000"/>
                <a:gd name="connsiteX18" fmla="*/ 964 w 10000"/>
                <a:gd name="connsiteY18" fmla="*/ 7023 h 10000"/>
                <a:gd name="connsiteX19" fmla="*/ 1004 w 10000"/>
                <a:gd name="connsiteY19" fmla="*/ 7190 h 10000"/>
                <a:gd name="connsiteX20" fmla="*/ 964 w 10000"/>
                <a:gd name="connsiteY20" fmla="*/ 7659 h 10000"/>
                <a:gd name="connsiteX21" fmla="*/ 1044 w 10000"/>
                <a:gd name="connsiteY21" fmla="*/ 7726 h 10000"/>
                <a:gd name="connsiteX22" fmla="*/ 1365 w 10000"/>
                <a:gd name="connsiteY22" fmla="*/ 7759 h 10000"/>
                <a:gd name="connsiteX23" fmla="*/ 1406 w 10000"/>
                <a:gd name="connsiteY23" fmla="*/ 7892 h 10000"/>
                <a:gd name="connsiteX24" fmla="*/ 1767 w 10000"/>
                <a:gd name="connsiteY24" fmla="*/ 7926 h 10000"/>
                <a:gd name="connsiteX25" fmla="*/ 1968 w 10000"/>
                <a:gd name="connsiteY25" fmla="*/ 8060 h 10000"/>
                <a:gd name="connsiteX26" fmla="*/ 2008 w 10000"/>
                <a:gd name="connsiteY26" fmla="*/ 8294 h 10000"/>
                <a:gd name="connsiteX27" fmla="*/ 2651 w 10000"/>
                <a:gd name="connsiteY27" fmla="*/ 8696 h 10000"/>
                <a:gd name="connsiteX28" fmla="*/ 2811 w 10000"/>
                <a:gd name="connsiteY28" fmla="*/ 9097 h 10000"/>
                <a:gd name="connsiteX29" fmla="*/ 3253 w 10000"/>
                <a:gd name="connsiteY29" fmla="*/ 9298 h 10000"/>
                <a:gd name="connsiteX30" fmla="*/ 3414 w 10000"/>
                <a:gd name="connsiteY30" fmla="*/ 9566 h 10000"/>
                <a:gd name="connsiteX31" fmla="*/ 3735 w 10000"/>
                <a:gd name="connsiteY31" fmla="*/ 9900 h 10000"/>
                <a:gd name="connsiteX32" fmla="*/ 3976 w 10000"/>
                <a:gd name="connsiteY32" fmla="*/ 10000 h 10000"/>
                <a:gd name="connsiteX33" fmla="*/ 4137 w 10000"/>
                <a:gd name="connsiteY33" fmla="*/ 9900 h 10000"/>
                <a:gd name="connsiteX34" fmla="*/ 4538 w 10000"/>
                <a:gd name="connsiteY34" fmla="*/ 9934 h 10000"/>
                <a:gd name="connsiteX35" fmla="*/ 4600 w 10000"/>
                <a:gd name="connsiteY35" fmla="*/ 7408 h 10000"/>
                <a:gd name="connsiteX36" fmla="*/ 4762 w 10000"/>
                <a:gd name="connsiteY36" fmla="*/ 7182 h 10000"/>
                <a:gd name="connsiteX37" fmla="*/ 4901 w 10000"/>
                <a:gd name="connsiteY37" fmla="*/ 7044 h 10000"/>
                <a:gd name="connsiteX38" fmla="*/ 5080 w 10000"/>
                <a:gd name="connsiteY38" fmla="*/ 7143 h 10000"/>
                <a:gd name="connsiteX39" fmla="*/ 5337 w 10000"/>
                <a:gd name="connsiteY39" fmla="*/ 7242 h 10000"/>
                <a:gd name="connsiteX40" fmla="*/ 5564 w 10000"/>
                <a:gd name="connsiteY40" fmla="*/ 7370 h 10000"/>
                <a:gd name="connsiteX41" fmla="*/ 5768 w 10000"/>
                <a:gd name="connsiteY41" fmla="*/ 7287 h 10000"/>
                <a:gd name="connsiteX42" fmla="*/ 5933 w 10000"/>
                <a:gd name="connsiteY42" fmla="*/ 7209 h 10000"/>
                <a:gd name="connsiteX43" fmla="*/ 6089 w 10000"/>
                <a:gd name="connsiteY43" fmla="*/ 7038 h 10000"/>
                <a:gd name="connsiteX44" fmla="*/ 6274 w 10000"/>
                <a:gd name="connsiteY44" fmla="*/ 6804 h 10000"/>
                <a:gd name="connsiteX45" fmla="*/ 6389 w 10000"/>
                <a:gd name="connsiteY45" fmla="*/ 6697 h 10000"/>
                <a:gd name="connsiteX46" fmla="*/ 6524 w 10000"/>
                <a:gd name="connsiteY46" fmla="*/ 6653 h 10000"/>
                <a:gd name="connsiteX47" fmla="*/ 6531 w 10000"/>
                <a:gd name="connsiteY47" fmla="*/ 6516 h 10000"/>
                <a:gd name="connsiteX48" fmla="*/ 6424 w 10000"/>
                <a:gd name="connsiteY48" fmla="*/ 6205 h 10000"/>
                <a:gd name="connsiteX49" fmla="*/ 6602 w 10000"/>
                <a:gd name="connsiteY49" fmla="*/ 6213 h 10000"/>
                <a:gd name="connsiteX50" fmla="*/ 6707 w 10000"/>
                <a:gd name="connsiteY50" fmla="*/ 6095 h 10000"/>
                <a:gd name="connsiteX51" fmla="*/ 6876 w 10000"/>
                <a:gd name="connsiteY51" fmla="*/ 6096 h 10000"/>
                <a:gd name="connsiteX52" fmla="*/ 6827 w 10000"/>
                <a:gd name="connsiteY52" fmla="*/ 6821 h 10000"/>
                <a:gd name="connsiteX53" fmla="*/ 6991 w 10000"/>
                <a:gd name="connsiteY53" fmla="*/ 6903 h 10000"/>
                <a:gd name="connsiteX54" fmla="*/ 7275 w 10000"/>
                <a:gd name="connsiteY54" fmla="*/ 7114 h 10000"/>
                <a:gd name="connsiteX55" fmla="*/ 7430 w 10000"/>
                <a:gd name="connsiteY55" fmla="*/ 6789 h 10000"/>
                <a:gd name="connsiteX56" fmla="*/ 7470 w 10000"/>
                <a:gd name="connsiteY56" fmla="*/ 6822 h 10000"/>
                <a:gd name="connsiteX57" fmla="*/ 7590 w 10000"/>
                <a:gd name="connsiteY57" fmla="*/ 6622 h 10000"/>
                <a:gd name="connsiteX58" fmla="*/ 7831 w 10000"/>
                <a:gd name="connsiteY58" fmla="*/ 6522 h 10000"/>
                <a:gd name="connsiteX59" fmla="*/ 7952 w 10000"/>
                <a:gd name="connsiteY59" fmla="*/ 6153 h 10000"/>
                <a:gd name="connsiteX60" fmla="*/ 8313 w 10000"/>
                <a:gd name="connsiteY60" fmla="*/ 5719 h 10000"/>
                <a:gd name="connsiteX61" fmla="*/ 8594 w 10000"/>
                <a:gd name="connsiteY61" fmla="*/ 5518 h 10000"/>
                <a:gd name="connsiteX62" fmla="*/ 8795 w 10000"/>
                <a:gd name="connsiteY62" fmla="*/ 4950 h 10000"/>
                <a:gd name="connsiteX63" fmla="*/ 8795 w 10000"/>
                <a:gd name="connsiteY63" fmla="*/ 4816 h 10000"/>
                <a:gd name="connsiteX64" fmla="*/ 8755 w 10000"/>
                <a:gd name="connsiteY64" fmla="*/ 4482 h 10000"/>
                <a:gd name="connsiteX65" fmla="*/ 9157 w 10000"/>
                <a:gd name="connsiteY65" fmla="*/ 3277 h 10000"/>
                <a:gd name="connsiteX66" fmla="*/ 9277 w 10000"/>
                <a:gd name="connsiteY66" fmla="*/ 3277 h 10000"/>
                <a:gd name="connsiteX67" fmla="*/ 9438 w 10000"/>
                <a:gd name="connsiteY67" fmla="*/ 3178 h 10000"/>
                <a:gd name="connsiteX68" fmla="*/ 9920 w 10000"/>
                <a:gd name="connsiteY68" fmla="*/ 3010 h 10000"/>
                <a:gd name="connsiteX69" fmla="*/ 10000 w 10000"/>
                <a:gd name="connsiteY69" fmla="*/ 2742 h 10000"/>
                <a:gd name="connsiteX70" fmla="*/ 9960 w 10000"/>
                <a:gd name="connsiteY70" fmla="*/ 2675 h 10000"/>
                <a:gd name="connsiteX71" fmla="*/ 9799 w 10000"/>
                <a:gd name="connsiteY71" fmla="*/ 2675 h 10000"/>
                <a:gd name="connsiteX72" fmla="*/ 9679 w 10000"/>
                <a:gd name="connsiteY72" fmla="*/ 2509 h 10000"/>
                <a:gd name="connsiteX73" fmla="*/ 9438 w 10000"/>
                <a:gd name="connsiteY73" fmla="*/ 2442 h 10000"/>
                <a:gd name="connsiteX74" fmla="*/ 9317 w 10000"/>
                <a:gd name="connsiteY74" fmla="*/ 2308 h 10000"/>
                <a:gd name="connsiteX75" fmla="*/ 9237 w 10000"/>
                <a:gd name="connsiteY75" fmla="*/ 1806 h 10000"/>
                <a:gd name="connsiteX76" fmla="*/ 9237 w 10000"/>
                <a:gd name="connsiteY76" fmla="*/ 1103 h 10000"/>
                <a:gd name="connsiteX77" fmla="*/ 9036 w 10000"/>
                <a:gd name="connsiteY77" fmla="*/ 870 h 10000"/>
                <a:gd name="connsiteX78" fmla="*/ 8996 w 10000"/>
                <a:gd name="connsiteY78" fmla="*/ 636 h 10000"/>
                <a:gd name="connsiteX79" fmla="*/ 8675 w 10000"/>
                <a:gd name="connsiteY79" fmla="*/ 301 h 10000"/>
                <a:gd name="connsiteX80" fmla="*/ 8394 w 10000"/>
                <a:gd name="connsiteY80" fmla="*/ 168 h 10000"/>
                <a:gd name="connsiteX81" fmla="*/ 8233 w 10000"/>
                <a:gd name="connsiteY81" fmla="*/ 0 h 10000"/>
                <a:gd name="connsiteX82" fmla="*/ 7992 w 10000"/>
                <a:gd name="connsiteY82" fmla="*/ 168 h 10000"/>
                <a:gd name="connsiteX83" fmla="*/ 7831 w 10000"/>
                <a:gd name="connsiteY83" fmla="*/ 134 h 10000"/>
                <a:gd name="connsiteX84" fmla="*/ 7711 w 10000"/>
                <a:gd name="connsiteY84" fmla="*/ 434 h 10000"/>
                <a:gd name="connsiteX85" fmla="*/ 7390 w 10000"/>
                <a:gd name="connsiteY85" fmla="*/ 502 h 10000"/>
                <a:gd name="connsiteX86" fmla="*/ 7309 w 10000"/>
                <a:gd name="connsiteY86" fmla="*/ 735 h 10000"/>
                <a:gd name="connsiteX87" fmla="*/ 7028 w 10000"/>
                <a:gd name="connsiteY87" fmla="*/ 735 h 10000"/>
                <a:gd name="connsiteX88" fmla="*/ 6787 w 10000"/>
                <a:gd name="connsiteY88" fmla="*/ 636 h 10000"/>
                <a:gd name="connsiteX89" fmla="*/ 6265 w 10000"/>
                <a:gd name="connsiteY89" fmla="*/ 636 h 10000"/>
                <a:gd name="connsiteX90" fmla="*/ 5743 w 10000"/>
                <a:gd name="connsiteY90" fmla="*/ 636 h 10000"/>
                <a:gd name="connsiteX91" fmla="*/ 5783 w 10000"/>
                <a:gd name="connsiteY91" fmla="*/ 502 h 10000"/>
                <a:gd name="connsiteX92" fmla="*/ 5703 w 10000"/>
                <a:gd name="connsiteY92" fmla="*/ 502 h 10000"/>
                <a:gd name="connsiteX93" fmla="*/ 5663 w 10000"/>
                <a:gd name="connsiteY93" fmla="*/ 636 h 10000"/>
                <a:gd name="connsiteX94" fmla="*/ 5181 w 10000"/>
                <a:gd name="connsiteY94" fmla="*/ 636 h 10000"/>
                <a:gd name="connsiteX95" fmla="*/ 4699 w 10000"/>
                <a:gd name="connsiteY95" fmla="*/ 636 h 10000"/>
                <a:gd name="connsiteX96" fmla="*/ 4217 w 10000"/>
                <a:gd name="connsiteY96" fmla="*/ 636 h 10000"/>
                <a:gd name="connsiteX97" fmla="*/ 3735 w 10000"/>
                <a:gd name="connsiteY97" fmla="*/ 636 h 10000"/>
                <a:gd name="connsiteX98" fmla="*/ 3293 w 10000"/>
                <a:gd name="connsiteY98" fmla="*/ 636 h 10000"/>
                <a:gd name="connsiteX99" fmla="*/ 2811 w 10000"/>
                <a:gd name="connsiteY99" fmla="*/ 636 h 10000"/>
                <a:gd name="connsiteX100" fmla="*/ 2369 w 10000"/>
                <a:gd name="connsiteY100" fmla="*/ 636 h 10000"/>
                <a:gd name="connsiteX101" fmla="*/ 1888 w 10000"/>
                <a:gd name="connsiteY101" fmla="*/ 636 h 10000"/>
                <a:gd name="connsiteX102" fmla="*/ 1888 w 10000"/>
                <a:gd name="connsiteY102" fmla="*/ 1103 h 10000"/>
                <a:gd name="connsiteX103" fmla="*/ 1888 w 10000"/>
                <a:gd name="connsiteY103" fmla="*/ 1706 h 10000"/>
                <a:gd name="connsiteX104" fmla="*/ 1285 w 10000"/>
                <a:gd name="connsiteY104" fmla="*/ 1706 h 10000"/>
                <a:gd name="connsiteX105" fmla="*/ 1285 w 10000"/>
                <a:gd name="connsiteY105" fmla="*/ 1973 h 10000"/>
                <a:gd name="connsiteX0" fmla="*/ 1285 w 10000"/>
                <a:gd name="connsiteY0" fmla="*/ 1973 h 10000"/>
                <a:gd name="connsiteX1" fmla="*/ 1285 w 10000"/>
                <a:gd name="connsiteY1" fmla="*/ 2509 h 10000"/>
                <a:gd name="connsiteX2" fmla="*/ 1285 w 10000"/>
                <a:gd name="connsiteY2" fmla="*/ 3010 h 10000"/>
                <a:gd name="connsiteX3" fmla="*/ 1285 w 10000"/>
                <a:gd name="connsiteY3" fmla="*/ 3512 h 10000"/>
                <a:gd name="connsiteX4" fmla="*/ 1285 w 10000"/>
                <a:gd name="connsiteY4" fmla="*/ 3979 h 10000"/>
                <a:gd name="connsiteX5" fmla="*/ 643 w 10000"/>
                <a:gd name="connsiteY5" fmla="*/ 4081 h 10000"/>
                <a:gd name="connsiteX6" fmla="*/ 522 w 10000"/>
                <a:gd name="connsiteY6" fmla="*/ 4347 h 10000"/>
                <a:gd name="connsiteX7" fmla="*/ 241 w 10000"/>
                <a:gd name="connsiteY7" fmla="*/ 4682 h 10000"/>
                <a:gd name="connsiteX8" fmla="*/ 241 w 10000"/>
                <a:gd name="connsiteY8" fmla="*/ 4950 h 10000"/>
                <a:gd name="connsiteX9" fmla="*/ 120 w 10000"/>
                <a:gd name="connsiteY9" fmla="*/ 5016 h 10000"/>
                <a:gd name="connsiteX10" fmla="*/ 120 w 10000"/>
                <a:gd name="connsiteY10" fmla="*/ 5250 h 10000"/>
                <a:gd name="connsiteX11" fmla="*/ 0 w 10000"/>
                <a:gd name="connsiteY11" fmla="*/ 5452 h 10000"/>
                <a:gd name="connsiteX12" fmla="*/ 0 w 10000"/>
                <a:gd name="connsiteY12" fmla="*/ 5618 h 10000"/>
                <a:gd name="connsiteX13" fmla="*/ 241 w 10000"/>
                <a:gd name="connsiteY13" fmla="*/ 5585 h 10000"/>
                <a:gd name="connsiteX14" fmla="*/ 281 w 10000"/>
                <a:gd name="connsiteY14" fmla="*/ 5886 h 10000"/>
                <a:gd name="connsiteX15" fmla="*/ 602 w 10000"/>
                <a:gd name="connsiteY15" fmla="*/ 6422 h 10000"/>
                <a:gd name="connsiteX16" fmla="*/ 602 w 10000"/>
                <a:gd name="connsiteY16" fmla="*/ 6455 h 10000"/>
                <a:gd name="connsiteX17" fmla="*/ 482 w 10000"/>
                <a:gd name="connsiteY17" fmla="*/ 6488 h 10000"/>
                <a:gd name="connsiteX18" fmla="*/ 964 w 10000"/>
                <a:gd name="connsiteY18" fmla="*/ 7023 h 10000"/>
                <a:gd name="connsiteX19" fmla="*/ 1004 w 10000"/>
                <a:gd name="connsiteY19" fmla="*/ 7190 h 10000"/>
                <a:gd name="connsiteX20" fmla="*/ 964 w 10000"/>
                <a:gd name="connsiteY20" fmla="*/ 7659 h 10000"/>
                <a:gd name="connsiteX21" fmla="*/ 1044 w 10000"/>
                <a:gd name="connsiteY21" fmla="*/ 7726 h 10000"/>
                <a:gd name="connsiteX22" fmla="*/ 1365 w 10000"/>
                <a:gd name="connsiteY22" fmla="*/ 7759 h 10000"/>
                <a:gd name="connsiteX23" fmla="*/ 1406 w 10000"/>
                <a:gd name="connsiteY23" fmla="*/ 7892 h 10000"/>
                <a:gd name="connsiteX24" fmla="*/ 1767 w 10000"/>
                <a:gd name="connsiteY24" fmla="*/ 7926 h 10000"/>
                <a:gd name="connsiteX25" fmla="*/ 1968 w 10000"/>
                <a:gd name="connsiteY25" fmla="*/ 8060 h 10000"/>
                <a:gd name="connsiteX26" fmla="*/ 2008 w 10000"/>
                <a:gd name="connsiteY26" fmla="*/ 8294 h 10000"/>
                <a:gd name="connsiteX27" fmla="*/ 2651 w 10000"/>
                <a:gd name="connsiteY27" fmla="*/ 8696 h 10000"/>
                <a:gd name="connsiteX28" fmla="*/ 2811 w 10000"/>
                <a:gd name="connsiteY28" fmla="*/ 9097 h 10000"/>
                <a:gd name="connsiteX29" fmla="*/ 3253 w 10000"/>
                <a:gd name="connsiteY29" fmla="*/ 9298 h 10000"/>
                <a:gd name="connsiteX30" fmla="*/ 3414 w 10000"/>
                <a:gd name="connsiteY30" fmla="*/ 9566 h 10000"/>
                <a:gd name="connsiteX31" fmla="*/ 3735 w 10000"/>
                <a:gd name="connsiteY31" fmla="*/ 9900 h 10000"/>
                <a:gd name="connsiteX32" fmla="*/ 3976 w 10000"/>
                <a:gd name="connsiteY32" fmla="*/ 10000 h 10000"/>
                <a:gd name="connsiteX33" fmla="*/ 4137 w 10000"/>
                <a:gd name="connsiteY33" fmla="*/ 9900 h 10000"/>
                <a:gd name="connsiteX34" fmla="*/ 4406 w 10000"/>
                <a:gd name="connsiteY34" fmla="*/ 7531 h 10000"/>
                <a:gd name="connsiteX35" fmla="*/ 4600 w 10000"/>
                <a:gd name="connsiteY35" fmla="*/ 7408 h 10000"/>
                <a:gd name="connsiteX36" fmla="*/ 4762 w 10000"/>
                <a:gd name="connsiteY36" fmla="*/ 7182 h 10000"/>
                <a:gd name="connsiteX37" fmla="*/ 4901 w 10000"/>
                <a:gd name="connsiteY37" fmla="*/ 7044 h 10000"/>
                <a:gd name="connsiteX38" fmla="*/ 5080 w 10000"/>
                <a:gd name="connsiteY38" fmla="*/ 7143 h 10000"/>
                <a:gd name="connsiteX39" fmla="*/ 5337 w 10000"/>
                <a:gd name="connsiteY39" fmla="*/ 7242 h 10000"/>
                <a:gd name="connsiteX40" fmla="*/ 5564 w 10000"/>
                <a:gd name="connsiteY40" fmla="*/ 7370 h 10000"/>
                <a:gd name="connsiteX41" fmla="*/ 5768 w 10000"/>
                <a:gd name="connsiteY41" fmla="*/ 7287 h 10000"/>
                <a:gd name="connsiteX42" fmla="*/ 5933 w 10000"/>
                <a:gd name="connsiteY42" fmla="*/ 7209 h 10000"/>
                <a:gd name="connsiteX43" fmla="*/ 6089 w 10000"/>
                <a:gd name="connsiteY43" fmla="*/ 7038 h 10000"/>
                <a:gd name="connsiteX44" fmla="*/ 6274 w 10000"/>
                <a:gd name="connsiteY44" fmla="*/ 6804 h 10000"/>
                <a:gd name="connsiteX45" fmla="*/ 6389 w 10000"/>
                <a:gd name="connsiteY45" fmla="*/ 6697 h 10000"/>
                <a:gd name="connsiteX46" fmla="*/ 6524 w 10000"/>
                <a:gd name="connsiteY46" fmla="*/ 6653 h 10000"/>
                <a:gd name="connsiteX47" fmla="*/ 6531 w 10000"/>
                <a:gd name="connsiteY47" fmla="*/ 6516 h 10000"/>
                <a:gd name="connsiteX48" fmla="*/ 6424 w 10000"/>
                <a:gd name="connsiteY48" fmla="*/ 6205 h 10000"/>
                <a:gd name="connsiteX49" fmla="*/ 6602 w 10000"/>
                <a:gd name="connsiteY49" fmla="*/ 6213 h 10000"/>
                <a:gd name="connsiteX50" fmla="*/ 6707 w 10000"/>
                <a:gd name="connsiteY50" fmla="*/ 6095 h 10000"/>
                <a:gd name="connsiteX51" fmla="*/ 6876 w 10000"/>
                <a:gd name="connsiteY51" fmla="*/ 6096 h 10000"/>
                <a:gd name="connsiteX52" fmla="*/ 6827 w 10000"/>
                <a:gd name="connsiteY52" fmla="*/ 6821 h 10000"/>
                <a:gd name="connsiteX53" fmla="*/ 6991 w 10000"/>
                <a:gd name="connsiteY53" fmla="*/ 6903 h 10000"/>
                <a:gd name="connsiteX54" fmla="*/ 7275 w 10000"/>
                <a:gd name="connsiteY54" fmla="*/ 7114 h 10000"/>
                <a:gd name="connsiteX55" fmla="*/ 7430 w 10000"/>
                <a:gd name="connsiteY55" fmla="*/ 6789 h 10000"/>
                <a:gd name="connsiteX56" fmla="*/ 7470 w 10000"/>
                <a:gd name="connsiteY56" fmla="*/ 6822 h 10000"/>
                <a:gd name="connsiteX57" fmla="*/ 7590 w 10000"/>
                <a:gd name="connsiteY57" fmla="*/ 6622 h 10000"/>
                <a:gd name="connsiteX58" fmla="*/ 7831 w 10000"/>
                <a:gd name="connsiteY58" fmla="*/ 6522 h 10000"/>
                <a:gd name="connsiteX59" fmla="*/ 7952 w 10000"/>
                <a:gd name="connsiteY59" fmla="*/ 6153 h 10000"/>
                <a:gd name="connsiteX60" fmla="*/ 8313 w 10000"/>
                <a:gd name="connsiteY60" fmla="*/ 5719 h 10000"/>
                <a:gd name="connsiteX61" fmla="*/ 8594 w 10000"/>
                <a:gd name="connsiteY61" fmla="*/ 5518 h 10000"/>
                <a:gd name="connsiteX62" fmla="*/ 8795 w 10000"/>
                <a:gd name="connsiteY62" fmla="*/ 4950 h 10000"/>
                <a:gd name="connsiteX63" fmla="*/ 8795 w 10000"/>
                <a:gd name="connsiteY63" fmla="*/ 4816 h 10000"/>
                <a:gd name="connsiteX64" fmla="*/ 8755 w 10000"/>
                <a:gd name="connsiteY64" fmla="*/ 4482 h 10000"/>
                <a:gd name="connsiteX65" fmla="*/ 9157 w 10000"/>
                <a:gd name="connsiteY65" fmla="*/ 3277 h 10000"/>
                <a:gd name="connsiteX66" fmla="*/ 9277 w 10000"/>
                <a:gd name="connsiteY66" fmla="*/ 3277 h 10000"/>
                <a:gd name="connsiteX67" fmla="*/ 9438 w 10000"/>
                <a:gd name="connsiteY67" fmla="*/ 3178 h 10000"/>
                <a:gd name="connsiteX68" fmla="*/ 9920 w 10000"/>
                <a:gd name="connsiteY68" fmla="*/ 3010 h 10000"/>
                <a:gd name="connsiteX69" fmla="*/ 10000 w 10000"/>
                <a:gd name="connsiteY69" fmla="*/ 2742 h 10000"/>
                <a:gd name="connsiteX70" fmla="*/ 9960 w 10000"/>
                <a:gd name="connsiteY70" fmla="*/ 2675 h 10000"/>
                <a:gd name="connsiteX71" fmla="*/ 9799 w 10000"/>
                <a:gd name="connsiteY71" fmla="*/ 2675 h 10000"/>
                <a:gd name="connsiteX72" fmla="*/ 9679 w 10000"/>
                <a:gd name="connsiteY72" fmla="*/ 2509 h 10000"/>
                <a:gd name="connsiteX73" fmla="*/ 9438 w 10000"/>
                <a:gd name="connsiteY73" fmla="*/ 2442 h 10000"/>
                <a:gd name="connsiteX74" fmla="*/ 9317 w 10000"/>
                <a:gd name="connsiteY74" fmla="*/ 2308 h 10000"/>
                <a:gd name="connsiteX75" fmla="*/ 9237 w 10000"/>
                <a:gd name="connsiteY75" fmla="*/ 1806 h 10000"/>
                <a:gd name="connsiteX76" fmla="*/ 9237 w 10000"/>
                <a:gd name="connsiteY76" fmla="*/ 1103 h 10000"/>
                <a:gd name="connsiteX77" fmla="*/ 9036 w 10000"/>
                <a:gd name="connsiteY77" fmla="*/ 870 h 10000"/>
                <a:gd name="connsiteX78" fmla="*/ 8996 w 10000"/>
                <a:gd name="connsiteY78" fmla="*/ 636 h 10000"/>
                <a:gd name="connsiteX79" fmla="*/ 8675 w 10000"/>
                <a:gd name="connsiteY79" fmla="*/ 301 h 10000"/>
                <a:gd name="connsiteX80" fmla="*/ 8394 w 10000"/>
                <a:gd name="connsiteY80" fmla="*/ 168 h 10000"/>
                <a:gd name="connsiteX81" fmla="*/ 8233 w 10000"/>
                <a:gd name="connsiteY81" fmla="*/ 0 h 10000"/>
                <a:gd name="connsiteX82" fmla="*/ 7992 w 10000"/>
                <a:gd name="connsiteY82" fmla="*/ 168 h 10000"/>
                <a:gd name="connsiteX83" fmla="*/ 7831 w 10000"/>
                <a:gd name="connsiteY83" fmla="*/ 134 h 10000"/>
                <a:gd name="connsiteX84" fmla="*/ 7711 w 10000"/>
                <a:gd name="connsiteY84" fmla="*/ 434 h 10000"/>
                <a:gd name="connsiteX85" fmla="*/ 7390 w 10000"/>
                <a:gd name="connsiteY85" fmla="*/ 502 h 10000"/>
                <a:gd name="connsiteX86" fmla="*/ 7309 w 10000"/>
                <a:gd name="connsiteY86" fmla="*/ 735 h 10000"/>
                <a:gd name="connsiteX87" fmla="*/ 7028 w 10000"/>
                <a:gd name="connsiteY87" fmla="*/ 735 h 10000"/>
                <a:gd name="connsiteX88" fmla="*/ 6787 w 10000"/>
                <a:gd name="connsiteY88" fmla="*/ 636 h 10000"/>
                <a:gd name="connsiteX89" fmla="*/ 6265 w 10000"/>
                <a:gd name="connsiteY89" fmla="*/ 636 h 10000"/>
                <a:gd name="connsiteX90" fmla="*/ 5743 w 10000"/>
                <a:gd name="connsiteY90" fmla="*/ 636 h 10000"/>
                <a:gd name="connsiteX91" fmla="*/ 5783 w 10000"/>
                <a:gd name="connsiteY91" fmla="*/ 502 h 10000"/>
                <a:gd name="connsiteX92" fmla="*/ 5703 w 10000"/>
                <a:gd name="connsiteY92" fmla="*/ 502 h 10000"/>
                <a:gd name="connsiteX93" fmla="*/ 5663 w 10000"/>
                <a:gd name="connsiteY93" fmla="*/ 636 h 10000"/>
                <a:gd name="connsiteX94" fmla="*/ 5181 w 10000"/>
                <a:gd name="connsiteY94" fmla="*/ 636 h 10000"/>
                <a:gd name="connsiteX95" fmla="*/ 4699 w 10000"/>
                <a:gd name="connsiteY95" fmla="*/ 636 h 10000"/>
                <a:gd name="connsiteX96" fmla="*/ 4217 w 10000"/>
                <a:gd name="connsiteY96" fmla="*/ 636 h 10000"/>
                <a:gd name="connsiteX97" fmla="*/ 3735 w 10000"/>
                <a:gd name="connsiteY97" fmla="*/ 636 h 10000"/>
                <a:gd name="connsiteX98" fmla="*/ 3293 w 10000"/>
                <a:gd name="connsiteY98" fmla="*/ 636 h 10000"/>
                <a:gd name="connsiteX99" fmla="*/ 2811 w 10000"/>
                <a:gd name="connsiteY99" fmla="*/ 636 h 10000"/>
                <a:gd name="connsiteX100" fmla="*/ 2369 w 10000"/>
                <a:gd name="connsiteY100" fmla="*/ 636 h 10000"/>
                <a:gd name="connsiteX101" fmla="*/ 1888 w 10000"/>
                <a:gd name="connsiteY101" fmla="*/ 636 h 10000"/>
                <a:gd name="connsiteX102" fmla="*/ 1888 w 10000"/>
                <a:gd name="connsiteY102" fmla="*/ 1103 h 10000"/>
                <a:gd name="connsiteX103" fmla="*/ 1888 w 10000"/>
                <a:gd name="connsiteY103" fmla="*/ 1706 h 10000"/>
                <a:gd name="connsiteX104" fmla="*/ 1285 w 10000"/>
                <a:gd name="connsiteY104" fmla="*/ 1706 h 10000"/>
                <a:gd name="connsiteX105" fmla="*/ 1285 w 10000"/>
                <a:gd name="connsiteY105" fmla="*/ 1973 h 10000"/>
                <a:gd name="connsiteX0" fmla="*/ 1285 w 10000"/>
                <a:gd name="connsiteY0" fmla="*/ 1973 h 10000"/>
                <a:gd name="connsiteX1" fmla="*/ 1285 w 10000"/>
                <a:gd name="connsiteY1" fmla="*/ 2509 h 10000"/>
                <a:gd name="connsiteX2" fmla="*/ 1285 w 10000"/>
                <a:gd name="connsiteY2" fmla="*/ 3010 h 10000"/>
                <a:gd name="connsiteX3" fmla="*/ 1285 w 10000"/>
                <a:gd name="connsiteY3" fmla="*/ 3512 h 10000"/>
                <a:gd name="connsiteX4" fmla="*/ 1285 w 10000"/>
                <a:gd name="connsiteY4" fmla="*/ 3979 h 10000"/>
                <a:gd name="connsiteX5" fmla="*/ 643 w 10000"/>
                <a:gd name="connsiteY5" fmla="*/ 4081 h 10000"/>
                <a:gd name="connsiteX6" fmla="*/ 522 w 10000"/>
                <a:gd name="connsiteY6" fmla="*/ 4347 h 10000"/>
                <a:gd name="connsiteX7" fmla="*/ 241 w 10000"/>
                <a:gd name="connsiteY7" fmla="*/ 4682 h 10000"/>
                <a:gd name="connsiteX8" fmla="*/ 241 w 10000"/>
                <a:gd name="connsiteY8" fmla="*/ 4950 h 10000"/>
                <a:gd name="connsiteX9" fmla="*/ 120 w 10000"/>
                <a:gd name="connsiteY9" fmla="*/ 5016 h 10000"/>
                <a:gd name="connsiteX10" fmla="*/ 120 w 10000"/>
                <a:gd name="connsiteY10" fmla="*/ 5250 h 10000"/>
                <a:gd name="connsiteX11" fmla="*/ 0 w 10000"/>
                <a:gd name="connsiteY11" fmla="*/ 5452 h 10000"/>
                <a:gd name="connsiteX12" fmla="*/ 0 w 10000"/>
                <a:gd name="connsiteY12" fmla="*/ 5618 h 10000"/>
                <a:gd name="connsiteX13" fmla="*/ 241 w 10000"/>
                <a:gd name="connsiteY13" fmla="*/ 5585 h 10000"/>
                <a:gd name="connsiteX14" fmla="*/ 281 w 10000"/>
                <a:gd name="connsiteY14" fmla="*/ 5886 h 10000"/>
                <a:gd name="connsiteX15" fmla="*/ 602 w 10000"/>
                <a:gd name="connsiteY15" fmla="*/ 6422 h 10000"/>
                <a:gd name="connsiteX16" fmla="*/ 602 w 10000"/>
                <a:gd name="connsiteY16" fmla="*/ 6455 h 10000"/>
                <a:gd name="connsiteX17" fmla="*/ 482 w 10000"/>
                <a:gd name="connsiteY17" fmla="*/ 6488 h 10000"/>
                <a:gd name="connsiteX18" fmla="*/ 964 w 10000"/>
                <a:gd name="connsiteY18" fmla="*/ 7023 h 10000"/>
                <a:gd name="connsiteX19" fmla="*/ 1004 w 10000"/>
                <a:gd name="connsiteY19" fmla="*/ 7190 h 10000"/>
                <a:gd name="connsiteX20" fmla="*/ 964 w 10000"/>
                <a:gd name="connsiteY20" fmla="*/ 7659 h 10000"/>
                <a:gd name="connsiteX21" fmla="*/ 1044 w 10000"/>
                <a:gd name="connsiteY21" fmla="*/ 7726 h 10000"/>
                <a:gd name="connsiteX22" fmla="*/ 1365 w 10000"/>
                <a:gd name="connsiteY22" fmla="*/ 7759 h 10000"/>
                <a:gd name="connsiteX23" fmla="*/ 1406 w 10000"/>
                <a:gd name="connsiteY23" fmla="*/ 7892 h 10000"/>
                <a:gd name="connsiteX24" fmla="*/ 1767 w 10000"/>
                <a:gd name="connsiteY24" fmla="*/ 7926 h 10000"/>
                <a:gd name="connsiteX25" fmla="*/ 1968 w 10000"/>
                <a:gd name="connsiteY25" fmla="*/ 8060 h 10000"/>
                <a:gd name="connsiteX26" fmla="*/ 2008 w 10000"/>
                <a:gd name="connsiteY26" fmla="*/ 8294 h 10000"/>
                <a:gd name="connsiteX27" fmla="*/ 2651 w 10000"/>
                <a:gd name="connsiteY27" fmla="*/ 8696 h 10000"/>
                <a:gd name="connsiteX28" fmla="*/ 2811 w 10000"/>
                <a:gd name="connsiteY28" fmla="*/ 9097 h 10000"/>
                <a:gd name="connsiteX29" fmla="*/ 3253 w 10000"/>
                <a:gd name="connsiteY29" fmla="*/ 9298 h 10000"/>
                <a:gd name="connsiteX30" fmla="*/ 3414 w 10000"/>
                <a:gd name="connsiteY30" fmla="*/ 9566 h 10000"/>
                <a:gd name="connsiteX31" fmla="*/ 3735 w 10000"/>
                <a:gd name="connsiteY31" fmla="*/ 9900 h 10000"/>
                <a:gd name="connsiteX32" fmla="*/ 3976 w 10000"/>
                <a:gd name="connsiteY32" fmla="*/ 10000 h 10000"/>
                <a:gd name="connsiteX33" fmla="*/ 4153 w 10000"/>
                <a:gd name="connsiteY33" fmla="*/ 7579 h 10000"/>
                <a:gd name="connsiteX34" fmla="*/ 4406 w 10000"/>
                <a:gd name="connsiteY34" fmla="*/ 7531 h 10000"/>
                <a:gd name="connsiteX35" fmla="*/ 4600 w 10000"/>
                <a:gd name="connsiteY35" fmla="*/ 7408 h 10000"/>
                <a:gd name="connsiteX36" fmla="*/ 4762 w 10000"/>
                <a:gd name="connsiteY36" fmla="*/ 7182 h 10000"/>
                <a:gd name="connsiteX37" fmla="*/ 4901 w 10000"/>
                <a:gd name="connsiteY37" fmla="*/ 7044 h 10000"/>
                <a:gd name="connsiteX38" fmla="*/ 5080 w 10000"/>
                <a:gd name="connsiteY38" fmla="*/ 7143 h 10000"/>
                <a:gd name="connsiteX39" fmla="*/ 5337 w 10000"/>
                <a:gd name="connsiteY39" fmla="*/ 7242 h 10000"/>
                <a:gd name="connsiteX40" fmla="*/ 5564 w 10000"/>
                <a:gd name="connsiteY40" fmla="*/ 7370 h 10000"/>
                <a:gd name="connsiteX41" fmla="*/ 5768 w 10000"/>
                <a:gd name="connsiteY41" fmla="*/ 7287 h 10000"/>
                <a:gd name="connsiteX42" fmla="*/ 5933 w 10000"/>
                <a:gd name="connsiteY42" fmla="*/ 7209 h 10000"/>
                <a:gd name="connsiteX43" fmla="*/ 6089 w 10000"/>
                <a:gd name="connsiteY43" fmla="*/ 7038 h 10000"/>
                <a:gd name="connsiteX44" fmla="*/ 6274 w 10000"/>
                <a:gd name="connsiteY44" fmla="*/ 6804 h 10000"/>
                <a:gd name="connsiteX45" fmla="*/ 6389 w 10000"/>
                <a:gd name="connsiteY45" fmla="*/ 6697 h 10000"/>
                <a:gd name="connsiteX46" fmla="*/ 6524 w 10000"/>
                <a:gd name="connsiteY46" fmla="*/ 6653 h 10000"/>
                <a:gd name="connsiteX47" fmla="*/ 6531 w 10000"/>
                <a:gd name="connsiteY47" fmla="*/ 6516 h 10000"/>
                <a:gd name="connsiteX48" fmla="*/ 6424 w 10000"/>
                <a:gd name="connsiteY48" fmla="*/ 6205 h 10000"/>
                <a:gd name="connsiteX49" fmla="*/ 6602 w 10000"/>
                <a:gd name="connsiteY49" fmla="*/ 6213 h 10000"/>
                <a:gd name="connsiteX50" fmla="*/ 6707 w 10000"/>
                <a:gd name="connsiteY50" fmla="*/ 6095 h 10000"/>
                <a:gd name="connsiteX51" fmla="*/ 6876 w 10000"/>
                <a:gd name="connsiteY51" fmla="*/ 6096 h 10000"/>
                <a:gd name="connsiteX52" fmla="*/ 6827 w 10000"/>
                <a:gd name="connsiteY52" fmla="*/ 6821 h 10000"/>
                <a:gd name="connsiteX53" fmla="*/ 6991 w 10000"/>
                <a:gd name="connsiteY53" fmla="*/ 6903 h 10000"/>
                <a:gd name="connsiteX54" fmla="*/ 7275 w 10000"/>
                <a:gd name="connsiteY54" fmla="*/ 7114 h 10000"/>
                <a:gd name="connsiteX55" fmla="*/ 7430 w 10000"/>
                <a:gd name="connsiteY55" fmla="*/ 6789 h 10000"/>
                <a:gd name="connsiteX56" fmla="*/ 7470 w 10000"/>
                <a:gd name="connsiteY56" fmla="*/ 6822 h 10000"/>
                <a:gd name="connsiteX57" fmla="*/ 7590 w 10000"/>
                <a:gd name="connsiteY57" fmla="*/ 6622 h 10000"/>
                <a:gd name="connsiteX58" fmla="*/ 7831 w 10000"/>
                <a:gd name="connsiteY58" fmla="*/ 6522 h 10000"/>
                <a:gd name="connsiteX59" fmla="*/ 7952 w 10000"/>
                <a:gd name="connsiteY59" fmla="*/ 6153 h 10000"/>
                <a:gd name="connsiteX60" fmla="*/ 8313 w 10000"/>
                <a:gd name="connsiteY60" fmla="*/ 5719 h 10000"/>
                <a:gd name="connsiteX61" fmla="*/ 8594 w 10000"/>
                <a:gd name="connsiteY61" fmla="*/ 5518 h 10000"/>
                <a:gd name="connsiteX62" fmla="*/ 8795 w 10000"/>
                <a:gd name="connsiteY62" fmla="*/ 4950 h 10000"/>
                <a:gd name="connsiteX63" fmla="*/ 8795 w 10000"/>
                <a:gd name="connsiteY63" fmla="*/ 4816 h 10000"/>
                <a:gd name="connsiteX64" fmla="*/ 8755 w 10000"/>
                <a:gd name="connsiteY64" fmla="*/ 4482 h 10000"/>
                <a:gd name="connsiteX65" fmla="*/ 9157 w 10000"/>
                <a:gd name="connsiteY65" fmla="*/ 3277 h 10000"/>
                <a:gd name="connsiteX66" fmla="*/ 9277 w 10000"/>
                <a:gd name="connsiteY66" fmla="*/ 3277 h 10000"/>
                <a:gd name="connsiteX67" fmla="*/ 9438 w 10000"/>
                <a:gd name="connsiteY67" fmla="*/ 3178 h 10000"/>
                <a:gd name="connsiteX68" fmla="*/ 9920 w 10000"/>
                <a:gd name="connsiteY68" fmla="*/ 3010 h 10000"/>
                <a:gd name="connsiteX69" fmla="*/ 10000 w 10000"/>
                <a:gd name="connsiteY69" fmla="*/ 2742 h 10000"/>
                <a:gd name="connsiteX70" fmla="*/ 9960 w 10000"/>
                <a:gd name="connsiteY70" fmla="*/ 2675 h 10000"/>
                <a:gd name="connsiteX71" fmla="*/ 9799 w 10000"/>
                <a:gd name="connsiteY71" fmla="*/ 2675 h 10000"/>
                <a:gd name="connsiteX72" fmla="*/ 9679 w 10000"/>
                <a:gd name="connsiteY72" fmla="*/ 2509 h 10000"/>
                <a:gd name="connsiteX73" fmla="*/ 9438 w 10000"/>
                <a:gd name="connsiteY73" fmla="*/ 2442 h 10000"/>
                <a:gd name="connsiteX74" fmla="*/ 9317 w 10000"/>
                <a:gd name="connsiteY74" fmla="*/ 2308 h 10000"/>
                <a:gd name="connsiteX75" fmla="*/ 9237 w 10000"/>
                <a:gd name="connsiteY75" fmla="*/ 1806 h 10000"/>
                <a:gd name="connsiteX76" fmla="*/ 9237 w 10000"/>
                <a:gd name="connsiteY76" fmla="*/ 1103 h 10000"/>
                <a:gd name="connsiteX77" fmla="*/ 9036 w 10000"/>
                <a:gd name="connsiteY77" fmla="*/ 870 h 10000"/>
                <a:gd name="connsiteX78" fmla="*/ 8996 w 10000"/>
                <a:gd name="connsiteY78" fmla="*/ 636 h 10000"/>
                <a:gd name="connsiteX79" fmla="*/ 8675 w 10000"/>
                <a:gd name="connsiteY79" fmla="*/ 301 h 10000"/>
                <a:gd name="connsiteX80" fmla="*/ 8394 w 10000"/>
                <a:gd name="connsiteY80" fmla="*/ 168 h 10000"/>
                <a:gd name="connsiteX81" fmla="*/ 8233 w 10000"/>
                <a:gd name="connsiteY81" fmla="*/ 0 h 10000"/>
                <a:gd name="connsiteX82" fmla="*/ 7992 w 10000"/>
                <a:gd name="connsiteY82" fmla="*/ 168 h 10000"/>
                <a:gd name="connsiteX83" fmla="*/ 7831 w 10000"/>
                <a:gd name="connsiteY83" fmla="*/ 134 h 10000"/>
                <a:gd name="connsiteX84" fmla="*/ 7711 w 10000"/>
                <a:gd name="connsiteY84" fmla="*/ 434 h 10000"/>
                <a:gd name="connsiteX85" fmla="*/ 7390 w 10000"/>
                <a:gd name="connsiteY85" fmla="*/ 502 h 10000"/>
                <a:gd name="connsiteX86" fmla="*/ 7309 w 10000"/>
                <a:gd name="connsiteY86" fmla="*/ 735 h 10000"/>
                <a:gd name="connsiteX87" fmla="*/ 7028 w 10000"/>
                <a:gd name="connsiteY87" fmla="*/ 735 h 10000"/>
                <a:gd name="connsiteX88" fmla="*/ 6787 w 10000"/>
                <a:gd name="connsiteY88" fmla="*/ 636 h 10000"/>
                <a:gd name="connsiteX89" fmla="*/ 6265 w 10000"/>
                <a:gd name="connsiteY89" fmla="*/ 636 h 10000"/>
                <a:gd name="connsiteX90" fmla="*/ 5743 w 10000"/>
                <a:gd name="connsiteY90" fmla="*/ 636 h 10000"/>
                <a:gd name="connsiteX91" fmla="*/ 5783 w 10000"/>
                <a:gd name="connsiteY91" fmla="*/ 502 h 10000"/>
                <a:gd name="connsiteX92" fmla="*/ 5703 w 10000"/>
                <a:gd name="connsiteY92" fmla="*/ 502 h 10000"/>
                <a:gd name="connsiteX93" fmla="*/ 5663 w 10000"/>
                <a:gd name="connsiteY93" fmla="*/ 636 h 10000"/>
                <a:gd name="connsiteX94" fmla="*/ 5181 w 10000"/>
                <a:gd name="connsiteY94" fmla="*/ 636 h 10000"/>
                <a:gd name="connsiteX95" fmla="*/ 4699 w 10000"/>
                <a:gd name="connsiteY95" fmla="*/ 636 h 10000"/>
                <a:gd name="connsiteX96" fmla="*/ 4217 w 10000"/>
                <a:gd name="connsiteY96" fmla="*/ 636 h 10000"/>
                <a:gd name="connsiteX97" fmla="*/ 3735 w 10000"/>
                <a:gd name="connsiteY97" fmla="*/ 636 h 10000"/>
                <a:gd name="connsiteX98" fmla="*/ 3293 w 10000"/>
                <a:gd name="connsiteY98" fmla="*/ 636 h 10000"/>
                <a:gd name="connsiteX99" fmla="*/ 2811 w 10000"/>
                <a:gd name="connsiteY99" fmla="*/ 636 h 10000"/>
                <a:gd name="connsiteX100" fmla="*/ 2369 w 10000"/>
                <a:gd name="connsiteY100" fmla="*/ 636 h 10000"/>
                <a:gd name="connsiteX101" fmla="*/ 1888 w 10000"/>
                <a:gd name="connsiteY101" fmla="*/ 636 h 10000"/>
                <a:gd name="connsiteX102" fmla="*/ 1888 w 10000"/>
                <a:gd name="connsiteY102" fmla="*/ 1103 h 10000"/>
                <a:gd name="connsiteX103" fmla="*/ 1888 w 10000"/>
                <a:gd name="connsiteY103" fmla="*/ 1706 h 10000"/>
                <a:gd name="connsiteX104" fmla="*/ 1285 w 10000"/>
                <a:gd name="connsiteY104" fmla="*/ 1706 h 10000"/>
                <a:gd name="connsiteX105" fmla="*/ 1285 w 10000"/>
                <a:gd name="connsiteY105" fmla="*/ 1973 h 10000"/>
                <a:gd name="connsiteX0" fmla="*/ 1285 w 10000"/>
                <a:gd name="connsiteY0" fmla="*/ 1973 h 9900"/>
                <a:gd name="connsiteX1" fmla="*/ 1285 w 10000"/>
                <a:gd name="connsiteY1" fmla="*/ 2509 h 9900"/>
                <a:gd name="connsiteX2" fmla="*/ 1285 w 10000"/>
                <a:gd name="connsiteY2" fmla="*/ 3010 h 9900"/>
                <a:gd name="connsiteX3" fmla="*/ 1285 w 10000"/>
                <a:gd name="connsiteY3" fmla="*/ 3512 h 9900"/>
                <a:gd name="connsiteX4" fmla="*/ 1285 w 10000"/>
                <a:gd name="connsiteY4" fmla="*/ 3979 h 9900"/>
                <a:gd name="connsiteX5" fmla="*/ 643 w 10000"/>
                <a:gd name="connsiteY5" fmla="*/ 4081 h 9900"/>
                <a:gd name="connsiteX6" fmla="*/ 522 w 10000"/>
                <a:gd name="connsiteY6" fmla="*/ 4347 h 9900"/>
                <a:gd name="connsiteX7" fmla="*/ 241 w 10000"/>
                <a:gd name="connsiteY7" fmla="*/ 4682 h 9900"/>
                <a:gd name="connsiteX8" fmla="*/ 241 w 10000"/>
                <a:gd name="connsiteY8" fmla="*/ 4950 h 9900"/>
                <a:gd name="connsiteX9" fmla="*/ 120 w 10000"/>
                <a:gd name="connsiteY9" fmla="*/ 5016 h 9900"/>
                <a:gd name="connsiteX10" fmla="*/ 120 w 10000"/>
                <a:gd name="connsiteY10" fmla="*/ 5250 h 9900"/>
                <a:gd name="connsiteX11" fmla="*/ 0 w 10000"/>
                <a:gd name="connsiteY11" fmla="*/ 5452 h 9900"/>
                <a:gd name="connsiteX12" fmla="*/ 0 w 10000"/>
                <a:gd name="connsiteY12" fmla="*/ 5618 h 9900"/>
                <a:gd name="connsiteX13" fmla="*/ 241 w 10000"/>
                <a:gd name="connsiteY13" fmla="*/ 5585 h 9900"/>
                <a:gd name="connsiteX14" fmla="*/ 281 w 10000"/>
                <a:gd name="connsiteY14" fmla="*/ 5886 h 9900"/>
                <a:gd name="connsiteX15" fmla="*/ 602 w 10000"/>
                <a:gd name="connsiteY15" fmla="*/ 6422 h 9900"/>
                <a:gd name="connsiteX16" fmla="*/ 602 w 10000"/>
                <a:gd name="connsiteY16" fmla="*/ 6455 h 9900"/>
                <a:gd name="connsiteX17" fmla="*/ 482 w 10000"/>
                <a:gd name="connsiteY17" fmla="*/ 6488 h 9900"/>
                <a:gd name="connsiteX18" fmla="*/ 964 w 10000"/>
                <a:gd name="connsiteY18" fmla="*/ 7023 h 9900"/>
                <a:gd name="connsiteX19" fmla="*/ 1004 w 10000"/>
                <a:gd name="connsiteY19" fmla="*/ 7190 h 9900"/>
                <a:gd name="connsiteX20" fmla="*/ 964 w 10000"/>
                <a:gd name="connsiteY20" fmla="*/ 7659 h 9900"/>
                <a:gd name="connsiteX21" fmla="*/ 1044 w 10000"/>
                <a:gd name="connsiteY21" fmla="*/ 7726 h 9900"/>
                <a:gd name="connsiteX22" fmla="*/ 1365 w 10000"/>
                <a:gd name="connsiteY22" fmla="*/ 7759 h 9900"/>
                <a:gd name="connsiteX23" fmla="*/ 1406 w 10000"/>
                <a:gd name="connsiteY23" fmla="*/ 7892 h 9900"/>
                <a:gd name="connsiteX24" fmla="*/ 1767 w 10000"/>
                <a:gd name="connsiteY24" fmla="*/ 7926 h 9900"/>
                <a:gd name="connsiteX25" fmla="*/ 1968 w 10000"/>
                <a:gd name="connsiteY25" fmla="*/ 8060 h 9900"/>
                <a:gd name="connsiteX26" fmla="*/ 2008 w 10000"/>
                <a:gd name="connsiteY26" fmla="*/ 8294 h 9900"/>
                <a:gd name="connsiteX27" fmla="*/ 2651 w 10000"/>
                <a:gd name="connsiteY27" fmla="*/ 8696 h 9900"/>
                <a:gd name="connsiteX28" fmla="*/ 2811 w 10000"/>
                <a:gd name="connsiteY28" fmla="*/ 9097 h 9900"/>
                <a:gd name="connsiteX29" fmla="*/ 3253 w 10000"/>
                <a:gd name="connsiteY29" fmla="*/ 9298 h 9900"/>
                <a:gd name="connsiteX30" fmla="*/ 3414 w 10000"/>
                <a:gd name="connsiteY30" fmla="*/ 9566 h 9900"/>
                <a:gd name="connsiteX31" fmla="*/ 3735 w 10000"/>
                <a:gd name="connsiteY31" fmla="*/ 9900 h 9900"/>
                <a:gd name="connsiteX32" fmla="*/ 3795 w 10000"/>
                <a:gd name="connsiteY32" fmla="*/ 7514 h 9900"/>
                <a:gd name="connsiteX33" fmla="*/ 4153 w 10000"/>
                <a:gd name="connsiteY33" fmla="*/ 7579 h 9900"/>
                <a:gd name="connsiteX34" fmla="*/ 4406 w 10000"/>
                <a:gd name="connsiteY34" fmla="*/ 7531 h 9900"/>
                <a:gd name="connsiteX35" fmla="*/ 4600 w 10000"/>
                <a:gd name="connsiteY35" fmla="*/ 7408 h 9900"/>
                <a:gd name="connsiteX36" fmla="*/ 4762 w 10000"/>
                <a:gd name="connsiteY36" fmla="*/ 7182 h 9900"/>
                <a:gd name="connsiteX37" fmla="*/ 4901 w 10000"/>
                <a:gd name="connsiteY37" fmla="*/ 7044 h 9900"/>
                <a:gd name="connsiteX38" fmla="*/ 5080 w 10000"/>
                <a:gd name="connsiteY38" fmla="*/ 7143 h 9900"/>
                <a:gd name="connsiteX39" fmla="*/ 5337 w 10000"/>
                <a:gd name="connsiteY39" fmla="*/ 7242 h 9900"/>
                <a:gd name="connsiteX40" fmla="*/ 5564 w 10000"/>
                <a:gd name="connsiteY40" fmla="*/ 7370 h 9900"/>
                <a:gd name="connsiteX41" fmla="*/ 5768 w 10000"/>
                <a:gd name="connsiteY41" fmla="*/ 7287 h 9900"/>
                <a:gd name="connsiteX42" fmla="*/ 5933 w 10000"/>
                <a:gd name="connsiteY42" fmla="*/ 7209 h 9900"/>
                <a:gd name="connsiteX43" fmla="*/ 6089 w 10000"/>
                <a:gd name="connsiteY43" fmla="*/ 7038 h 9900"/>
                <a:gd name="connsiteX44" fmla="*/ 6274 w 10000"/>
                <a:gd name="connsiteY44" fmla="*/ 6804 h 9900"/>
                <a:gd name="connsiteX45" fmla="*/ 6389 w 10000"/>
                <a:gd name="connsiteY45" fmla="*/ 6697 h 9900"/>
                <a:gd name="connsiteX46" fmla="*/ 6524 w 10000"/>
                <a:gd name="connsiteY46" fmla="*/ 6653 h 9900"/>
                <a:gd name="connsiteX47" fmla="*/ 6531 w 10000"/>
                <a:gd name="connsiteY47" fmla="*/ 6516 h 9900"/>
                <a:gd name="connsiteX48" fmla="*/ 6424 w 10000"/>
                <a:gd name="connsiteY48" fmla="*/ 6205 h 9900"/>
                <a:gd name="connsiteX49" fmla="*/ 6602 w 10000"/>
                <a:gd name="connsiteY49" fmla="*/ 6213 h 9900"/>
                <a:gd name="connsiteX50" fmla="*/ 6707 w 10000"/>
                <a:gd name="connsiteY50" fmla="*/ 6095 h 9900"/>
                <a:gd name="connsiteX51" fmla="*/ 6876 w 10000"/>
                <a:gd name="connsiteY51" fmla="*/ 6096 h 9900"/>
                <a:gd name="connsiteX52" fmla="*/ 6827 w 10000"/>
                <a:gd name="connsiteY52" fmla="*/ 6821 h 9900"/>
                <a:gd name="connsiteX53" fmla="*/ 6991 w 10000"/>
                <a:gd name="connsiteY53" fmla="*/ 6903 h 9900"/>
                <a:gd name="connsiteX54" fmla="*/ 7275 w 10000"/>
                <a:gd name="connsiteY54" fmla="*/ 7114 h 9900"/>
                <a:gd name="connsiteX55" fmla="*/ 7430 w 10000"/>
                <a:gd name="connsiteY55" fmla="*/ 6789 h 9900"/>
                <a:gd name="connsiteX56" fmla="*/ 7470 w 10000"/>
                <a:gd name="connsiteY56" fmla="*/ 6822 h 9900"/>
                <a:gd name="connsiteX57" fmla="*/ 7590 w 10000"/>
                <a:gd name="connsiteY57" fmla="*/ 6622 h 9900"/>
                <a:gd name="connsiteX58" fmla="*/ 7831 w 10000"/>
                <a:gd name="connsiteY58" fmla="*/ 6522 h 9900"/>
                <a:gd name="connsiteX59" fmla="*/ 7952 w 10000"/>
                <a:gd name="connsiteY59" fmla="*/ 6153 h 9900"/>
                <a:gd name="connsiteX60" fmla="*/ 8313 w 10000"/>
                <a:gd name="connsiteY60" fmla="*/ 5719 h 9900"/>
                <a:gd name="connsiteX61" fmla="*/ 8594 w 10000"/>
                <a:gd name="connsiteY61" fmla="*/ 5518 h 9900"/>
                <a:gd name="connsiteX62" fmla="*/ 8795 w 10000"/>
                <a:gd name="connsiteY62" fmla="*/ 4950 h 9900"/>
                <a:gd name="connsiteX63" fmla="*/ 8795 w 10000"/>
                <a:gd name="connsiteY63" fmla="*/ 4816 h 9900"/>
                <a:gd name="connsiteX64" fmla="*/ 8755 w 10000"/>
                <a:gd name="connsiteY64" fmla="*/ 4482 h 9900"/>
                <a:gd name="connsiteX65" fmla="*/ 9157 w 10000"/>
                <a:gd name="connsiteY65" fmla="*/ 3277 h 9900"/>
                <a:gd name="connsiteX66" fmla="*/ 9277 w 10000"/>
                <a:gd name="connsiteY66" fmla="*/ 3277 h 9900"/>
                <a:gd name="connsiteX67" fmla="*/ 9438 w 10000"/>
                <a:gd name="connsiteY67" fmla="*/ 3178 h 9900"/>
                <a:gd name="connsiteX68" fmla="*/ 9920 w 10000"/>
                <a:gd name="connsiteY68" fmla="*/ 3010 h 9900"/>
                <a:gd name="connsiteX69" fmla="*/ 10000 w 10000"/>
                <a:gd name="connsiteY69" fmla="*/ 2742 h 9900"/>
                <a:gd name="connsiteX70" fmla="*/ 9960 w 10000"/>
                <a:gd name="connsiteY70" fmla="*/ 2675 h 9900"/>
                <a:gd name="connsiteX71" fmla="*/ 9799 w 10000"/>
                <a:gd name="connsiteY71" fmla="*/ 2675 h 9900"/>
                <a:gd name="connsiteX72" fmla="*/ 9679 w 10000"/>
                <a:gd name="connsiteY72" fmla="*/ 2509 h 9900"/>
                <a:gd name="connsiteX73" fmla="*/ 9438 w 10000"/>
                <a:gd name="connsiteY73" fmla="*/ 2442 h 9900"/>
                <a:gd name="connsiteX74" fmla="*/ 9317 w 10000"/>
                <a:gd name="connsiteY74" fmla="*/ 2308 h 9900"/>
                <a:gd name="connsiteX75" fmla="*/ 9237 w 10000"/>
                <a:gd name="connsiteY75" fmla="*/ 1806 h 9900"/>
                <a:gd name="connsiteX76" fmla="*/ 9237 w 10000"/>
                <a:gd name="connsiteY76" fmla="*/ 1103 h 9900"/>
                <a:gd name="connsiteX77" fmla="*/ 9036 w 10000"/>
                <a:gd name="connsiteY77" fmla="*/ 870 h 9900"/>
                <a:gd name="connsiteX78" fmla="*/ 8996 w 10000"/>
                <a:gd name="connsiteY78" fmla="*/ 636 h 9900"/>
                <a:gd name="connsiteX79" fmla="*/ 8675 w 10000"/>
                <a:gd name="connsiteY79" fmla="*/ 301 h 9900"/>
                <a:gd name="connsiteX80" fmla="*/ 8394 w 10000"/>
                <a:gd name="connsiteY80" fmla="*/ 168 h 9900"/>
                <a:gd name="connsiteX81" fmla="*/ 8233 w 10000"/>
                <a:gd name="connsiteY81" fmla="*/ 0 h 9900"/>
                <a:gd name="connsiteX82" fmla="*/ 7992 w 10000"/>
                <a:gd name="connsiteY82" fmla="*/ 168 h 9900"/>
                <a:gd name="connsiteX83" fmla="*/ 7831 w 10000"/>
                <a:gd name="connsiteY83" fmla="*/ 134 h 9900"/>
                <a:gd name="connsiteX84" fmla="*/ 7711 w 10000"/>
                <a:gd name="connsiteY84" fmla="*/ 434 h 9900"/>
                <a:gd name="connsiteX85" fmla="*/ 7390 w 10000"/>
                <a:gd name="connsiteY85" fmla="*/ 502 h 9900"/>
                <a:gd name="connsiteX86" fmla="*/ 7309 w 10000"/>
                <a:gd name="connsiteY86" fmla="*/ 735 h 9900"/>
                <a:gd name="connsiteX87" fmla="*/ 7028 w 10000"/>
                <a:gd name="connsiteY87" fmla="*/ 735 h 9900"/>
                <a:gd name="connsiteX88" fmla="*/ 6787 w 10000"/>
                <a:gd name="connsiteY88" fmla="*/ 636 h 9900"/>
                <a:gd name="connsiteX89" fmla="*/ 6265 w 10000"/>
                <a:gd name="connsiteY89" fmla="*/ 636 h 9900"/>
                <a:gd name="connsiteX90" fmla="*/ 5743 w 10000"/>
                <a:gd name="connsiteY90" fmla="*/ 636 h 9900"/>
                <a:gd name="connsiteX91" fmla="*/ 5783 w 10000"/>
                <a:gd name="connsiteY91" fmla="*/ 502 h 9900"/>
                <a:gd name="connsiteX92" fmla="*/ 5703 w 10000"/>
                <a:gd name="connsiteY92" fmla="*/ 502 h 9900"/>
                <a:gd name="connsiteX93" fmla="*/ 5663 w 10000"/>
                <a:gd name="connsiteY93" fmla="*/ 636 h 9900"/>
                <a:gd name="connsiteX94" fmla="*/ 5181 w 10000"/>
                <a:gd name="connsiteY94" fmla="*/ 636 h 9900"/>
                <a:gd name="connsiteX95" fmla="*/ 4699 w 10000"/>
                <a:gd name="connsiteY95" fmla="*/ 636 h 9900"/>
                <a:gd name="connsiteX96" fmla="*/ 4217 w 10000"/>
                <a:gd name="connsiteY96" fmla="*/ 636 h 9900"/>
                <a:gd name="connsiteX97" fmla="*/ 3735 w 10000"/>
                <a:gd name="connsiteY97" fmla="*/ 636 h 9900"/>
                <a:gd name="connsiteX98" fmla="*/ 3293 w 10000"/>
                <a:gd name="connsiteY98" fmla="*/ 636 h 9900"/>
                <a:gd name="connsiteX99" fmla="*/ 2811 w 10000"/>
                <a:gd name="connsiteY99" fmla="*/ 636 h 9900"/>
                <a:gd name="connsiteX100" fmla="*/ 2369 w 10000"/>
                <a:gd name="connsiteY100" fmla="*/ 636 h 9900"/>
                <a:gd name="connsiteX101" fmla="*/ 1888 w 10000"/>
                <a:gd name="connsiteY101" fmla="*/ 636 h 9900"/>
                <a:gd name="connsiteX102" fmla="*/ 1888 w 10000"/>
                <a:gd name="connsiteY102" fmla="*/ 1103 h 9900"/>
                <a:gd name="connsiteX103" fmla="*/ 1888 w 10000"/>
                <a:gd name="connsiteY103" fmla="*/ 1706 h 9900"/>
                <a:gd name="connsiteX104" fmla="*/ 1285 w 10000"/>
                <a:gd name="connsiteY104" fmla="*/ 1706 h 9900"/>
                <a:gd name="connsiteX105" fmla="*/ 1285 w 10000"/>
                <a:gd name="connsiteY105" fmla="*/ 1973 h 9900"/>
                <a:gd name="connsiteX0" fmla="*/ 1285 w 10000"/>
                <a:gd name="connsiteY0" fmla="*/ 1993 h 9663"/>
                <a:gd name="connsiteX1" fmla="*/ 1285 w 10000"/>
                <a:gd name="connsiteY1" fmla="*/ 2534 h 9663"/>
                <a:gd name="connsiteX2" fmla="*/ 1285 w 10000"/>
                <a:gd name="connsiteY2" fmla="*/ 3040 h 9663"/>
                <a:gd name="connsiteX3" fmla="*/ 1285 w 10000"/>
                <a:gd name="connsiteY3" fmla="*/ 3547 h 9663"/>
                <a:gd name="connsiteX4" fmla="*/ 1285 w 10000"/>
                <a:gd name="connsiteY4" fmla="*/ 4019 h 9663"/>
                <a:gd name="connsiteX5" fmla="*/ 643 w 10000"/>
                <a:gd name="connsiteY5" fmla="*/ 4122 h 9663"/>
                <a:gd name="connsiteX6" fmla="*/ 522 w 10000"/>
                <a:gd name="connsiteY6" fmla="*/ 4391 h 9663"/>
                <a:gd name="connsiteX7" fmla="*/ 241 w 10000"/>
                <a:gd name="connsiteY7" fmla="*/ 4729 h 9663"/>
                <a:gd name="connsiteX8" fmla="*/ 241 w 10000"/>
                <a:gd name="connsiteY8" fmla="*/ 5000 h 9663"/>
                <a:gd name="connsiteX9" fmla="*/ 120 w 10000"/>
                <a:gd name="connsiteY9" fmla="*/ 5067 h 9663"/>
                <a:gd name="connsiteX10" fmla="*/ 120 w 10000"/>
                <a:gd name="connsiteY10" fmla="*/ 5303 h 9663"/>
                <a:gd name="connsiteX11" fmla="*/ 0 w 10000"/>
                <a:gd name="connsiteY11" fmla="*/ 5507 h 9663"/>
                <a:gd name="connsiteX12" fmla="*/ 0 w 10000"/>
                <a:gd name="connsiteY12" fmla="*/ 5675 h 9663"/>
                <a:gd name="connsiteX13" fmla="*/ 241 w 10000"/>
                <a:gd name="connsiteY13" fmla="*/ 5641 h 9663"/>
                <a:gd name="connsiteX14" fmla="*/ 281 w 10000"/>
                <a:gd name="connsiteY14" fmla="*/ 5945 h 9663"/>
                <a:gd name="connsiteX15" fmla="*/ 602 w 10000"/>
                <a:gd name="connsiteY15" fmla="*/ 6487 h 9663"/>
                <a:gd name="connsiteX16" fmla="*/ 602 w 10000"/>
                <a:gd name="connsiteY16" fmla="*/ 6520 h 9663"/>
                <a:gd name="connsiteX17" fmla="*/ 482 w 10000"/>
                <a:gd name="connsiteY17" fmla="*/ 6554 h 9663"/>
                <a:gd name="connsiteX18" fmla="*/ 964 w 10000"/>
                <a:gd name="connsiteY18" fmla="*/ 7094 h 9663"/>
                <a:gd name="connsiteX19" fmla="*/ 1004 w 10000"/>
                <a:gd name="connsiteY19" fmla="*/ 7263 h 9663"/>
                <a:gd name="connsiteX20" fmla="*/ 964 w 10000"/>
                <a:gd name="connsiteY20" fmla="*/ 7736 h 9663"/>
                <a:gd name="connsiteX21" fmla="*/ 1044 w 10000"/>
                <a:gd name="connsiteY21" fmla="*/ 7804 h 9663"/>
                <a:gd name="connsiteX22" fmla="*/ 1365 w 10000"/>
                <a:gd name="connsiteY22" fmla="*/ 7837 h 9663"/>
                <a:gd name="connsiteX23" fmla="*/ 1406 w 10000"/>
                <a:gd name="connsiteY23" fmla="*/ 7972 h 9663"/>
                <a:gd name="connsiteX24" fmla="*/ 1767 w 10000"/>
                <a:gd name="connsiteY24" fmla="*/ 8006 h 9663"/>
                <a:gd name="connsiteX25" fmla="*/ 1968 w 10000"/>
                <a:gd name="connsiteY25" fmla="*/ 8141 h 9663"/>
                <a:gd name="connsiteX26" fmla="*/ 2008 w 10000"/>
                <a:gd name="connsiteY26" fmla="*/ 8378 h 9663"/>
                <a:gd name="connsiteX27" fmla="*/ 2651 w 10000"/>
                <a:gd name="connsiteY27" fmla="*/ 8784 h 9663"/>
                <a:gd name="connsiteX28" fmla="*/ 2811 w 10000"/>
                <a:gd name="connsiteY28" fmla="*/ 9189 h 9663"/>
                <a:gd name="connsiteX29" fmla="*/ 3253 w 10000"/>
                <a:gd name="connsiteY29" fmla="*/ 9392 h 9663"/>
                <a:gd name="connsiteX30" fmla="*/ 3414 w 10000"/>
                <a:gd name="connsiteY30" fmla="*/ 9663 h 9663"/>
                <a:gd name="connsiteX31" fmla="*/ 3537 w 10000"/>
                <a:gd name="connsiteY31" fmla="*/ 7420 h 9663"/>
                <a:gd name="connsiteX32" fmla="*/ 3795 w 10000"/>
                <a:gd name="connsiteY32" fmla="*/ 7590 h 9663"/>
                <a:gd name="connsiteX33" fmla="*/ 4153 w 10000"/>
                <a:gd name="connsiteY33" fmla="*/ 7656 h 9663"/>
                <a:gd name="connsiteX34" fmla="*/ 4406 w 10000"/>
                <a:gd name="connsiteY34" fmla="*/ 7607 h 9663"/>
                <a:gd name="connsiteX35" fmla="*/ 4600 w 10000"/>
                <a:gd name="connsiteY35" fmla="*/ 7483 h 9663"/>
                <a:gd name="connsiteX36" fmla="*/ 4762 w 10000"/>
                <a:gd name="connsiteY36" fmla="*/ 7255 h 9663"/>
                <a:gd name="connsiteX37" fmla="*/ 4901 w 10000"/>
                <a:gd name="connsiteY37" fmla="*/ 7115 h 9663"/>
                <a:gd name="connsiteX38" fmla="*/ 5080 w 10000"/>
                <a:gd name="connsiteY38" fmla="*/ 7215 h 9663"/>
                <a:gd name="connsiteX39" fmla="*/ 5337 w 10000"/>
                <a:gd name="connsiteY39" fmla="*/ 7315 h 9663"/>
                <a:gd name="connsiteX40" fmla="*/ 5564 w 10000"/>
                <a:gd name="connsiteY40" fmla="*/ 7444 h 9663"/>
                <a:gd name="connsiteX41" fmla="*/ 5768 w 10000"/>
                <a:gd name="connsiteY41" fmla="*/ 7361 h 9663"/>
                <a:gd name="connsiteX42" fmla="*/ 5933 w 10000"/>
                <a:gd name="connsiteY42" fmla="*/ 7282 h 9663"/>
                <a:gd name="connsiteX43" fmla="*/ 6089 w 10000"/>
                <a:gd name="connsiteY43" fmla="*/ 7109 h 9663"/>
                <a:gd name="connsiteX44" fmla="*/ 6274 w 10000"/>
                <a:gd name="connsiteY44" fmla="*/ 6873 h 9663"/>
                <a:gd name="connsiteX45" fmla="*/ 6389 w 10000"/>
                <a:gd name="connsiteY45" fmla="*/ 6765 h 9663"/>
                <a:gd name="connsiteX46" fmla="*/ 6524 w 10000"/>
                <a:gd name="connsiteY46" fmla="*/ 6720 h 9663"/>
                <a:gd name="connsiteX47" fmla="*/ 6531 w 10000"/>
                <a:gd name="connsiteY47" fmla="*/ 6582 h 9663"/>
                <a:gd name="connsiteX48" fmla="*/ 6424 w 10000"/>
                <a:gd name="connsiteY48" fmla="*/ 6268 h 9663"/>
                <a:gd name="connsiteX49" fmla="*/ 6602 w 10000"/>
                <a:gd name="connsiteY49" fmla="*/ 6276 h 9663"/>
                <a:gd name="connsiteX50" fmla="*/ 6707 w 10000"/>
                <a:gd name="connsiteY50" fmla="*/ 6157 h 9663"/>
                <a:gd name="connsiteX51" fmla="*/ 6876 w 10000"/>
                <a:gd name="connsiteY51" fmla="*/ 6158 h 9663"/>
                <a:gd name="connsiteX52" fmla="*/ 6827 w 10000"/>
                <a:gd name="connsiteY52" fmla="*/ 6890 h 9663"/>
                <a:gd name="connsiteX53" fmla="*/ 6991 w 10000"/>
                <a:gd name="connsiteY53" fmla="*/ 6973 h 9663"/>
                <a:gd name="connsiteX54" fmla="*/ 7275 w 10000"/>
                <a:gd name="connsiteY54" fmla="*/ 7186 h 9663"/>
                <a:gd name="connsiteX55" fmla="*/ 7430 w 10000"/>
                <a:gd name="connsiteY55" fmla="*/ 6858 h 9663"/>
                <a:gd name="connsiteX56" fmla="*/ 7470 w 10000"/>
                <a:gd name="connsiteY56" fmla="*/ 6891 h 9663"/>
                <a:gd name="connsiteX57" fmla="*/ 7590 w 10000"/>
                <a:gd name="connsiteY57" fmla="*/ 6689 h 9663"/>
                <a:gd name="connsiteX58" fmla="*/ 7831 w 10000"/>
                <a:gd name="connsiteY58" fmla="*/ 6588 h 9663"/>
                <a:gd name="connsiteX59" fmla="*/ 7952 w 10000"/>
                <a:gd name="connsiteY59" fmla="*/ 6215 h 9663"/>
                <a:gd name="connsiteX60" fmla="*/ 8313 w 10000"/>
                <a:gd name="connsiteY60" fmla="*/ 5777 h 9663"/>
                <a:gd name="connsiteX61" fmla="*/ 8594 w 10000"/>
                <a:gd name="connsiteY61" fmla="*/ 5574 h 9663"/>
                <a:gd name="connsiteX62" fmla="*/ 8795 w 10000"/>
                <a:gd name="connsiteY62" fmla="*/ 5000 h 9663"/>
                <a:gd name="connsiteX63" fmla="*/ 8795 w 10000"/>
                <a:gd name="connsiteY63" fmla="*/ 4865 h 9663"/>
                <a:gd name="connsiteX64" fmla="*/ 8755 w 10000"/>
                <a:gd name="connsiteY64" fmla="*/ 4527 h 9663"/>
                <a:gd name="connsiteX65" fmla="*/ 9157 w 10000"/>
                <a:gd name="connsiteY65" fmla="*/ 3310 h 9663"/>
                <a:gd name="connsiteX66" fmla="*/ 9277 w 10000"/>
                <a:gd name="connsiteY66" fmla="*/ 3310 h 9663"/>
                <a:gd name="connsiteX67" fmla="*/ 9438 w 10000"/>
                <a:gd name="connsiteY67" fmla="*/ 3210 h 9663"/>
                <a:gd name="connsiteX68" fmla="*/ 9920 w 10000"/>
                <a:gd name="connsiteY68" fmla="*/ 3040 h 9663"/>
                <a:gd name="connsiteX69" fmla="*/ 10000 w 10000"/>
                <a:gd name="connsiteY69" fmla="*/ 2770 h 9663"/>
                <a:gd name="connsiteX70" fmla="*/ 9960 w 10000"/>
                <a:gd name="connsiteY70" fmla="*/ 2702 h 9663"/>
                <a:gd name="connsiteX71" fmla="*/ 9799 w 10000"/>
                <a:gd name="connsiteY71" fmla="*/ 2702 h 9663"/>
                <a:gd name="connsiteX72" fmla="*/ 9679 w 10000"/>
                <a:gd name="connsiteY72" fmla="*/ 2534 h 9663"/>
                <a:gd name="connsiteX73" fmla="*/ 9438 w 10000"/>
                <a:gd name="connsiteY73" fmla="*/ 2467 h 9663"/>
                <a:gd name="connsiteX74" fmla="*/ 9317 w 10000"/>
                <a:gd name="connsiteY74" fmla="*/ 2331 h 9663"/>
                <a:gd name="connsiteX75" fmla="*/ 9237 w 10000"/>
                <a:gd name="connsiteY75" fmla="*/ 1824 h 9663"/>
                <a:gd name="connsiteX76" fmla="*/ 9237 w 10000"/>
                <a:gd name="connsiteY76" fmla="*/ 1114 h 9663"/>
                <a:gd name="connsiteX77" fmla="*/ 9036 w 10000"/>
                <a:gd name="connsiteY77" fmla="*/ 879 h 9663"/>
                <a:gd name="connsiteX78" fmla="*/ 8996 w 10000"/>
                <a:gd name="connsiteY78" fmla="*/ 642 h 9663"/>
                <a:gd name="connsiteX79" fmla="*/ 8675 w 10000"/>
                <a:gd name="connsiteY79" fmla="*/ 304 h 9663"/>
                <a:gd name="connsiteX80" fmla="*/ 8394 w 10000"/>
                <a:gd name="connsiteY80" fmla="*/ 170 h 9663"/>
                <a:gd name="connsiteX81" fmla="*/ 8233 w 10000"/>
                <a:gd name="connsiteY81" fmla="*/ 0 h 9663"/>
                <a:gd name="connsiteX82" fmla="*/ 7992 w 10000"/>
                <a:gd name="connsiteY82" fmla="*/ 170 h 9663"/>
                <a:gd name="connsiteX83" fmla="*/ 7831 w 10000"/>
                <a:gd name="connsiteY83" fmla="*/ 135 h 9663"/>
                <a:gd name="connsiteX84" fmla="*/ 7711 w 10000"/>
                <a:gd name="connsiteY84" fmla="*/ 438 h 9663"/>
                <a:gd name="connsiteX85" fmla="*/ 7390 w 10000"/>
                <a:gd name="connsiteY85" fmla="*/ 507 h 9663"/>
                <a:gd name="connsiteX86" fmla="*/ 7309 w 10000"/>
                <a:gd name="connsiteY86" fmla="*/ 742 h 9663"/>
                <a:gd name="connsiteX87" fmla="*/ 7028 w 10000"/>
                <a:gd name="connsiteY87" fmla="*/ 742 h 9663"/>
                <a:gd name="connsiteX88" fmla="*/ 6787 w 10000"/>
                <a:gd name="connsiteY88" fmla="*/ 642 h 9663"/>
                <a:gd name="connsiteX89" fmla="*/ 6265 w 10000"/>
                <a:gd name="connsiteY89" fmla="*/ 642 h 9663"/>
                <a:gd name="connsiteX90" fmla="*/ 5743 w 10000"/>
                <a:gd name="connsiteY90" fmla="*/ 642 h 9663"/>
                <a:gd name="connsiteX91" fmla="*/ 5783 w 10000"/>
                <a:gd name="connsiteY91" fmla="*/ 507 h 9663"/>
                <a:gd name="connsiteX92" fmla="*/ 5703 w 10000"/>
                <a:gd name="connsiteY92" fmla="*/ 507 h 9663"/>
                <a:gd name="connsiteX93" fmla="*/ 5663 w 10000"/>
                <a:gd name="connsiteY93" fmla="*/ 642 h 9663"/>
                <a:gd name="connsiteX94" fmla="*/ 5181 w 10000"/>
                <a:gd name="connsiteY94" fmla="*/ 642 h 9663"/>
                <a:gd name="connsiteX95" fmla="*/ 4699 w 10000"/>
                <a:gd name="connsiteY95" fmla="*/ 642 h 9663"/>
                <a:gd name="connsiteX96" fmla="*/ 4217 w 10000"/>
                <a:gd name="connsiteY96" fmla="*/ 642 h 9663"/>
                <a:gd name="connsiteX97" fmla="*/ 3735 w 10000"/>
                <a:gd name="connsiteY97" fmla="*/ 642 h 9663"/>
                <a:gd name="connsiteX98" fmla="*/ 3293 w 10000"/>
                <a:gd name="connsiteY98" fmla="*/ 642 h 9663"/>
                <a:gd name="connsiteX99" fmla="*/ 2811 w 10000"/>
                <a:gd name="connsiteY99" fmla="*/ 642 h 9663"/>
                <a:gd name="connsiteX100" fmla="*/ 2369 w 10000"/>
                <a:gd name="connsiteY100" fmla="*/ 642 h 9663"/>
                <a:gd name="connsiteX101" fmla="*/ 1888 w 10000"/>
                <a:gd name="connsiteY101" fmla="*/ 642 h 9663"/>
                <a:gd name="connsiteX102" fmla="*/ 1888 w 10000"/>
                <a:gd name="connsiteY102" fmla="*/ 1114 h 9663"/>
                <a:gd name="connsiteX103" fmla="*/ 1888 w 10000"/>
                <a:gd name="connsiteY103" fmla="*/ 1723 h 9663"/>
                <a:gd name="connsiteX104" fmla="*/ 1285 w 10000"/>
                <a:gd name="connsiteY104" fmla="*/ 1723 h 9663"/>
                <a:gd name="connsiteX105" fmla="*/ 1285 w 10000"/>
                <a:gd name="connsiteY105" fmla="*/ 1993 h 9663"/>
                <a:gd name="connsiteX0" fmla="*/ 1285 w 10000"/>
                <a:gd name="connsiteY0" fmla="*/ 2063 h 9813"/>
                <a:gd name="connsiteX1" fmla="*/ 1285 w 10000"/>
                <a:gd name="connsiteY1" fmla="*/ 2622 h 9813"/>
                <a:gd name="connsiteX2" fmla="*/ 1285 w 10000"/>
                <a:gd name="connsiteY2" fmla="*/ 3146 h 9813"/>
                <a:gd name="connsiteX3" fmla="*/ 1285 w 10000"/>
                <a:gd name="connsiteY3" fmla="*/ 3671 h 9813"/>
                <a:gd name="connsiteX4" fmla="*/ 1285 w 10000"/>
                <a:gd name="connsiteY4" fmla="*/ 4159 h 9813"/>
                <a:gd name="connsiteX5" fmla="*/ 643 w 10000"/>
                <a:gd name="connsiteY5" fmla="*/ 4266 h 9813"/>
                <a:gd name="connsiteX6" fmla="*/ 522 w 10000"/>
                <a:gd name="connsiteY6" fmla="*/ 4544 h 9813"/>
                <a:gd name="connsiteX7" fmla="*/ 241 w 10000"/>
                <a:gd name="connsiteY7" fmla="*/ 4894 h 9813"/>
                <a:gd name="connsiteX8" fmla="*/ 241 w 10000"/>
                <a:gd name="connsiteY8" fmla="*/ 5174 h 9813"/>
                <a:gd name="connsiteX9" fmla="*/ 120 w 10000"/>
                <a:gd name="connsiteY9" fmla="*/ 5244 h 9813"/>
                <a:gd name="connsiteX10" fmla="*/ 120 w 10000"/>
                <a:gd name="connsiteY10" fmla="*/ 5488 h 9813"/>
                <a:gd name="connsiteX11" fmla="*/ 0 w 10000"/>
                <a:gd name="connsiteY11" fmla="*/ 5699 h 9813"/>
                <a:gd name="connsiteX12" fmla="*/ 0 w 10000"/>
                <a:gd name="connsiteY12" fmla="*/ 5873 h 9813"/>
                <a:gd name="connsiteX13" fmla="*/ 241 w 10000"/>
                <a:gd name="connsiteY13" fmla="*/ 5838 h 9813"/>
                <a:gd name="connsiteX14" fmla="*/ 281 w 10000"/>
                <a:gd name="connsiteY14" fmla="*/ 6152 h 9813"/>
                <a:gd name="connsiteX15" fmla="*/ 602 w 10000"/>
                <a:gd name="connsiteY15" fmla="*/ 6713 h 9813"/>
                <a:gd name="connsiteX16" fmla="*/ 602 w 10000"/>
                <a:gd name="connsiteY16" fmla="*/ 6747 h 9813"/>
                <a:gd name="connsiteX17" fmla="*/ 482 w 10000"/>
                <a:gd name="connsiteY17" fmla="*/ 6783 h 9813"/>
                <a:gd name="connsiteX18" fmla="*/ 964 w 10000"/>
                <a:gd name="connsiteY18" fmla="*/ 7341 h 9813"/>
                <a:gd name="connsiteX19" fmla="*/ 1004 w 10000"/>
                <a:gd name="connsiteY19" fmla="*/ 7516 h 9813"/>
                <a:gd name="connsiteX20" fmla="*/ 964 w 10000"/>
                <a:gd name="connsiteY20" fmla="*/ 8006 h 9813"/>
                <a:gd name="connsiteX21" fmla="*/ 1044 w 10000"/>
                <a:gd name="connsiteY21" fmla="*/ 8076 h 9813"/>
                <a:gd name="connsiteX22" fmla="*/ 1365 w 10000"/>
                <a:gd name="connsiteY22" fmla="*/ 8110 h 9813"/>
                <a:gd name="connsiteX23" fmla="*/ 1406 w 10000"/>
                <a:gd name="connsiteY23" fmla="*/ 8250 h 9813"/>
                <a:gd name="connsiteX24" fmla="*/ 1767 w 10000"/>
                <a:gd name="connsiteY24" fmla="*/ 8285 h 9813"/>
                <a:gd name="connsiteX25" fmla="*/ 1968 w 10000"/>
                <a:gd name="connsiteY25" fmla="*/ 8425 h 9813"/>
                <a:gd name="connsiteX26" fmla="*/ 2008 w 10000"/>
                <a:gd name="connsiteY26" fmla="*/ 8670 h 9813"/>
                <a:gd name="connsiteX27" fmla="*/ 2651 w 10000"/>
                <a:gd name="connsiteY27" fmla="*/ 9090 h 9813"/>
                <a:gd name="connsiteX28" fmla="*/ 2811 w 10000"/>
                <a:gd name="connsiteY28" fmla="*/ 9509 h 9813"/>
                <a:gd name="connsiteX29" fmla="*/ 3253 w 10000"/>
                <a:gd name="connsiteY29" fmla="*/ 9720 h 9813"/>
                <a:gd name="connsiteX30" fmla="*/ 3167 w 10000"/>
                <a:gd name="connsiteY30" fmla="*/ 7732 h 9813"/>
                <a:gd name="connsiteX31" fmla="*/ 3537 w 10000"/>
                <a:gd name="connsiteY31" fmla="*/ 7679 h 9813"/>
                <a:gd name="connsiteX32" fmla="*/ 3795 w 10000"/>
                <a:gd name="connsiteY32" fmla="*/ 7855 h 9813"/>
                <a:gd name="connsiteX33" fmla="*/ 4153 w 10000"/>
                <a:gd name="connsiteY33" fmla="*/ 7923 h 9813"/>
                <a:gd name="connsiteX34" fmla="*/ 4406 w 10000"/>
                <a:gd name="connsiteY34" fmla="*/ 7872 h 9813"/>
                <a:gd name="connsiteX35" fmla="*/ 4600 w 10000"/>
                <a:gd name="connsiteY35" fmla="*/ 7744 h 9813"/>
                <a:gd name="connsiteX36" fmla="*/ 4762 w 10000"/>
                <a:gd name="connsiteY36" fmla="*/ 7508 h 9813"/>
                <a:gd name="connsiteX37" fmla="*/ 4901 w 10000"/>
                <a:gd name="connsiteY37" fmla="*/ 7363 h 9813"/>
                <a:gd name="connsiteX38" fmla="*/ 5080 w 10000"/>
                <a:gd name="connsiteY38" fmla="*/ 7467 h 9813"/>
                <a:gd name="connsiteX39" fmla="*/ 5337 w 10000"/>
                <a:gd name="connsiteY39" fmla="*/ 7570 h 9813"/>
                <a:gd name="connsiteX40" fmla="*/ 5564 w 10000"/>
                <a:gd name="connsiteY40" fmla="*/ 7704 h 9813"/>
                <a:gd name="connsiteX41" fmla="*/ 5768 w 10000"/>
                <a:gd name="connsiteY41" fmla="*/ 7618 h 9813"/>
                <a:gd name="connsiteX42" fmla="*/ 5933 w 10000"/>
                <a:gd name="connsiteY42" fmla="*/ 7536 h 9813"/>
                <a:gd name="connsiteX43" fmla="*/ 6089 w 10000"/>
                <a:gd name="connsiteY43" fmla="*/ 7357 h 9813"/>
                <a:gd name="connsiteX44" fmla="*/ 6274 w 10000"/>
                <a:gd name="connsiteY44" fmla="*/ 7113 h 9813"/>
                <a:gd name="connsiteX45" fmla="*/ 6389 w 10000"/>
                <a:gd name="connsiteY45" fmla="*/ 7001 h 9813"/>
                <a:gd name="connsiteX46" fmla="*/ 6524 w 10000"/>
                <a:gd name="connsiteY46" fmla="*/ 6954 h 9813"/>
                <a:gd name="connsiteX47" fmla="*/ 6531 w 10000"/>
                <a:gd name="connsiteY47" fmla="*/ 6812 h 9813"/>
                <a:gd name="connsiteX48" fmla="*/ 6424 w 10000"/>
                <a:gd name="connsiteY48" fmla="*/ 6487 h 9813"/>
                <a:gd name="connsiteX49" fmla="*/ 6602 w 10000"/>
                <a:gd name="connsiteY49" fmla="*/ 6495 h 9813"/>
                <a:gd name="connsiteX50" fmla="*/ 6707 w 10000"/>
                <a:gd name="connsiteY50" fmla="*/ 6372 h 9813"/>
                <a:gd name="connsiteX51" fmla="*/ 6876 w 10000"/>
                <a:gd name="connsiteY51" fmla="*/ 6373 h 9813"/>
                <a:gd name="connsiteX52" fmla="*/ 6827 w 10000"/>
                <a:gd name="connsiteY52" fmla="*/ 7130 h 9813"/>
                <a:gd name="connsiteX53" fmla="*/ 6991 w 10000"/>
                <a:gd name="connsiteY53" fmla="*/ 7216 h 9813"/>
                <a:gd name="connsiteX54" fmla="*/ 7275 w 10000"/>
                <a:gd name="connsiteY54" fmla="*/ 7437 h 9813"/>
                <a:gd name="connsiteX55" fmla="*/ 7430 w 10000"/>
                <a:gd name="connsiteY55" fmla="*/ 7097 h 9813"/>
                <a:gd name="connsiteX56" fmla="*/ 7470 w 10000"/>
                <a:gd name="connsiteY56" fmla="*/ 7131 h 9813"/>
                <a:gd name="connsiteX57" fmla="*/ 7590 w 10000"/>
                <a:gd name="connsiteY57" fmla="*/ 6922 h 9813"/>
                <a:gd name="connsiteX58" fmla="*/ 7831 w 10000"/>
                <a:gd name="connsiteY58" fmla="*/ 6818 h 9813"/>
                <a:gd name="connsiteX59" fmla="*/ 7952 w 10000"/>
                <a:gd name="connsiteY59" fmla="*/ 6432 h 9813"/>
                <a:gd name="connsiteX60" fmla="*/ 8313 w 10000"/>
                <a:gd name="connsiteY60" fmla="*/ 5978 h 9813"/>
                <a:gd name="connsiteX61" fmla="*/ 8594 w 10000"/>
                <a:gd name="connsiteY61" fmla="*/ 5768 h 9813"/>
                <a:gd name="connsiteX62" fmla="*/ 8795 w 10000"/>
                <a:gd name="connsiteY62" fmla="*/ 5174 h 9813"/>
                <a:gd name="connsiteX63" fmla="*/ 8795 w 10000"/>
                <a:gd name="connsiteY63" fmla="*/ 5035 h 9813"/>
                <a:gd name="connsiteX64" fmla="*/ 8755 w 10000"/>
                <a:gd name="connsiteY64" fmla="*/ 4685 h 9813"/>
                <a:gd name="connsiteX65" fmla="*/ 9157 w 10000"/>
                <a:gd name="connsiteY65" fmla="*/ 3425 h 9813"/>
                <a:gd name="connsiteX66" fmla="*/ 9277 w 10000"/>
                <a:gd name="connsiteY66" fmla="*/ 3425 h 9813"/>
                <a:gd name="connsiteX67" fmla="*/ 9438 w 10000"/>
                <a:gd name="connsiteY67" fmla="*/ 3322 h 9813"/>
                <a:gd name="connsiteX68" fmla="*/ 9920 w 10000"/>
                <a:gd name="connsiteY68" fmla="*/ 3146 h 9813"/>
                <a:gd name="connsiteX69" fmla="*/ 10000 w 10000"/>
                <a:gd name="connsiteY69" fmla="*/ 2867 h 9813"/>
                <a:gd name="connsiteX70" fmla="*/ 9960 w 10000"/>
                <a:gd name="connsiteY70" fmla="*/ 2796 h 9813"/>
                <a:gd name="connsiteX71" fmla="*/ 9799 w 10000"/>
                <a:gd name="connsiteY71" fmla="*/ 2796 h 9813"/>
                <a:gd name="connsiteX72" fmla="*/ 9679 w 10000"/>
                <a:gd name="connsiteY72" fmla="*/ 2622 h 9813"/>
                <a:gd name="connsiteX73" fmla="*/ 9438 w 10000"/>
                <a:gd name="connsiteY73" fmla="*/ 2553 h 9813"/>
                <a:gd name="connsiteX74" fmla="*/ 9317 w 10000"/>
                <a:gd name="connsiteY74" fmla="*/ 2412 h 9813"/>
                <a:gd name="connsiteX75" fmla="*/ 9237 w 10000"/>
                <a:gd name="connsiteY75" fmla="*/ 1888 h 9813"/>
                <a:gd name="connsiteX76" fmla="*/ 9237 w 10000"/>
                <a:gd name="connsiteY76" fmla="*/ 1153 h 9813"/>
                <a:gd name="connsiteX77" fmla="*/ 9036 w 10000"/>
                <a:gd name="connsiteY77" fmla="*/ 910 h 9813"/>
                <a:gd name="connsiteX78" fmla="*/ 8996 w 10000"/>
                <a:gd name="connsiteY78" fmla="*/ 664 h 9813"/>
                <a:gd name="connsiteX79" fmla="*/ 8675 w 10000"/>
                <a:gd name="connsiteY79" fmla="*/ 315 h 9813"/>
                <a:gd name="connsiteX80" fmla="*/ 8394 w 10000"/>
                <a:gd name="connsiteY80" fmla="*/ 176 h 9813"/>
                <a:gd name="connsiteX81" fmla="*/ 8233 w 10000"/>
                <a:gd name="connsiteY81" fmla="*/ 0 h 9813"/>
                <a:gd name="connsiteX82" fmla="*/ 7992 w 10000"/>
                <a:gd name="connsiteY82" fmla="*/ 176 h 9813"/>
                <a:gd name="connsiteX83" fmla="*/ 7831 w 10000"/>
                <a:gd name="connsiteY83" fmla="*/ 140 h 9813"/>
                <a:gd name="connsiteX84" fmla="*/ 7711 w 10000"/>
                <a:gd name="connsiteY84" fmla="*/ 453 h 9813"/>
                <a:gd name="connsiteX85" fmla="*/ 7390 w 10000"/>
                <a:gd name="connsiteY85" fmla="*/ 525 h 9813"/>
                <a:gd name="connsiteX86" fmla="*/ 7309 w 10000"/>
                <a:gd name="connsiteY86" fmla="*/ 768 h 9813"/>
                <a:gd name="connsiteX87" fmla="*/ 7028 w 10000"/>
                <a:gd name="connsiteY87" fmla="*/ 768 h 9813"/>
                <a:gd name="connsiteX88" fmla="*/ 6787 w 10000"/>
                <a:gd name="connsiteY88" fmla="*/ 664 h 9813"/>
                <a:gd name="connsiteX89" fmla="*/ 6265 w 10000"/>
                <a:gd name="connsiteY89" fmla="*/ 664 h 9813"/>
                <a:gd name="connsiteX90" fmla="*/ 5743 w 10000"/>
                <a:gd name="connsiteY90" fmla="*/ 664 h 9813"/>
                <a:gd name="connsiteX91" fmla="*/ 5783 w 10000"/>
                <a:gd name="connsiteY91" fmla="*/ 525 h 9813"/>
                <a:gd name="connsiteX92" fmla="*/ 5703 w 10000"/>
                <a:gd name="connsiteY92" fmla="*/ 525 h 9813"/>
                <a:gd name="connsiteX93" fmla="*/ 5663 w 10000"/>
                <a:gd name="connsiteY93" fmla="*/ 664 h 9813"/>
                <a:gd name="connsiteX94" fmla="*/ 5181 w 10000"/>
                <a:gd name="connsiteY94" fmla="*/ 664 h 9813"/>
                <a:gd name="connsiteX95" fmla="*/ 4699 w 10000"/>
                <a:gd name="connsiteY95" fmla="*/ 664 h 9813"/>
                <a:gd name="connsiteX96" fmla="*/ 4217 w 10000"/>
                <a:gd name="connsiteY96" fmla="*/ 664 h 9813"/>
                <a:gd name="connsiteX97" fmla="*/ 3735 w 10000"/>
                <a:gd name="connsiteY97" fmla="*/ 664 h 9813"/>
                <a:gd name="connsiteX98" fmla="*/ 3293 w 10000"/>
                <a:gd name="connsiteY98" fmla="*/ 664 h 9813"/>
                <a:gd name="connsiteX99" fmla="*/ 2811 w 10000"/>
                <a:gd name="connsiteY99" fmla="*/ 664 h 9813"/>
                <a:gd name="connsiteX100" fmla="*/ 2369 w 10000"/>
                <a:gd name="connsiteY100" fmla="*/ 664 h 9813"/>
                <a:gd name="connsiteX101" fmla="*/ 1888 w 10000"/>
                <a:gd name="connsiteY101" fmla="*/ 664 h 9813"/>
                <a:gd name="connsiteX102" fmla="*/ 1888 w 10000"/>
                <a:gd name="connsiteY102" fmla="*/ 1153 h 9813"/>
                <a:gd name="connsiteX103" fmla="*/ 1888 w 10000"/>
                <a:gd name="connsiteY103" fmla="*/ 1783 h 9813"/>
                <a:gd name="connsiteX104" fmla="*/ 1285 w 10000"/>
                <a:gd name="connsiteY104" fmla="*/ 1783 h 9813"/>
                <a:gd name="connsiteX105" fmla="*/ 1285 w 10000"/>
                <a:gd name="connsiteY105" fmla="*/ 2063 h 9813"/>
                <a:gd name="connsiteX0" fmla="*/ 1285 w 10000"/>
                <a:gd name="connsiteY0" fmla="*/ 2102 h 9690"/>
                <a:gd name="connsiteX1" fmla="*/ 1285 w 10000"/>
                <a:gd name="connsiteY1" fmla="*/ 2672 h 9690"/>
                <a:gd name="connsiteX2" fmla="*/ 1285 w 10000"/>
                <a:gd name="connsiteY2" fmla="*/ 3206 h 9690"/>
                <a:gd name="connsiteX3" fmla="*/ 1285 w 10000"/>
                <a:gd name="connsiteY3" fmla="*/ 3741 h 9690"/>
                <a:gd name="connsiteX4" fmla="*/ 1285 w 10000"/>
                <a:gd name="connsiteY4" fmla="*/ 4238 h 9690"/>
                <a:gd name="connsiteX5" fmla="*/ 643 w 10000"/>
                <a:gd name="connsiteY5" fmla="*/ 4347 h 9690"/>
                <a:gd name="connsiteX6" fmla="*/ 522 w 10000"/>
                <a:gd name="connsiteY6" fmla="*/ 4631 h 9690"/>
                <a:gd name="connsiteX7" fmla="*/ 241 w 10000"/>
                <a:gd name="connsiteY7" fmla="*/ 4987 h 9690"/>
                <a:gd name="connsiteX8" fmla="*/ 241 w 10000"/>
                <a:gd name="connsiteY8" fmla="*/ 5273 h 9690"/>
                <a:gd name="connsiteX9" fmla="*/ 120 w 10000"/>
                <a:gd name="connsiteY9" fmla="*/ 5344 h 9690"/>
                <a:gd name="connsiteX10" fmla="*/ 120 w 10000"/>
                <a:gd name="connsiteY10" fmla="*/ 5593 h 9690"/>
                <a:gd name="connsiteX11" fmla="*/ 0 w 10000"/>
                <a:gd name="connsiteY11" fmla="*/ 5808 h 9690"/>
                <a:gd name="connsiteX12" fmla="*/ 0 w 10000"/>
                <a:gd name="connsiteY12" fmla="*/ 5985 h 9690"/>
                <a:gd name="connsiteX13" fmla="*/ 241 w 10000"/>
                <a:gd name="connsiteY13" fmla="*/ 5949 h 9690"/>
                <a:gd name="connsiteX14" fmla="*/ 281 w 10000"/>
                <a:gd name="connsiteY14" fmla="*/ 6269 h 9690"/>
                <a:gd name="connsiteX15" fmla="*/ 602 w 10000"/>
                <a:gd name="connsiteY15" fmla="*/ 6841 h 9690"/>
                <a:gd name="connsiteX16" fmla="*/ 602 w 10000"/>
                <a:gd name="connsiteY16" fmla="*/ 6876 h 9690"/>
                <a:gd name="connsiteX17" fmla="*/ 482 w 10000"/>
                <a:gd name="connsiteY17" fmla="*/ 6912 h 9690"/>
                <a:gd name="connsiteX18" fmla="*/ 964 w 10000"/>
                <a:gd name="connsiteY18" fmla="*/ 7481 h 9690"/>
                <a:gd name="connsiteX19" fmla="*/ 1004 w 10000"/>
                <a:gd name="connsiteY19" fmla="*/ 7659 h 9690"/>
                <a:gd name="connsiteX20" fmla="*/ 964 w 10000"/>
                <a:gd name="connsiteY20" fmla="*/ 8159 h 9690"/>
                <a:gd name="connsiteX21" fmla="*/ 1044 w 10000"/>
                <a:gd name="connsiteY21" fmla="*/ 8230 h 9690"/>
                <a:gd name="connsiteX22" fmla="*/ 1365 w 10000"/>
                <a:gd name="connsiteY22" fmla="*/ 8265 h 9690"/>
                <a:gd name="connsiteX23" fmla="*/ 1406 w 10000"/>
                <a:gd name="connsiteY23" fmla="*/ 8407 h 9690"/>
                <a:gd name="connsiteX24" fmla="*/ 1767 w 10000"/>
                <a:gd name="connsiteY24" fmla="*/ 8443 h 9690"/>
                <a:gd name="connsiteX25" fmla="*/ 1968 w 10000"/>
                <a:gd name="connsiteY25" fmla="*/ 8586 h 9690"/>
                <a:gd name="connsiteX26" fmla="*/ 2008 w 10000"/>
                <a:gd name="connsiteY26" fmla="*/ 8835 h 9690"/>
                <a:gd name="connsiteX27" fmla="*/ 2651 w 10000"/>
                <a:gd name="connsiteY27" fmla="*/ 9263 h 9690"/>
                <a:gd name="connsiteX28" fmla="*/ 2811 w 10000"/>
                <a:gd name="connsiteY28" fmla="*/ 9690 h 9690"/>
                <a:gd name="connsiteX29" fmla="*/ 2890 w 10000"/>
                <a:gd name="connsiteY29" fmla="*/ 7871 h 9690"/>
                <a:gd name="connsiteX30" fmla="*/ 3167 w 10000"/>
                <a:gd name="connsiteY30" fmla="*/ 7879 h 9690"/>
                <a:gd name="connsiteX31" fmla="*/ 3537 w 10000"/>
                <a:gd name="connsiteY31" fmla="*/ 7825 h 9690"/>
                <a:gd name="connsiteX32" fmla="*/ 3795 w 10000"/>
                <a:gd name="connsiteY32" fmla="*/ 8005 h 9690"/>
                <a:gd name="connsiteX33" fmla="*/ 4153 w 10000"/>
                <a:gd name="connsiteY33" fmla="*/ 8074 h 9690"/>
                <a:gd name="connsiteX34" fmla="*/ 4406 w 10000"/>
                <a:gd name="connsiteY34" fmla="*/ 8022 h 9690"/>
                <a:gd name="connsiteX35" fmla="*/ 4600 w 10000"/>
                <a:gd name="connsiteY35" fmla="*/ 7892 h 9690"/>
                <a:gd name="connsiteX36" fmla="*/ 4762 w 10000"/>
                <a:gd name="connsiteY36" fmla="*/ 7651 h 9690"/>
                <a:gd name="connsiteX37" fmla="*/ 4901 w 10000"/>
                <a:gd name="connsiteY37" fmla="*/ 7503 h 9690"/>
                <a:gd name="connsiteX38" fmla="*/ 5080 w 10000"/>
                <a:gd name="connsiteY38" fmla="*/ 7609 h 9690"/>
                <a:gd name="connsiteX39" fmla="*/ 5337 w 10000"/>
                <a:gd name="connsiteY39" fmla="*/ 7714 h 9690"/>
                <a:gd name="connsiteX40" fmla="*/ 5564 w 10000"/>
                <a:gd name="connsiteY40" fmla="*/ 7851 h 9690"/>
                <a:gd name="connsiteX41" fmla="*/ 5768 w 10000"/>
                <a:gd name="connsiteY41" fmla="*/ 7763 h 9690"/>
                <a:gd name="connsiteX42" fmla="*/ 5933 w 10000"/>
                <a:gd name="connsiteY42" fmla="*/ 7680 h 9690"/>
                <a:gd name="connsiteX43" fmla="*/ 6089 w 10000"/>
                <a:gd name="connsiteY43" fmla="*/ 7497 h 9690"/>
                <a:gd name="connsiteX44" fmla="*/ 6274 w 10000"/>
                <a:gd name="connsiteY44" fmla="*/ 7249 h 9690"/>
                <a:gd name="connsiteX45" fmla="*/ 6389 w 10000"/>
                <a:gd name="connsiteY45" fmla="*/ 7134 h 9690"/>
                <a:gd name="connsiteX46" fmla="*/ 6524 w 10000"/>
                <a:gd name="connsiteY46" fmla="*/ 7087 h 9690"/>
                <a:gd name="connsiteX47" fmla="*/ 6531 w 10000"/>
                <a:gd name="connsiteY47" fmla="*/ 6942 h 9690"/>
                <a:gd name="connsiteX48" fmla="*/ 6424 w 10000"/>
                <a:gd name="connsiteY48" fmla="*/ 6611 h 9690"/>
                <a:gd name="connsiteX49" fmla="*/ 6602 w 10000"/>
                <a:gd name="connsiteY49" fmla="*/ 6619 h 9690"/>
                <a:gd name="connsiteX50" fmla="*/ 6707 w 10000"/>
                <a:gd name="connsiteY50" fmla="*/ 6493 h 9690"/>
                <a:gd name="connsiteX51" fmla="*/ 6876 w 10000"/>
                <a:gd name="connsiteY51" fmla="*/ 6494 h 9690"/>
                <a:gd name="connsiteX52" fmla="*/ 6827 w 10000"/>
                <a:gd name="connsiteY52" fmla="*/ 7266 h 9690"/>
                <a:gd name="connsiteX53" fmla="*/ 6991 w 10000"/>
                <a:gd name="connsiteY53" fmla="*/ 7354 h 9690"/>
                <a:gd name="connsiteX54" fmla="*/ 7275 w 10000"/>
                <a:gd name="connsiteY54" fmla="*/ 7579 h 9690"/>
                <a:gd name="connsiteX55" fmla="*/ 7430 w 10000"/>
                <a:gd name="connsiteY55" fmla="*/ 7232 h 9690"/>
                <a:gd name="connsiteX56" fmla="*/ 7470 w 10000"/>
                <a:gd name="connsiteY56" fmla="*/ 7267 h 9690"/>
                <a:gd name="connsiteX57" fmla="*/ 7590 w 10000"/>
                <a:gd name="connsiteY57" fmla="*/ 7054 h 9690"/>
                <a:gd name="connsiteX58" fmla="*/ 7831 w 10000"/>
                <a:gd name="connsiteY58" fmla="*/ 6948 h 9690"/>
                <a:gd name="connsiteX59" fmla="*/ 7952 w 10000"/>
                <a:gd name="connsiteY59" fmla="*/ 6555 h 9690"/>
                <a:gd name="connsiteX60" fmla="*/ 8313 w 10000"/>
                <a:gd name="connsiteY60" fmla="*/ 6092 h 9690"/>
                <a:gd name="connsiteX61" fmla="*/ 8594 w 10000"/>
                <a:gd name="connsiteY61" fmla="*/ 5878 h 9690"/>
                <a:gd name="connsiteX62" fmla="*/ 8795 w 10000"/>
                <a:gd name="connsiteY62" fmla="*/ 5273 h 9690"/>
                <a:gd name="connsiteX63" fmla="*/ 8795 w 10000"/>
                <a:gd name="connsiteY63" fmla="*/ 5131 h 9690"/>
                <a:gd name="connsiteX64" fmla="*/ 8755 w 10000"/>
                <a:gd name="connsiteY64" fmla="*/ 4774 h 9690"/>
                <a:gd name="connsiteX65" fmla="*/ 9157 w 10000"/>
                <a:gd name="connsiteY65" fmla="*/ 3490 h 9690"/>
                <a:gd name="connsiteX66" fmla="*/ 9277 w 10000"/>
                <a:gd name="connsiteY66" fmla="*/ 3490 h 9690"/>
                <a:gd name="connsiteX67" fmla="*/ 9438 w 10000"/>
                <a:gd name="connsiteY67" fmla="*/ 3385 h 9690"/>
                <a:gd name="connsiteX68" fmla="*/ 9920 w 10000"/>
                <a:gd name="connsiteY68" fmla="*/ 3206 h 9690"/>
                <a:gd name="connsiteX69" fmla="*/ 10000 w 10000"/>
                <a:gd name="connsiteY69" fmla="*/ 2922 h 9690"/>
                <a:gd name="connsiteX70" fmla="*/ 9960 w 10000"/>
                <a:gd name="connsiteY70" fmla="*/ 2849 h 9690"/>
                <a:gd name="connsiteX71" fmla="*/ 9799 w 10000"/>
                <a:gd name="connsiteY71" fmla="*/ 2849 h 9690"/>
                <a:gd name="connsiteX72" fmla="*/ 9679 w 10000"/>
                <a:gd name="connsiteY72" fmla="*/ 2672 h 9690"/>
                <a:gd name="connsiteX73" fmla="*/ 9438 w 10000"/>
                <a:gd name="connsiteY73" fmla="*/ 2602 h 9690"/>
                <a:gd name="connsiteX74" fmla="*/ 9317 w 10000"/>
                <a:gd name="connsiteY74" fmla="*/ 2458 h 9690"/>
                <a:gd name="connsiteX75" fmla="*/ 9237 w 10000"/>
                <a:gd name="connsiteY75" fmla="*/ 1924 h 9690"/>
                <a:gd name="connsiteX76" fmla="*/ 9237 w 10000"/>
                <a:gd name="connsiteY76" fmla="*/ 1175 h 9690"/>
                <a:gd name="connsiteX77" fmla="*/ 9036 w 10000"/>
                <a:gd name="connsiteY77" fmla="*/ 927 h 9690"/>
                <a:gd name="connsiteX78" fmla="*/ 8996 w 10000"/>
                <a:gd name="connsiteY78" fmla="*/ 677 h 9690"/>
                <a:gd name="connsiteX79" fmla="*/ 8675 w 10000"/>
                <a:gd name="connsiteY79" fmla="*/ 321 h 9690"/>
                <a:gd name="connsiteX80" fmla="*/ 8394 w 10000"/>
                <a:gd name="connsiteY80" fmla="*/ 179 h 9690"/>
                <a:gd name="connsiteX81" fmla="*/ 8233 w 10000"/>
                <a:gd name="connsiteY81" fmla="*/ 0 h 9690"/>
                <a:gd name="connsiteX82" fmla="*/ 7992 w 10000"/>
                <a:gd name="connsiteY82" fmla="*/ 179 h 9690"/>
                <a:gd name="connsiteX83" fmla="*/ 7831 w 10000"/>
                <a:gd name="connsiteY83" fmla="*/ 143 h 9690"/>
                <a:gd name="connsiteX84" fmla="*/ 7711 w 10000"/>
                <a:gd name="connsiteY84" fmla="*/ 462 h 9690"/>
                <a:gd name="connsiteX85" fmla="*/ 7390 w 10000"/>
                <a:gd name="connsiteY85" fmla="*/ 535 h 9690"/>
                <a:gd name="connsiteX86" fmla="*/ 7309 w 10000"/>
                <a:gd name="connsiteY86" fmla="*/ 783 h 9690"/>
                <a:gd name="connsiteX87" fmla="*/ 7028 w 10000"/>
                <a:gd name="connsiteY87" fmla="*/ 783 h 9690"/>
                <a:gd name="connsiteX88" fmla="*/ 6787 w 10000"/>
                <a:gd name="connsiteY88" fmla="*/ 677 h 9690"/>
                <a:gd name="connsiteX89" fmla="*/ 6265 w 10000"/>
                <a:gd name="connsiteY89" fmla="*/ 677 h 9690"/>
                <a:gd name="connsiteX90" fmla="*/ 5743 w 10000"/>
                <a:gd name="connsiteY90" fmla="*/ 677 h 9690"/>
                <a:gd name="connsiteX91" fmla="*/ 5783 w 10000"/>
                <a:gd name="connsiteY91" fmla="*/ 535 h 9690"/>
                <a:gd name="connsiteX92" fmla="*/ 5703 w 10000"/>
                <a:gd name="connsiteY92" fmla="*/ 535 h 9690"/>
                <a:gd name="connsiteX93" fmla="*/ 5663 w 10000"/>
                <a:gd name="connsiteY93" fmla="*/ 677 h 9690"/>
                <a:gd name="connsiteX94" fmla="*/ 5181 w 10000"/>
                <a:gd name="connsiteY94" fmla="*/ 677 h 9690"/>
                <a:gd name="connsiteX95" fmla="*/ 4699 w 10000"/>
                <a:gd name="connsiteY95" fmla="*/ 677 h 9690"/>
                <a:gd name="connsiteX96" fmla="*/ 4217 w 10000"/>
                <a:gd name="connsiteY96" fmla="*/ 677 h 9690"/>
                <a:gd name="connsiteX97" fmla="*/ 3735 w 10000"/>
                <a:gd name="connsiteY97" fmla="*/ 677 h 9690"/>
                <a:gd name="connsiteX98" fmla="*/ 3293 w 10000"/>
                <a:gd name="connsiteY98" fmla="*/ 677 h 9690"/>
                <a:gd name="connsiteX99" fmla="*/ 2811 w 10000"/>
                <a:gd name="connsiteY99" fmla="*/ 677 h 9690"/>
                <a:gd name="connsiteX100" fmla="*/ 2369 w 10000"/>
                <a:gd name="connsiteY100" fmla="*/ 677 h 9690"/>
                <a:gd name="connsiteX101" fmla="*/ 1888 w 10000"/>
                <a:gd name="connsiteY101" fmla="*/ 677 h 9690"/>
                <a:gd name="connsiteX102" fmla="*/ 1888 w 10000"/>
                <a:gd name="connsiteY102" fmla="*/ 1175 h 9690"/>
                <a:gd name="connsiteX103" fmla="*/ 1888 w 10000"/>
                <a:gd name="connsiteY103" fmla="*/ 1817 h 9690"/>
                <a:gd name="connsiteX104" fmla="*/ 1285 w 10000"/>
                <a:gd name="connsiteY104" fmla="*/ 1817 h 9690"/>
                <a:gd name="connsiteX105" fmla="*/ 1285 w 10000"/>
                <a:gd name="connsiteY105" fmla="*/ 2102 h 9690"/>
                <a:gd name="connsiteX0" fmla="*/ 1285 w 10000"/>
                <a:gd name="connsiteY0" fmla="*/ 2169 h 9707"/>
                <a:gd name="connsiteX1" fmla="*/ 1285 w 10000"/>
                <a:gd name="connsiteY1" fmla="*/ 2757 h 9707"/>
                <a:gd name="connsiteX2" fmla="*/ 1285 w 10000"/>
                <a:gd name="connsiteY2" fmla="*/ 3309 h 9707"/>
                <a:gd name="connsiteX3" fmla="*/ 1285 w 10000"/>
                <a:gd name="connsiteY3" fmla="*/ 3861 h 9707"/>
                <a:gd name="connsiteX4" fmla="*/ 1285 w 10000"/>
                <a:gd name="connsiteY4" fmla="*/ 4374 h 9707"/>
                <a:gd name="connsiteX5" fmla="*/ 643 w 10000"/>
                <a:gd name="connsiteY5" fmla="*/ 4486 h 9707"/>
                <a:gd name="connsiteX6" fmla="*/ 522 w 10000"/>
                <a:gd name="connsiteY6" fmla="*/ 4779 h 9707"/>
                <a:gd name="connsiteX7" fmla="*/ 241 w 10000"/>
                <a:gd name="connsiteY7" fmla="*/ 5147 h 9707"/>
                <a:gd name="connsiteX8" fmla="*/ 241 w 10000"/>
                <a:gd name="connsiteY8" fmla="*/ 5442 h 9707"/>
                <a:gd name="connsiteX9" fmla="*/ 120 w 10000"/>
                <a:gd name="connsiteY9" fmla="*/ 5515 h 9707"/>
                <a:gd name="connsiteX10" fmla="*/ 120 w 10000"/>
                <a:gd name="connsiteY10" fmla="*/ 5772 h 9707"/>
                <a:gd name="connsiteX11" fmla="*/ 0 w 10000"/>
                <a:gd name="connsiteY11" fmla="*/ 5994 h 9707"/>
                <a:gd name="connsiteX12" fmla="*/ 0 w 10000"/>
                <a:gd name="connsiteY12" fmla="*/ 6176 h 9707"/>
                <a:gd name="connsiteX13" fmla="*/ 241 w 10000"/>
                <a:gd name="connsiteY13" fmla="*/ 6139 h 9707"/>
                <a:gd name="connsiteX14" fmla="*/ 281 w 10000"/>
                <a:gd name="connsiteY14" fmla="*/ 6470 h 9707"/>
                <a:gd name="connsiteX15" fmla="*/ 602 w 10000"/>
                <a:gd name="connsiteY15" fmla="*/ 7060 h 9707"/>
                <a:gd name="connsiteX16" fmla="*/ 602 w 10000"/>
                <a:gd name="connsiteY16" fmla="*/ 7096 h 9707"/>
                <a:gd name="connsiteX17" fmla="*/ 482 w 10000"/>
                <a:gd name="connsiteY17" fmla="*/ 7133 h 9707"/>
                <a:gd name="connsiteX18" fmla="*/ 964 w 10000"/>
                <a:gd name="connsiteY18" fmla="*/ 7720 h 9707"/>
                <a:gd name="connsiteX19" fmla="*/ 1004 w 10000"/>
                <a:gd name="connsiteY19" fmla="*/ 7904 h 9707"/>
                <a:gd name="connsiteX20" fmla="*/ 964 w 10000"/>
                <a:gd name="connsiteY20" fmla="*/ 8420 h 9707"/>
                <a:gd name="connsiteX21" fmla="*/ 1044 w 10000"/>
                <a:gd name="connsiteY21" fmla="*/ 8493 h 9707"/>
                <a:gd name="connsiteX22" fmla="*/ 1365 w 10000"/>
                <a:gd name="connsiteY22" fmla="*/ 8529 h 9707"/>
                <a:gd name="connsiteX23" fmla="*/ 1406 w 10000"/>
                <a:gd name="connsiteY23" fmla="*/ 8676 h 9707"/>
                <a:gd name="connsiteX24" fmla="*/ 1767 w 10000"/>
                <a:gd name="connsiteY24" fmla="*/ 8713 h 9707"/>
                <a:gd name="connsiteX25" fmla="*/ 1968 w 10000"/>
                <a:gd name="connsiteY25" fmla="*/ 8861 h 9707"/>
                <a:gd name="connsiteX26" fmla="*/ 2008 w 10000"/>
                <a:gd name="connsiteY26" fmla="*/ 9118 h 9707"/>
                <a:gd name="connsiteX27" fmla="*/ 2651 w 10000"/>
                <a:gd name="connsiteY27" fmla="*/ 9559 h 9707"/>
                <a:gd name="connsiteX28" fmla="*/ 2679 w 10000"/>
                <a:gd name="connsiteY28" fmla="*/ 8143 h 9707"/>
                <a:gd name="connsiteX29" fmla="*/ 2890 w 10000"/>
                <a:gd name="connsiteY29" fmla="*/ 8123 h 9707"/>
                <a:gd name="connsiteX30" fmla="*/ 3167 w 10000"/>
                <a:gd name="connsiteY30" fmla="*/ 8131 h 9707"/>
                <a:gd name="connsiteX31" fmla="*/ 3537 w 10000"/>
                <a:gd name="connsiteY31" fmla="*/ 8075 h 9707"/>
                <a:gd name="connsiteX32" fmla="*/ 3795 w 10000"/>
                <a:gd name="connsiteY32" fmla="*/ 8261 h 9707"/>
                <a:gd name="connsiteX33" fmla="*/ 4153 w 10000"/>
                <a:gd name="connsiteY33" fmla="*/ 8332 h 9707"/>
                <a:gd name="connsiteX34" fmla="*/ 4406 w 10000"/>
                <a:gd name="connsiteY34" fmla="*/ 8279 h 9707"/>
                <a:gd name="connsiteX35" fmla="*/ 4600 w 10000"/>
                <a:gd name="connsiteY35" fmla="*/ 8144 h 9707"/>
                <a:gd name="connsiteX36" fmla="*/ 4762 w 10000"/>
                <a:gd name="connsiteY36" fmla="*/ 7896 h 9707"/>
                <a:gd name="connsiteX37" fmla="*/ 4901 w 10000"/>
                <a:gd name="connsiteY37" fmla="*/ 7743 h 9707"/>
                <a:gd name="connsiteX38" fmla="*/ 5080 w 10000"/>
                <a:gd name="connsiteY38" fmla="*/ 7852 h 9707"/>
                <a:gd name="connsiteX39" fmla="*/ 5337 w 10000"/>
                <a:gd name="connsiteY39" fmla="*/ 7961 h 9707"/>
                <a:gd name="connsiteX40" fmla="*/ 5564 w 10000"/>
                <a:gd name="connsiteY40" fmla="*/ 8102 h 9707"/>
                <a:gd name="connsiteX41" fmla="*/ 5768 w 10000"/>
                <a:gd name="connsiteY41" fmla="*/ 8011 h 9707"/>
                <a:gd name="connsiteX42" fmla="*/ 5933 w 10000"/>
                <a:gd name="connsiteY42" fmla="*/ 7926 h 9707"/>
                <a:gd name="connsiteX43" fmla="*/ 6089 w 10000"/>
                <a:gd name="connsiteY43" fmla="*/ 7737 h 9707"/>
                <a:gd name="connsiteX44" fmla="*/ 6274 w 10000"/>
                <a:gd name="connsiteY44" fmla="*/ 7481 h 9707"/>
                <a:gd name="connsiteX45" fmla="*/ 6389 w 10000"/>
                <a:gd name="connsiteY45" fmla="*/ 7362 h 9707"/>
                <a:gd name="connsiteX46" fmla="*/ 6524 w 10000"/>
                <a:gd name="connsiteY46" fmla="*/ 7314 h 9707"/>
                <a:gd name="connsiteX47" fmla="*/ 6531 w 10000"/>
                <a:gd name="connsiteY47" fmla="*/ 7164 h 9707"/>
                <a:gd name="connsiteX48" fmla="*/ 6424 w 10000"/>
                <a:gd name="connsiteY48" fmla="*/ 6822 h 9707"/>
                <a:gd name="connsiteX49" fmla="*/ 6602 w 10000"/>
                <a:gd name="connsiteY49" fmla="*/ 6831 h 9707"/>
                <a:gd name="connsiteX50" fmla="*/ 6707 w 10000"/>
                <a:gd name="connsiteY50" fmla="*/ 6701 h 9707"/>
                <a:gd name="connsiteX51" fmla="*/ 6876 w 10000"/>
                <a:gd name="connsiteY51" fmla="*/ 6702 h 9707"/>
                <a:gd name="connsiteX52" fmla="*/ 6827 w 10000"/>
                <a:gd name="connsiteY52" fmla="*/ 7498 h 9707"/>
                <a:gd name="connsiteX53" fmla="*/ 6991 w 10000"/>
                <a:gd name="connsiteY53" fmla="*/ 7589 h 9707"/>
                <a:gd name="connsiteX54" fmla="*/ 7275 w 10000"/>
                <a:gd name="connsiteY54" fmla="*/ 7821 h 9707"/>
                <a:gd name="connsiteX55" fmla="*/ 7430 w 10000"/>
                <a:gd name="connsiteY55" fmla="*/ 7463 h 9707"/>
                <a:gd name="connsiteX56" fmla="*/ 7470 w 10000"/>
                <a:gd name="connsiteY56" fmla="*/ 7499 h 9707"/>
                <a:gd name="connsiteX57" fmla="*/ 7590 w 10000"/>
                <a:gd name="connsiteY57" fmla="*/ 7280 h 9707"/>
                <a:gd name="connsiteX58" fmla="*/ 7831 w 10000"/>
                <a:gd name="connsiteY58" fmla="*/ 7170 h 9707"/>
                <a:gd name="connsiteX59" fmla="*/ 7952 w 10000"/>
                <a:gd name="connsiteY59" fmla="*/ 6765 h 9707"/>
                <a:gd name="connsiteX60" fmla="*/ 8313 w 10000"/>
                <a:gd name="connsiteY60" fmla="*/ 6287 h 9707"/>
                <a:gd name="connsiteX61" fmla="*/ 8594 w 10000"/>
                <a:gd name="connsiteY61" fmla="*/ 6066 h 9707"/>
                <a:gd name="connsiteX62" fmla="*/ 8795 w 10000"/>
                <a:gd name="connsiteY62" fmla="*/ 5442 h 9707"/>
                <a:gd name="connsiteX63" fmla="*/ 8795 w 10000"/>
                <a:gd name="connsiteY63" fmla="*/ 5295 h 9707"/>
                <a:gd name="connsiteX64" fmla="*/ 8755 w 10000"/>
                <a:gd name="connsiteY64" fmla="*/ 4927 h 9707"/>
                <a:gd name="connsiteX65" fmla="*/ 9157 w 10000"/>
                <a:gd name="connsiteY65" fmla="*/ 3602 h 9707"/>
                <a:gd name="connsiteX66" fmla="*/ 9277 w 10000"/>
                <a:gd name="connsiteY66" fmla="*/ 3602 h 9707"/>
                <a:gd name="connsiteX67" fmla="*/ 9438 w 10000"/>
                <a:gd name="connsiteY67" fmla="*/ 3493 h 9707"/>
                <a:gd name="connsiteX68" fmla="*/ 9920 w 10000"/>
                <a:gd name="connsiteY68" fmla="*/ 3309 h 9707"/>
                <a:gd name="connsiteX69" fmla="*/ 10000 w 10000"/>
                <a:gd name="connsiteY69" fmla="*/ 3015 h 9707"/>
                <a:gd name="connsiteX70" fmla="*/ 9960 w 10000"/>
                <a:gd name="connsiteY70" fmla="*/ 2940 h 9707"/>
                <a:gd name="connsiteX71" fmla="*/ 9799 w 10000"/>
                <a:gd name="connsiteY71" fmla="*/ 2940 h 9707"/>
                <a:gd name="connsiteX72" fmla="*/ 9679 w 10000"/>
                <a:gd name="connsiteY72" fmla="*/ 2757 h 9707"/>
                <a:gd name="connsiteX73" fmla="*/ 9438 w 10000"/>
                <a:gd name="connsiteY73" fmla="*/ 2685 h 9707"/>
                <a:gd name="connsiteX74" fmla="*/ 9317 w 10000"/>
                <a:gd name="connsiteY74" fmla="*/ 2537 h 9707"/>
                <a:gd name="connsiteX75" fmla="*/ 9237 w 10000"/>
                <a:gd name="connsiteY75" fmla="*/ 1986 h 9707"/>
                <a:gd name="connsiteX76" fmla="*/ 9237 w 10000"/>
                <a:gd name="connsiteY76" fmla="*/ 1213 h 9707"/>
                <a:gd name="connsiteX77" fmla="*/ 9036 w 10000"/>
                <a:gd name="connsiteY77" fmla="*/ 957 h 9707"/>
                <a:gd name="connsiteX78" fmla="*/ 8996 w 10000"/>
                <a:gd name="connsiteY78" fmla="*/ 699 h 9707"/>
                <a:gd name="connsiteX79" fmla="*/ 8675 w 10000"/>
                <a:gd name="connsiteY79" fmla="*/ 331 h 9707"/>
                <a:gd name="connsiteX80" fmla="*/ 8394 w 10000"/>
                <a:gd name="connsiteY80" fmla="*/ 185 h 9707"/>
                <a:gd name="connsiteX81" fmla="*/ 8233 w 10000"/>
                <a:gd name="connsiteY81" fmla="*/ 0 h 9707"/>
                <a:gd name="connsiteX82" fmla="*/ 7992 w 10000"/>
                <a:gd name="connsiteY82" fmla="*/ 185 h 9707"/>
                <a:gd name="connsiteX83" fmla="*/ 7831 w 10000"/>
                <a:gd name="connsiteY83" fmla="*/ 148 h 9707"/>
                <a:gd name="connsiteX84" fmla="*/ 7711 w 10000"/>
                <a:gd name="connsiteY84" fmla="*/ 477 h 9707"/>
                <a:gd name="connsiteX85" fmla="*/ 7390 w 10000"/>
                <a:gd name="connsiteY85" fmla="*/ 552 h 9707"/>
                <a:gd name="connsiteX86" fmla="*/ 7309 w 10000"/>
                <a:gd name="connsiteY86" fmla="*/ 808 h 9707"/>
                <a:gd name="connsiteX87" fmla="*/ 7028 w 10000"/>
                <a:gd name="connsiteY87" fmla="*/ 808 h 9707"/>
                <a:gd name="connsiteX88" fmla="*/ 6787 w 10000"/>
                <a:gd name="connsiteY88" fmla="*/ 699 h 9707"/>
                <a:gd name="connsiteX89" fmla="*/ 6265 w 10000"/>
                <a:gd name="connsiteY89" fmla="*/ 699 h 9707"/>
                <a:gd name="connsiteX90" fmla="*/ 5743 w 10000"/>
                <a:gd name="connsiteY90" fmla="*/ 699 h 9707"/>
                <a:gd name="connsiteX91" fmla="*/ 5783 w 10000"/>
                <a:gd name="connsiteY91" fmla="*/ 552 h 9707"/>
                <a:gd name="connsiteX92" fmla="*/ 5703 w 10000"/>
                <a:gd name="connsiteY92" fmla="*/ 552 h 9707"/>
                <a:gd name="connsiteX93" fmla="*/ 5663 w 10000"/>
                <a:gd name="connsiteY93" fmla="*/ 699 h 9707"/>
                <a:gd name="connsiteX94" fmla="*/ 5181 w 10000"/>
                <a:gd name="connsiteY94" fmla="*/ 699 h 9707"/>
                <a:gd name="connsiteX95" fmla="*/ 4699 w 10000"/>
                <a:gd name="connsiteY95" fmla="*/ 699 h 9707"/>
                <a:gd name="connsiteX96" fmla="*/ 4217 w 10000"/>
                <a:gd name="connsiteY96" fmla="*/ 699 h 9707"/>
                <a:gd name="connsiteX97" fmla="*/ 3735 w 10000"/>
                <a:gd name="connsiteY97" fmla="*/ 699 h 9707"/>
                <a:gd name="connsiteX98" fmla="*/ 3293 w 10000"/>
                <a:gd name="connsiteY98" fmla="*/ 699 h 9707"/>
                <a:gd name="connsiteX99" fmla="*/ 2811 w 10000"/>
                <a:gd name="connsiteY99" fmla="*/ 699 h 9707"/>
                <a:gd name="connsiteX100" fmla="*/ 2369 w 10000"/>
                <a:gd name="connsiteY100" fmla="*/ 699 h 9707"/>
                <a:gd name="connsiteX101" fmla="*/ 1888 w 10000"/>
                <a:gd name="connsiteY101" fmla="*/ 699 h 9707"/>
                <a:gd name="connsiteX102" fmla="*/ 1888 w 10000"/>
                <a:gd name="connsiteY102" fmla="*/ 1213 h 9707"/>
                <a:gd name="connsiteX103" fmla="*/ 1888 w 10000"/>
                <a:gd name="connsiteY103" fmla="*/ 1875 h 9707"/>
                <a:gd name="connsiteX104" fmla="*/ 1285 w 10000"/>
                <a:gd name="connsiteY104" fmla="*/ 1875 h 9707"/>
                <a:gd name="connsiteX105" fmla="*/ 1285 w 10000"/>
                <a:gd name="connsiteY105" fmla="*/ 2169 h 9707"/>
                <a:gd name="connsiteX0" fmla="*/ 1285 w 10000"/>
                <a:gd name="connsiteY0" fmla="*/ 2234 h 9424"/>
                <a:gd name="connsiteX1" fmla="*/ 1285 w 10000"/>
                <a:gd name="connsiteY1" fmla="*/ 2840 h 9424"/>
                <a:gd name="connsiteX2" fmla="*/ 1285 w 10000"/>
                <a:gd name="connsiteY2" fmla="*/ 3409 h 9424"/>
                <a:gd name="connsiteX3" fmla="*/ 1285 w 10000"/>
                <a:gd name="connsiteY3" fmla="*/ 3978 h 9424"/>
                <a:gd name="connsiteX4" fmla="*/ 1285 w 10000"/>
                <a:gd name="connsiteY4" fmla="*/ 4506 h 9424"/>
                <a:gd name="connsiteX5" fmla="*/ 643 w 10000"/>
                <a:gd name="connsiteY5" fmla="*/ 4621 h 9424"/>
                <a:gd name="connsiteX6" fmla="*/ 522 w 10000"/>
                <a:gd name="connsiteY6" fmla="*/ 4923 h 9424"/>
                <a:gd name="connsiteX7" fmla="*/ 241 w 10000"/>
                <a:gd name="connsiteY7" fmla="*/ 5302 h 9424"/>
                <a:gd name="connsiteX8" fmla="*/ 241 w 10000"/>
                <a:gd name="connsiteY8" fmla="*/ 5606 h 9424"/>
                <a:gd name="connsiteX9" fmla="*/ 120 w 10000"/>
                <a:gd name="connsiteY9" fmla="*/ 5681 h 9424"/>
                <a:gd name="connsiteX10" fmla="*/ 120 w 10000"/>
                <a:gd name="connsiteY10" fmla="*/ 5946 h 9424"/>
                <a:gd name="connsiteX11" fmla="*/ 0 w 10000"/>
                <a:gd name="connsiteY11" fmla="*/ 6175 h 9424"/>
                <a:gd name="connsiteX12" fmla="*/ 0 w 10000"/>
                <a:gd name="connsiteY12" fmla="*/ 6362 h 9424"/>
                <a:gd name="connsiteX13" fmla="*/ 241 w 10000"/>
                <a:gd name="connsiteY13" fmla="*/ 6324 h 9424"/>
                <a:gd name="connsiteX14" fmla="*/ 281 w 10000"/>
                <a:gd name="connsiteY14" fmla="*/ 6665 h 9424"/>
                <a:gd name="connsiteX15" fmla="*/ 602 w 10000"/>
                <a:gd name="connsiteY15" fmla="*/ 7273 h 9424"/>
                <a:gd name="connsiteX16" fmla="*/ 602 w 10000"/>
                <a:gd name="connsiteY16" fmla="*/ 7310 h 9424"/>
                <a:gd name="connsiteX17" fmla="*/ 482 w 10000"/>
                <a:gd name="connsiteY17" fmla="*/ 7348 h 9424"/>
                <a:gd name="connsiteX18" fmla="*/ 964 w 10000"/>
                <a:gd name="connsiteY18" fmla="*/ 7953 h 9424"/>
                <a:gd name="connsiteX19" fmla="*/ 1004 w 10000"/>
                <a:gd name="connsiteY19" fmla="*/ 8143 h 9424"/>
                <a:gd name="connsiteX20" fmla="*/ 964 w 10000"/>
                <a:gd name="connsiteY20" fmla="*/ 8674 h 9424"/>
                <a:gd name="connsiteX21" fmla="*/ 1044 w 10000"/>
                <a:gd name="connsiteY21" fmla="*/ 8749 h 9424"/>
                <a:gd name="connsiteX22" fmla="*/ 1365 w 10000"/>
                <a:gd name="connsiteY22" fmla="*/ 8786 h 9424"/>
                <a:gd name="connsiteX23" fmla="*/ 1406 w 10000"/>
                <a:gd name="connsiteY23" fmla="*/ 8938 h 9424"/>
                <a:gd name="connsiteX24" fmla="*/ 1767 w 10000"/>
                <a:gd name="connsiteY24" fmla="*/ 8976 h 9424"/>
                <a:gd name="connsiteX25" fmla="*/ 1968 w 10000"/>
                <a:gd name="connsiteY25" fmla="*/ 9128 h 9424"/>
                <a:gd name="connsiteX26" fmla="*/ 2008 w 10000"/>
                <a:gd name="connsiteY26" fmla="*/ 9393 h 9424"/>
                <a:gd name="connsiteX27" fmla="*/ 2519 w 10000"/>
                <a:gd name="connsiteY27" fmla="*/ 7935 h 9424"/>
                <a:gd name="connsiteX28" fmla="*/ 2679 w 10000"/>
                <a:gd name="connsiteY28" fmla="*/ 8389 h 9424"/>
                <a:gd name="connsiteX29" fmla="*/ 2890 w 10000"/>
                <a:gd name="connsiteY29" fmla="*/ 8368 h 9424"/>
                <a:gd name="connsiteX30" fmla="*/ 3167 w 10000"/>
                <a:gd name="connsiteY30" fmla="*/ 8376 h 9424"/>
                <a:gd name="connsiteX31" fmla="*/ 3537 w 10000"/>
                <a:gd name="connsiteY31" fmla="*/ 8319 h 9424"/>
                <a:gd name="connsiteX32" fmla="*/ 3795 w 10000"/>
                <a:gd name="connsiteY32" fmla="*/ 8510 h 9424"/>
                <a:gd name="connsiteX33" fmla="*/ 4153 w 10000"/>
                <a:gd name="connsiteY33" fmla="*/ 8583 h 9424"/>
                <a:gd name="connsiteX34" fmla="*/ 4406 w 10000"/>
                <a:gd name="connsiteY34" fmla="*/ 8529 h 9424"/>
                <a:gd name="connsiteX35" fmla="*/ 4600 w 10000"/>
                <a:gd name="connsiteY35" fmla="*/ 8390 h 9424"/>
                <a:gd name="connsiteX36" fmla="*/ 4762 w 10000"/>
                <a:gd name="connsiteY36" fmla="*/ 8134 h 9424"/>
                <a:gd name="connsiteX37" fmla="*/ 4901 w 10000"/>
                <a:gd name="connsiteY37" fmla="*/ 7977 h 9424"/>
                <a:gd name="connsiteX38" fmla="*/ 5080 w 10000"/>
                <a:gd name="connsiteY38" fmla="*/ 8089 h 9424"/>
                <a:gd name="connsiteX39" fmla="*/ 5337 w 10000"/>
                <a:gd name="connsiteY39" fmla="*/ 8201 h 9424"/>
                <a:gd name="connsiteX40" fmla="*/ 5564 w 10000"/>
                <a:gd name="connsiteY40" fmla="*/ 8347 h 9424"/>
                <a:gd name="connsiteX41" fmla="*/ 5768 w 10000"/>
                <a:gd name="connsiteY41" fmla="*/ 8253 h 9424"/>
                <a:gd name="connsiteX42" fmla="*/ 5933 w 10000"/>
                <a:gd name="connsiteY42" fmla="*/ 8165 h 9424"/>
                <a:gd name="connsiteX43" fmla="*/ 6089 w 10000"/>
                <a:gd name="connsiteY43" fmla="*/ 7971 h 9424"/>
                <a:gd name="connsiteX44" fmla="*/ 6274 w 10000"/>
                <a:gd name="connsiteY44" fmla="*/ 7707 h 9424"/>
                <a:gd name="connsiteX45" fmla="*/ 6389 w 10000"/>
                <a:gd name="connsiteY45" fmla="*/ 7584 h 9424"/>
                <a:gd name="connsiteX46" fmla="*/ 6524 w 10000"/>
                <a:gd name="connsiteY46" fmla="*/ 7535 h 9424"/>
                <a:gd name="connsiteX47" fmla="*/ 6531 w 10000"/>
                <a:gd name="connsiteY47" fmla="*/ 7380 h 9424"/>
                <a:gd name="connsiteX48" fmla="*/ 6424 w 10000"/>
                <a:gd name="connsiteY48" fmla="*/ 7028 h 9424"/>
                <a:gd name="connsiteX49" fmla="*/ 6602 w 10000"/>
                <a:gd name="connsiteY49" fmla="*/ 7037 h 9424"/>
                <a:gd name="connsiteX50" fmla="*/ 6707 w 10000"/>
                <a:gd name="connsiteY50" fmla="*/ 6903 h 9424"/>
                <a:gd name="connsiteX51" fmla="*/ 6876 w 10000"/>
                <a:gd name="connsiteY51" fmla="*/ 6904 h 9424"/>
                <a:gd name="connsiteX52" fmla="*/ 6827 w 10000"/>
                <a:gd name="connsiteY52" fmla="*/ 7724 h 9424"/>
                <a:gd name="connsiteX53" fmla="*/ 6991 w 10000"/>
                <a:gd name="connsiteY53" fmla="*/ 7818 h 9424"/>
                <a:gd name="connsiteX54" fmla="*/ 7275 w 10000"/>
                <a:gd name="connsiteY54" fmla="*/ 8057 h 9424"/>
                <a:gd name="connsiteX55" fmla="*/ 7430 w 10000"/>
                <a:gd name="connsiteY55" fmla="*/ 7688 h 9424"/>
                <a:gd name="connsiteX56" fmla="*/ 7470 w 10000"/>
                <a:gd name="connsiteY56" fmla="*/ 7725 h 9424"/>
                <a:gd name="connsiteX57" fmla="*/ 7590 w 10000"/>
                <a:gd name="connsiteY57" fmla="*/ 7500 h 9424"/>
                <a:gd name="connsiteX58" fmla="*/ 7831 w 10000"/>
                <a:gd name="connsiteY58" fmla="*/ 7386 h 9424"/>
                <a:gd name="connsiteX59" fmla="*/ 7952 w 10000"/>
                <a:gd name="connsiteY59" fmla="*/ 6969 h 9424"/>
                <a:gd name="connsiteX60" fmla="*/ 8313 w 10000"/>
                <a:gd name="connsiteY60" fmla="*/ 6477 h 9424"/>
                <a:gd name="connsiteX61" fmla="*/ 8594 w 10000"/>
                <a:gd name="connsiteY61" fmla="*/ 6249 h 9424"/>
                <a:gd name="connsiteX62" fmla="*/ 8795 w 10000"/>
                <a:gd name="connsiteY62" fmla="*/ 5606 h 9424"/>
                <a:gd name="connsiteX63" fmla="*/ 8795 w 10000"/>
                <a:gd name="connsiteY63" fmla="*/ 5455 h 9424"/>
                <a:gd name="connsiteX64" fmla="*/ 8755 w 10000"/>
                <a:gd name="connsiteY64" fmla="*/ 5076 h 9424"/>
                <a:gd name="connsiteX65" fmla="*/ 9157 w 10000"/>
                <a:gd name="connsiteY65" fmla="*/ 3711 h 9424"/>
                <a:gd name="connsiteX66" fmla="*/ 9277 w 10000"/>
                <a:gd name="connsiteY66" fmla="*/ 3711 h 9424"/>
                <a:gd name="connsiteX67" fmla="*/ 9438 w 10000"/>
                <a:gd name="connsiteY67" fmla="*/ 3598 h 9424"/>
                <a:gd name="connsiteX68" fmla="*/ 9920 w 10000"/>
                <a:gd name="connsiteY68" fmla="*/ 3409 h 9424"/>
                <a:gd name="connsiteX69" fmla="*/ 10000 w 10000"/>
                <a:gd name="connsiteY69" fmla="*/ 3106 h 9424"/>
                <a:gd name="connsiteX70" fmla="*/ 9960 w 10000"/>
                <a:gd name="connsiteY70" fmla="*/ 3029 h 9424"/>
                <a:gd name="connsiteX71" fmla="*/ 9799 w 10000"/>
                <a:gd name="connsiteY71" fmla="*/ 3029 h 9424"/>
                <a:gd name="connsiteX72" fmla="*/ 9679 w 10000"/>
                <a:gd name="connsiteY72" fmla="*/ 2840 h 9424"/>
                <a:gd name="connsiteX73" fmla="*/ 9438 w 10000"/>
                <a:gd name="connsiteY73" fmla="*/ 2766 h 9424"/>
                <a:gd name="connsiteX74" fmla="*/ 9317 w 10000"/>
                <a:gd name="connsiteY74" fmla="*/ 2614 h 9424"/>
                <a:gd name="connsiteX75" fmla="*/ 9237 w 10000"/>
                <a:gd name="connsiteY75" fmla="*/ 2046 h 9424"/>
                <a:gd name="connsiteX76" fmla="*/ 9237 w 10000"/>
                <a:gd name="connsiteY76" fmla="*/ 1250 h 9424"/>
                <a:gd name="connsiteX77" fmla="*/ 9036 w 10000"/>
                <a:gd name="connsiteY77" fmla="*/ 986 h 9424"/>
                <a:gd name="connsiteX78" fmla="*/ 8996 w 10000"/>
                <a:gd name="connsiteY78" fmla="*/ 720 h 9424"/>
                <a:gd name="connsiteX79" fmla="*/ 8675 w 10000"/>
                <a:gd name="connsiteY79" fmla="*/ 341 h 9424"/>
                <a:gd name="connsiteX80" fmla="*/ 8394 w 10000"/>
                <a:gd name="connsiteY80" fmla="*/ 191 h 9424"/>
                <a:gd name="connsiteX81" fmla="*/ 8233 w 10000"/>
                <a:gd name="connsiteY81" fmla="*/ 0 h 9424"/>
                <a:gd name="connsiteX82" fmla="*/ 7992 w 10000"/>
                <a:gd name="connsiteY82" fmla="*/ 191 h 9424"/>
                <a:gd name="connsiteX83" fmla="*/ 7831 w 10000"/>
                <a:gd name="connsiteY83" fmla="*/ 152 h 9424"/>
                <a:gd name="connsiteX84" fmla="*/ 7711 w 10000"/>
                <a:gd name="connsiteY84" fmla="*/ 491 h 9424"/>
                <a:gd name="connsiteX85" fmla="*/ 7390 w 10000"/>
                <a:gd name="connsiteY85" fmla="*/ 569 h 9424"/>
                <a:gd name="connsiteX86" fmla="*/ 7309 w 10000"/>
                <a:gd name="connsiteY86" fmla="*/ 832 h 9424"/>
                <a:gd name="connsiteX87" fmla="*/ 7028 w 10000"/>
                <a:gd name="connsiteY87" fmla="*/ 832 h 9424"/>
                <a:gd name="connsiteX88" fmla="*/ 6787 w 10000"/>
                <a:gd name="connsiteY88" fmla="*/ 720 h 9424"/>
                <a:gd name="connsiteX89" fmla="*/ 6265 w 10000"/>
                <a:gd name="connsiteY89" fmla="*/ 720 h 9424"/>
                <a:gd name="connsiteX90" fmla="*/ 5743 w 10000"/>
                <a:gd name="connsiteY90" fmla="*/ 720 h 9424"/>
                <a:gd name="connsiteX91" fmla="*/ 5783 w 10000"/>
                <a:gd name="connsiteY91" fmla="*/ 569 h 9424"/>
                <a:gd name="connsiteX92" fmla="*/ 5703 w 10000"/>
                <a:gd name="connsiteY92" fmla="*/ 569 h 9424"/>
                <a:gd name="connsiteX93" fmla="*/ 5663 w 10000"/>
                <a:gd name="connsiteY93" fmla="*/ 720 h 9424"/>
                <a:gd name="connsiteX94" fmla="*/ 5181 w 10000"/>
                <a:gd name="connsiteY94" fmla="*/ 720 h 9424"/>
                <a:gd name="connsiteX95" fmla="*/ 4699 w 10000"/>
                <a:gd name="connsiteY95" fmla="*/ 720 h 9424"/>
                <a:gd name="connsiteX96" fmla="*/ 4217 w 10000"/>
                <a:gd name="connsiteY96" fmla="*/ 720 h 9424"/>
                <a:gd name="connsiteX97" fmla="*/ 3735 w 10000"/>
                <a:gd name="connsiteY97" fmla="*/ 720 h 9424"/>
                <a:gd name="connsiteX98" fmla="*/ 3293 w 10000"/>
                <a:gd name="connsiteY98" fmla="*/ 720 h 9424"/>
                <a:gd name="connsiteX99" fmla="*/ 2811 w 10000"/>
                <a:gd name="connsiteY99" fmla="*/ 720 h 9424"/>
                <a:gd name="connsiteX100" fmla="*/ 2369 w 10000"/>
                <a:gd name="connsiteY100" fmla="*/ 720 h 9424"/>
                <a:gd name="connsiteX101" fmla="*/ 1888 w 10000"/>
                <a:gd name="connsiteY101" fmla="*/ 720 h 9424"/>
                <a:gd name="connsiteX102" fmla="*/ 1888 w 10000"/>
                <a:gd name="connsiteY102" fmla="*/ 1250 h 9424"/>
                <a:gd name="connsiteX103" fmla="*/ 1888 w 10000"/>
                <a:gd name="connsiteY103" fmla="*/ 1932 h 9424"/>
                <a:gd name="connsiteX104" fmla="*/ 1285 w 10000"/>
                <a:gd name="connsiteY104" fmla="*/ 1932 h 9424"/>
                <a:gd name="connsiteX105" fmla="*/ 1285 w 10000"/>
                <a:gd name="connsiteY105" fmla="*/ 2234 h 9424"/>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044 w 10000"/>
                <a:gd name="connsiteY21" fmla="*/ 9284 h 10000"/>
                <a:gd name="connsiteX22" fmla="*/ 1365 w 10000"/>
                <a:gd name="connsiteY22" fmla="*/ 9323 h 10000"/>
                <a:gd name="connsiteX23" fmla="*/ 1406 w 10000"/>
                <a:gd name="connsiteY23" fmla="*/ 9484 h 10000"/>
                <a:gd name="connsiteX24" fmla="*/ 1767 w 10000"/>
                <a:gd name="connsiteY24" fmla="*/ 9525 h 10000"/>
                <a:gd name="connsiteX25" fmla="*/ 1968 w 10000"/>
                <a:gd name="connsiteY25" fmla="*/ 9686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044 w 10000"/>
                <a:gd name="connsiteY21" fmla="*/ 9284 h 10000"/>
                <a:gd name="connsiteX22" fmla="*/ 1365 w 10000"/>
                <a:gd name="connsiteY22" fmla="*/ 9323 h 10000"/>
                <a:gd name="connsiteX23" fmla="*/ 1406 w 10000"/>
                <a:gd name="connsiteY23" fmla="*/ 9484 h 10000"/>
                <a:gd name="connsiteX24" fmla="*/ 1767 w 10000"/>
                <a:gd name="connsiteY24" fmla="*/ 9525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044 w 10000"/>
                <a:gd name="connsiteY21" fmla="*/ 9284 h 10000"/>
                <a:gd name="connsiteX22" fmla="*/ 1365 w 10000"/>
                <a:gd name="connsiteY22" fmla="*/ 9323 h 10000"/>
                <a:gd name="connsiteX23" fmla="*/ 1406 w 10000"/>
                <a:gd name="connsiteY23" fmla="*/ 9484 h 10000"/>
                <a:gd name="connsiteX24" fmla="*/ 1767 w 10000"/>
                <a:gd name="connsiteY24" fmla="*/ 8782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044 w 10000"/>
                <a:gd name="connsiteY21" fmla="*/ 9284 h 10000"/>
                <a:gd name="connsiteX22" fmla="*/ 1365 w 10000"/>
                <a:gd name="connsiteY22" fmla="*/ 9323 h 10000"/>
                <a:gd name="connsiteX23" fmla="*/ 1406 w 10000"/>
                <a:gd name="connsiteY23" fmla="*/ 9484 h 10000"/>
                <a:gd name="connsiteX24" fmla="*/ 1767 w 10000"/>
                <a:gd name="connsiteY24" fmla="*/ 8782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65 w 10000"/>
                <a:gd name="connsiteY22" fmla="*/ 9323 h 10000"/>
                <a:gd name="connsiteX23" fmla="*/ 1406 w 10000"/>
                <a:gd name="connsiteY23" fmla="*/ 9484 h 10000"/>
                <a:gd name="connsiteX24" fmla="*/ 1767 w 10000"/>
                <a:gd name="connsiteY24" fmla="*/ 8782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06 w 10000"/>
                <a:gd name="connsiteY23" fmla="*/ 9484 h 10000"/>
                <a:gd name="connsiteX24" fmla="*/ 1767 w 10000"/>
                <a:gd name="connsiteY24" fmla="*/ 8782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2050 w 10000"/>
                <a:gd name="connsiteY25" fmla="*/ 8465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239 w 10000"/>
                <a:gd name="connsiteY26" fmla="*/ 838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519 w 10000"/>
                <a:gd name="connsiteY27" fmla="*/ 8420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79 w 10000"/>
                <a:gd name="connsiteY28" fmla="*/ 8902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13 w 10000"/>
                <a:gd name="connsiteY28" fmla="*/ 8588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13 w 10000"/>
                <a:gd name="connsiteY28" fmla="*/ 8588 h 10000"/>
                <a:gd name="connsiteX29" fmla="*/ 2890 w 10000"/>
                <a:gd name="connsiteY29" fmla="*/ 8879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890 w 10000"/>
                <a:gd name="connsiteY28" fmla="*/ 8879 h 10000"/>
                <a:gd name="connsiteX29" fmla="*/ 3167 w 10000"/>
                <a:gd name="connsiteY29" fmla="*/ 8888 h 10000"/>
                <a:gd name="connsiteX30" fmla="*/ 3537 w 10000"/>
                <a:gd name="connsiteY30" fmla="*/ 8827 h 10000"/>
                <a:gd name="connsiteX31" fmla="*/ 3795 w 10000"/>
                <a:gd name="connsiteY31" fmla="*/ 9030 h 10000"/>
                <a:gd name="connsiteX32" fmla="*/ 4153 w 10000"/>
                <a:gd name="connsiteY32" fmla="*/ 9108 h 10000"/>
                <a:gd name="connsiteX33" fmla="*/ 4406 w 10000"/>
                <a:gd name="connsiteY33" fmla="*/ 9050 h 10000"/>
                <a:gd name="connsiteX34" fmla="*/ 4600 w 10000"/>
                <a:gd name="connsiteY34" fmla="*/ 8903 h 10000"/>
                <a:gd name="connsiteX35" fmla="*/ 4762 w 10000"/>
                <a:gd name="connsiteY35" fmla="*/ 8631 h 10000"/>
                <a:gd name="connsiteX36" fmla="*/ 4901 w 10000"/>
                <a:gd name="connsiteY36" fmla="*/ 8465 h 10000"/>
                <a:gd name="connsiteX37" fmla="*/ 5080 w 10000"/>
                <a:gd name="connsiteY37" fmla="*/ 8583 h 10000"/>
                <a:gd name="connsiteX38" fmla="*/ 5337 w 10000"/>
                <a:gd name="connsiteY38" fmla="*/ 8702 h 10000"/>
                <a:gd name="connsiteX39" fmla="*/ 5564 w 10000"/>
                <a:gd name="connsiteY39" fmla="*/ 8857 h 10000"/>
                <a:gd name="connsiteX40" fmla="*/ 5768 w 10000"/>
                <a:gd name="connsiteY40" fmla="*/ 8757 h 10000"/>
                <a:gd name="connsiteX41" fmla="*/ 5933 w 10000"/>
                <a:gd name="connsiteY41" fmla="*/ 8664 h 10000"/>
                <a:gd name="connsiteX42" fmla="*/ 6089 w 10000"/>
                <a:gd name="connsiteY42" fmla="*/ 8458 h 10000"/>
                <a:gd name="connsiteX43" fmla="*/ 6274 w 10000"/>
                <a:gd name="connsiteY43" fmla="*/ 8178 h 10000"/>
                <a:gd name="connsiteX44" fmla="*/ 6389 w 10000"/>
                <a:gd name="connsiteY44" fmla="*/ 8048 h 10000"/>
                <a:gd name="connsiteX45" fmla="*/ 6524 w 10000"/>
                <a:gd name="connsiteY45" fmla="*/ 7996 h 10000"/>
                <a:gd name="connsiteX46" fmla="*/ 6531 w 10000"/>
                <a:gd name="connsiteY46" fmla="*/ 7831 h 10000"/>
                <a:gd name="connsiteX47" fmla="*/ 6424 w 10000"/>
                <a:gd name="connsiteY47" fmla="*/ 7458 h 10000"/>
                <a:gd name="connsiteX48" fmla="*/ 6602 w 10000"/>
                <a:gd name="connsiteY48" fmla="*/ 7467 h 10000"/>
                <a:gd name="connsiteX49" fmla="*/ 6707 w 10000"/>
                <a:gd name="connsiteY49" fmla="*/ 7325 h 10000"/>
                <a:gd name="connsiteX50" fmla="*/ 6876 w 10000"/>
                <a:gd name="connsiteY50" fmla="*/ 7326 h 10000"/>
                <a:gd name="connsiteX51" fmla="*/ 6827 w 10000"/>
                <a:gd name="connsiteY51" fmla="*/ 8196 h 10000"/>
                <a:gd name="connsiteX52" fmla="*/ 6991 w 10000"/>
                <a:gd name="connsiteY52" fmla="*/ 8296 h 10000"/>
                <a:gd name="connsiteX53" fmla="*/ 7275 w 10000"/>
                <a:gd name="connsiteY53" fmla="*/ 8549 h 10000"/>
                <a:gd name="connsiteX54" fmla="*/ 7430 w 10000"/>
                <a:gd name="connsiteY54" fmla="*/ 8158 h 10000"/>
                <a:gd name="connsiteX55" fmla="*/ 7470 w 10000"/>
                <a:gd name="connsiteY55" fmla="*/ 8197 h 10000"/>
                <a:gd name="connsiteX56" fmla="*/ 7590 w 10000"/>
                <a:gd name="connsiteY56" fmla="*/ 7958 h 10000"/>
                <a:gd name="connsiteX57" fmla="*/ 7831 w 10000"/>
                <a:gd name="connsiteY57" fmla="*/ 7837 h 10000"/>
                <a:gd name="connsiteX58" fmla="*/ 7952 w 10000"/>
                <a:gd name="connsiteY58" fmla="*/ 7395 h 10000"/>
                <a:gd name="connsiteX59" fmla="*/ 8313 w 10000"/>
                <a:gd name="connsiteY59" fmla="*/ 6873 h 10000"/>
                <a:gd name="connsiteX60" fmla="*/ 8594 w 10000"/>
                <a:gd name="connsiteY60" fmla="*/ 6631 h 10000"/>
                <a:gd name="connsiteX61" fmla="*/ 8795 w 10000"/>
                <a:gd name="connsiteY61" fmla="*/ 5949 h 10000"/>
                <a:gd name="connsiteX62" fmla="*/ 8795 w 10000"/>
                <a:gd name="connsiteY62" fmla="*/ 5788 h 10000"/>
                <a:gd name="connsiteX63" fmla="*/ 8755 w 10000"/>
                <a:gd name="connsiteY63" fmla="*/ 5386 h 10000"/>
                <a:gd name="connsiteX64" fmla="*/ 9157 w 10000"/>
                <a:gd name="connsiteY64" fmla="*/ 3938 h 10000"/>
                <a:gd name="connsiteX65" fmla="*/ 9277 w 10000"/>
                <a:gd name="connsiteY65" fmla="*/ 3938 h 10000"/>
                <a:gd name="connsiteX66" fmla="*/ 9438 w 10000"/>
                <a:gd name="connsiteY66" fmla="*/ 3818 h 10000"/>
                <a:gd name="connsiteX67" fmla="*/ 9920 w 10000"/>
                <a:gd name="connsiteY67" fmla="*/ 3617 h 10000"/>
                <a:gd name="connsiteX68" fmla="*/ 10000 w 10000"/>
                <a:gd name="connsiteY68" fmla="*/ 3296 h 10000"/>
                <a:gd name="connsiteX69" fmla="*/ 9960 w 10000"/>
                <a:gd name="connsiteY69" fmla="*/ 3214 h 10000"/>
                <a:gd name="connsiteX70" fmla="*/ 9799 w 10000"/>
                <a:gd name="connsiteY70" fmla="*/ 3214 h 10000"/>
                <a:gd name="connsiteX71" fmla="*/ 9679 w 10000"/>
                <a:gd name="connsiteY71" fmla="*/ 3014 h 10000"/>
                <a:gd name="connsiteX72" fmla="*/ 9438 w 10000"/>
                <a:gd name="connsiteY72" fmla="*/ 2935 h 10000"/>
                <a:gd name="connsiteX73" fmla="*/ 9317 w 10000"/>
                <a:gd name="connsiteY73" fmla="*/ 2774 h 10000"/>
                <a:gd name="connsiteX74" fmla="*/ 9237 w 10000"/>
                <a:gd name="connsiteY74" fmla="*/ 2171 h 10000"/>
                <a:gd name="connsiteX75" fmla="*/ 9237 w 10000"/>
                <a:gd name="connsiteY75" fmla="*/ 1326 h 10000"/>
                <a:gd name="connsiteX76" fmla="*/ 9036 w 10000"/>
                <a:gd name="connsiteY76" fmla="*/ 1046 h 10000"/>
                <a:gd name="connsiteX77" fmla="*/ 8996 w 10000"/>
                <a:gd name="connsiteY77" fmla="*/ 764 h 10000"/>
                <a:gd name="connsiteX78" fmla="*/ 8675 w 10000"/>
                <a:gd name="connsiteY78" fmla="*/ 362 h 10000"/>
                <a:gd name="connsiteX79" fmla="*/ 8394 w 10000"/>
                <a:gd name="connsiteY79" fmla="*/ 203 h 10000"/>
                <a:gd name="connsiteX80" fmla="*/ 8233 w 10000"/>
                <a:gd name="connsiteY80" fmla="*/ 0 h 10000"/>
                <a:gd name="connsiteX81" fmla="*/ 7992 w 10000"/>
                <a:gd name="connsiteY81" fmla="*/ 203 h 10000"/>
                <a:gd name="connsiteX82" fmla="*/ 7831 w 10000"/>
                <a:gd name="connsiteY82" fmla="*/ 161 h 10000"/>
                <a:gd name="connsiteX83" fmla="*/ 7711 w 10000"/>
                <a:gd name="connsiteY83" fmla="*/ 521 h 10000"/>
                <a:gd name="connsiteX84" fmla="*/ 7390 w 10000"/>
                <a:gd name="connsiteY84" fmla="*/ 604 h 10000"/>
                <a:gd name="connsiteX85" fmla="*/ 7309 w 10000"/>
                <a:gd name="connsiteY85" fmla="*/ 883 h 10000"/>
                <a:gd name="connsiteX86" fmla="*/ 7028 w 10000"/>
                <a:gd name="connsiteY86" fmla="*/ 883 h 10000"/>
                <a:gd name="connsiteX87" fmla="*/ 6787 w 10000"/>
                <a:gd name="connsiteY87" fmla="*/ 764 h 10000"/>
                <a:gd name="connsiteX88" fmla="*/ 6265 w 10000"/>
                <a:gd name="connsiteY88" fmla="*/ 764 h 10000"/>
                <a:gd name="connsiteX89" fmla="*/ 5743 w 10000"/>
                <a:gd name="connsiteY89" fmla="*/ 764 h 10000"/>
                <a:gd name="connsiteX90" fmla="*/ 5783 w 10000"/>
                <a:gd name="connsiteY90" fmla="*/ 604 h 10000"/>
                <a:gd name="connsiteX91" fmla="*/ 5703 w 10000"/>
                <a:gd name="connsiteY91" fmla="*/ 604 h 10000"/>
                <a:gd name="connsiteX92" fmla="*/ 5663 w 10000"/>
                <a:gd name="connsiteY92" fmla="*/ 764 h 10000"/>
                <a:gd name="connsiteX93" fmla="*/ 5181 w 10000"/>
                <a:gd name="connsiteY93" fmla="*/ 764 h 10000"/>
                <a:gd name="connsiteX94" fmla="*/ 4699 w 10000"/>
                <a:gd name="connsiteY94" fmla="*/ 764 h 10000"/>
                <a:gd name="connsiteX95" fmla="*/ 4217 w 10000"/>
                <a:gd name="connsiteY95" fmla="*/ 764 h 10000"/>
                <a:gd name="connsiteX96" fmla="*/ 3735 w 10000"/>
                <a:gd name="connsiteY96" fmla="*/ 764 h 10000"/>
                <a:gd name="connsiteX97" fmla="*/ 3293 w 10000"/>
                <a:gd name="connsiteY97" fmla="*/ 764 h 10000"/>
                <a:gd name="connsiteX98" fmla="*/ 2811 w 10000"/>
                <a:gd name="connsiteY98" fmla="*/ 764 h 10000"/>
                <a:gd name="connsiteX99" fmla="*/ 2369 w 10000"/>
                <a:gd name="connsiteY99" fmla="*/ 764 h 10000"/>
                <a:gd name="connsiteX100" fmla="*/ 1888 w 10000"/>
                <a:gd name="connsiteY100" fmla="*/ 764 h 10000"/>
                <a:gd name="connsiteX101" fmla="*/ 1888 w 10000"/>
                <a:gd name="connsiteY101" fmla="*/ 1326 h 10000"/>
                <a:gd name="connsiteX102" fmla="*/ 1888 w 10000"/>
                <a:gd name="connsiteY102" fmla="*/ 2050 h 10000"/>
                <a:gd name="connsiteX103" fmla="*/ 1285 w 10000"/>
                <a:gd name="connsiteY103" fmla="*/ 2050 h 10000"/>
                <a:gd name="connsiteX104" fmla="*/ 1285 w 10000"/>
                <a:gd name="connsiteY104"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43 w 10000"/>
                <a:gd name="connsiteY28" fmla="*/ 8747 h 10000"/>
                <a:gd name="connsiteX29" fmla="*/ 3167 w 10000"/>
                <a:gd name="connsiteY29" fmla="*/ 8888 h 10000"/>
                <a:gd name="connsiteX30" fmla="*/ 3537 w 10000"/>
                <a:gd name="connsiteY30" fmla="*/ 8827 h 10000"/>
                <a:gd name="connsiteX31" fmla="*/ 3795 w 10000"/>
                <a:gd name="connsiteY31" fmla="*/ 9030 h 10000"/>
                <a:gd name="connsiteX32" fmla="*/ 4153 w 10000"/>
                <a:gd name="connsiteY32" fmla="*/ 9108 h 10000"/>
                <a:gd name="connsiteX33" fmla="*/ 4406 w 10000"/>
                <a:gd name="connsiteY33" fmla="*/ 9050 h 10000"/>
                <a:gd name="connsiteX34" fmla="*/ 4600 w 10000"/>
                <a:gd name="connsiteY34" fmla="*/ 8903 h 10000"/>
                <a:gd name="connsiteX35" fmla="*/ 4762 w 10000"/>
                <a:gd name="connsiteY35" fmla="*/ 8631 h 10000"/>
                <a:gd name="connsiteX36" fmla="*/ 4901 w 10000"/>
                <a:gd name="connsiteY36" fmla="*/ 8465 h 10000"/>
                <a:gd name="connsiteX37" fmla="*/ 5080 w 10000"/>
                <a:gd name="connsiteY37" fmla="*/ 8583 h 10000"/>
                <a:gd name="connsiteX38" fmla="*/ 5337 w 10000"/>
                <a:gd name="connsiteY38" fmla="*/ 8702 h 10000"/>
                <a:gd name="connsiteX39" fmla="*/ 5564 w 10000"/>
                <a:gd name="connsiteY39" fmla="*/ 8857 h 10000"/>
                <a:gd name="connsiteX40" fmla="*/ 5768 w 10000"/>
                <a:gd name="connsiteY40" fmla="*/ 8757 h 10000"/>
                <a:gd name="connsiteX41" fmla="*/ 5933 w 10000"/>
                <a:gd name="connsiteY41" fmla="*/ 8664 h 10000"/>
                <a:gd name="connsiteX42" fmla="*/ 6089 w 10000"/>
                <a:gd name="connsiteY42" fmla="*/ 8458 h 10000"/>
                <a:gd name="connsiteX43" fmla="*/ 6274 w 10000"/>
                <a:gd name="connsiteY43" fmla="*/ 8178 h 10000"/>
                <a:gd name="connsiteX44" fmla="*/ 6389 w 10000"/>
                <a:gd name="connsiteY44" fmla="*/ 8048 h 10000"/>
                <a:gd name="connsiteX45" fmla="*/ 6524 w 10000"/>
                <a:gd name="connsiteY45" fmla="*/ 7996 h 10000"/>
                <a:gd name="connsiteX46" fmla="*/ 6531 w 10000"/>
                <a:gd name="connsiteY46" fmla="*/ 7831 h 10000"/>
                <a:gd name="connsiteX47" fmla="*/ 6424 w 10000"/>
                <a:gd name="connsiteY47" fmla="*/ 7458 h 10000"/>
                <a:gd name="connsiteX48" fmla="*/ 6602 w 10000"/>
                <a:gd name="connsiteY48" fmla="*/ 7467 h 10000"/>
                <a:gd name="connsiteX49" fmla="*/ 6707 w 10000"/>
                <a:gd name="connsiteY49" fmla="*/ 7325 h 10000"/>
                <a:gd name="connsiteX50" fmla="*/ 6876 w 10000"/>
                <a:gd name="connsiteY50" fmla="*/ 7326 h 10000"/>
                <a:gd name="connsiteX51" fmla="*/ 6827 w 10000"/>
                <a:gd name="connsiteY51" fmla="*/ 8196 h 10000"/>
                <a:gd name="connsiteX52" fmla="*/ 6991 w 10000"/>
                <a:gd name="connsiteY52" fmla="*/ 8296 h 10000"/>
                <a:gd name="connsiteX53" fmla="*/ 7275 w 10000"/>
                <a:gd name="connsiteY53" fmla="*/ 8549 h 10000"/>
                <a:gd name="connsiteX54" fmla="*/ 7430 w 10000"/>
                <a:gd name="connsiteY54" fmla="*/ 8158 h 10000"/>
                <a:gd name="connsiteX55" fmla="*/ 7470 w 10000"/>
                <a:gd name="connsiteY55" fmla="*/ 8197 h 10000"/>
                <a:gd name="connsiteX56" fmla="*/ 7590 w 10000"/>
                <a:gd name="connsiteY56" fmla="*/ 7958 h 10000"/>
                <a:gd name="connsiteX57" fmla="*/ 7831 w 10000"/>
                <a:gd name="connsiteY57" fmla="*/ 7837 h 10000"/>
                <a:gd name="connsiteX58" fmla="*/ 7952 w 10000"/>
                <a:gd name="connsiteY58" fmla="*/ 7395 h 10000"/>
                <a:gd name="connsiteX59" fmla="*/ 8313 w 10000"/>
                <a:gd name="connsiteY59" fmla="*/ 6873 h 10000"/>
                <a:gd name="connsiteX60" fmla="*/ 8594 w 10000"/>
                <a:gd name="connsiteY60" fmla="*/ 6631 h 10000"/>
                <a:gd name="connsiteX61" fmla="*/ 8795 w 10000"/>
                <a:gd name="connsiteY61" fmla="*/ 5949 h 10000"/>
                <a:gd name="connsiteX62" fmla="*/ 8795 w 10000"/>
                <a:gd name="connsiteY62" fmla="*/ 5788 h 10000"/>
                <a:gd name="connsiteX63" fmla="*/ 8755 w 10000"/>
                <a:gd name="connsiteY63" fmla="*/ 5386 h 10000"/>
                <a:gd name="connsiteX64" fmla="*/ 9157 w 10000"/>
                <a:gd name="connsiteY64" fmla="*/ 3938 h 10000"/>
                <a:gd name="connsiteX65" fmla="*/ 9277 w 10000"/>
                <a:gd name="connsiteY65" fmla="*/ 3938 h 10000"/>
                <a:gd name="connsiteX66" fmla="*/ 9438 w 10000"/>
                <a:gd name="connsiteY66" fmla="*/ 3818 h 10000"/>
                <a:gd name="connsiteX67" fmla="*/ 9920 w 10000"/>
                <a:gd name="connsiteY67" fmla="*/ 3617 h 10000"/>
                <a:gd name="connsiteX68" fmla="*/ 10000 w 10000"/>
                <a:gd name="connsiteY68" fmla="*/ 3296 h 10000"/>
                <a:gd name="connsiteX69" fmla="*/ 9960 w 10000"/>
                <a:gd name="connsiteY69" fmla="*/ 3214 h 10000"/>
                <a:gd name="connsiteX70" fmla="*/ 9799 w 10000"/>
                <a:gd name="connsiteY70" fmla="*/ 3214 h 10000"/>
                <a:gd name="connsiteX71" fmla="*/ 9679 w 10000"/>
                <a:gd name="connsiteY71" fmla="*/ 3014 h 10000"/>
                <a:gd name="connsiteX72" fmla="*/ 9438 w 10000"/>
                <a:gd name="connsiteY72" fmla="*/ 2935 h 10000"/>
                <a:gd name="connsiteX73" fmla="*/ 9317 w 10000"/>
                <a:gd name="connsiteY73" fmla="*/ 2774 h 10000"/>
                <a:gd name="connsiteX74" fmla="*/ 9237 w 10000"/>
                <a:gd name="connsiteY74" fmla="*/ 2171 h 10000"/>
                <a:gd name="connsiteX75" fmla="*/ 9237 w 10000"/>
                <a:gd name="connsiteY75" fmla="*/ 1326 h 10000"/>
                <a:gd name="connsiteX76" fmla="*/ 9036 w 10000"/>
                <a:gd name="connsiteY76" fmla="*/ 1046 h 10000"/>
                <a:gd name="connsiteX77" fmla="*/ 8996 w 10000"/>
                <a:gd name="connsiteY77" fmla="*/ 764 h 10000"/>
                <a:gd name="connsiteX78" fmla="*/ 8675 w 10000"/>
                <a:gd name="connsiteY78" fmla="*/ 362 h 10000"/>
                <a:gd name="connsiteX79" fmla="*/ 8394 w 10000"/>
                <a:gd name="connsiteY79" fmla="*/ 203 h 10000"/>
                <a:gd name="connsiteX80" fmla="*/ 8233 w 10000"/>
                <a:gd name="connsiteY80" fmla="*/ 0 h 10000"/>
                <a:gd name="connsiteX81" fmla="*/ 7992 w 10000"/>
                <a:gd name="connsiteY81" fmla="*/ 203 h 10000"/>
                <a:gd name="connsiteX82" fmla="*/ 7831 w 10000"/>
                <a:gd name="connsiteY82" fmla="*/ 161 h 10000"/>
                <a:gd name="connsiteX83" fmla="*/ 7711 w 10000"/>
                <a:gd name="connsiteY83" fmla="*/ 521 h 10000"/>
                <a:gd name="connsiteX84" fmla="*/ 7390 w 10000"/>
                <a:gd name="connsiteY84" fmla="*/ 604 h 10000"/>
                <a:gd name="connsiteX85" fmla="*/ 7309 w 10000"/>
                <a:gd name="connsiteY85" fmla="*/ 883 h 10000"/>
                <a:gd name="connsiteX86" fmla="*/ 7028 w 10000"/>
                <a:gd name="connsiteY86" fmla="*/ 883 h 10000"/>
                <a:gd name="connsiteX87" fmla="*/ 6787 w 10000"/>
                <a:gd name="connsiteY87" fmla="*/ 764 h 10000"/>
                <a:gd name="connsiteX88" fmla="*/ 6265 w 10000"/>
                <a:gd name="connsiteY88" fmla="*/ 764 h 10000"/>
                <a:gd name="connsiteX89" fmla="*/ 5743 w 10000"/>
                <a:gd name="connsiteY89" fmla="*/ 764 h 10000"/>
                <a:gd name="connsiteX90" fmla="*/ 5783 w 10000"/>
                <a:gd name="connsiteY90" fmla="*/ 604 h 10000"/>
                <a:gd name="connsiteX91" fmla="*/ 5703 w 10000"/>
                <a:gd name="connsiteY91" fmla="*/ 604 h 10000"/>
                <a:gd name="connsiteX92" fmla="*/ 5663 w 10000"/>
                <a:gd name="connsiteY92" fmla="*/ 764 h 10000"/>
                <a:gd name="connsiteX93" fmla="*/ 5181 w 10000"/>
                <a:gd name="connsiteY93" fmla="*/ 764 h 10000"/>
                <a:gd name="connsiteX94" fmla="*/ 4699 w 10000"/>
                <a:gd name="connsiteY94" fmla="*/ 764 h 10000"/>
                <a:gd name="connsiteX95" fmla="*/ 4217 w 10000"/>
                <a:gd name="connsiteY95" fmla="*/ 764 h 10000"/>
                <a:gd name="connsiteX96" fmla="*/ 3735 w 10000"/>
                <a:gd name="connsiteY96" fmla="*/ 764 h 10000"/>
                <a:gd name="connsiteX97" fmla="*/ 3293 w 10000"/>
                <a:gd name="connsiteY97" fmla="*/ 764 h 10000"/>
                <a:gd name="connsiteX98" fmla="*/ 2811 w 10000"/>
                <a:gd name="connsiteY98" fmla="*/ 764 h 10000"/>
                <a:gd name="connsiteX99" fmla="*/ 2369 w 10000"/>
                <a:gd name="connsiteY99" fmla="*/ 764 h 10000"/>
                <a:gd name="connsiteX100" fmla="*/ 1888 w 10000"/>
                <a:gd name="connsiteY100" fmla="*/ 764 h 10000"/>
                <a:gd name="connsiteX101" fmla="*/ 1888 w 10000"/>
                <a:gd name="connsiteY101" fmla="*/ 1326 h 10000"/>
                <a:gd name="connsiteX102" fmla="*/ 1888 w 10000"/>
                <a:gd name="connsiteY102" fmla="*/ 2050 h 10000"/>
                <a:gd name="connsiteX103" fmla="*/ 1285 w 10000"/>
                <a:gd name="connsiteY103" fmla="*/ 2050 h 10000"/>
                <a:gd name="connsiteX104" fmla="*/ 1285 w 10000"/>
                <a:gd name="connsiteY104"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43 w 10000"/>
                <a:gd name="connsiteY28" fmla="*/ 8747 h 10000"/>
                <a:gd name="connsiteX29" fmla="*/ 2960 w 10000"/>
                <a:gd name="connsiteY29" fmla="*/ 8802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43 w 10000"/>
                <a:gd name="connsiteY28" fmla="*/ 8747 h 10000"/>
                <a:gd name="connsiteX29" fmla="*/ 2911 w 10000"/>
                <a:gd name="connsiteY29" fmla="*/ 8918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424 w 10000"/>
                <a:gd name="connsiteY48" fmla="*/ 7458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43 w 10000"/>
                <a:gd name="connsiteY28" fmla="*/ 8747 h 10000"/>
                <a:gd name="connsiteX29" fmla="*/ 2911 w 10000"/>
                <a:gd name="connsiteY29" fmla="*/ 8918 h 10000"/>
                <a:gd name="connsiteX30" fmla="*/ 3167 w 10000"/>
                <a:gd name="connsiteY30" fmla="*/ 8888 h 10000"/>
                <a:gd name="connsiteX31" fmla="*/ 3537 w 10000"/>
                <a:gd name="connsiteY31" fmla="*/ 8827 h 10000"/>
                <a:gd name="connsiteX32" fmla="*/ 3795 w 10000"/>
                <a:gd name="connsiteY32" fmla="*/ 9030 h 10000"/>
                <a:gd name="connsiteX33" fmla="*/ 4153 w 10000"/>
                <a:gd name="connsiteY33" fmla="*/ 9108 h 10000"/>
                <a:gd name="connsiteX34" fmla="*/ 4406 w 10000"/>
                <a:gd name="connsiteY34" fmla="*/ 9050 h 10000"/>
                <a:gd name="connsiteX35" fmla="*/ 4600 w 10000"/>
                <a:gd name="connsiteY35" fmla="*/ 8903 h 10000"/>
                <a:gd name="connsiteX36" fmla="*/ 4762 w 10000"/>
                <a:gd name="connsiteY36" fmla="*/ 8631 h 10000"/>
                <a:gd name="connsiteX37" fmla="*/ 4901 w 10000"/>
                <a:gd name="connsiteY37" fmla="*/ 8465 h 10000"/>
                <a:gd name="connsiteX38" fmla="*/ 5080 w 10000"/>
                <a:gd name="connsiteY38" fmla="*/ 8583 h 10000"/>
                <a:gd name="connsiteX39" fmla="*/ 5337 w 10000"/>
                <a:gd name="connsiteY39" fmla="*/ 8702 h 10000"/>
                <a:gd name="connsiteX40" fmla="*/ 5564 w 10000"/>
                <a:gd name="connsiteY40" fmla="*/ 8857 h 10000"/>
                <a:gd name="connsiteX41" fmla="*/ 5768 w 10000"/>
                <a:gd name="connsiteY41" fmla="*/ 8757 h 10000"/>
                <a:gd name="connsiteX42" fmla="*/ 5933 w 10000"/>
                <a:gd name="connsiteY42" fmla="*/ 8664 h 10000"/>
                <a:gd name="connsiteX43" fmla="*/ 6089 w 10000"/>
                <a:gd name="connsiteY43" fmla="*/ 8458 h 10000"/>
                <a:gd name="connsiteX44" fmla="*/ 6274 w 10000"/>
                <a:gd name="connsiteY44" fmla="*/ 8178 h 10000"/>
                <a:gd name="connsiteX45" fmla="*/ 6389 w 10000"/>
                <a:gd name="connsiteY45" fmla="*/ 8048 h 10000"/>
                <a:gd name="connsiteX46" fmla="*/ 6524 w 10000"/>
                <a:gd name="connsiteY46" fmla="*/ 7996 h 10000"/>
                <a:gd name="connsiteX47" fmla="*/ 6531 w 10000"/>
                <a:gd name="connsiteY47" fmla="*/ 7831 h 10000"/>
                <a:gd name="connsiteX48" fmla="*/ 6572 w 10000"/>
                <a:gd name="connsiteY48" fmla="*/ 7640 h 10000"/>
                <a:gd name="connsiteX49" fmla="*/ 6602 w 10000"/>
                <a:gd name="connsiteY49" fmla="*/ 7467 h 10000"/>
                <a:gd name="connsiteX50" fmla="*/ 6707 w 10000"/>
                <a:gd name="connsiteY50" fmla="*/ 7325 h 10000"/>
                <a:gd name="connsiteX51" fmla="*/ 6876 w 10000"/>
                <a:gd name="connsiteY51" fmla="*/ 7326 h 10000"/>
                <a:gd name="connsiteX52" fmla="*/ 6827 w 10000"/>
                <a:gd name="connsiteY52" fmla="*/ 8196 h 10000"/>
                <a:gd name="connsiteX53" fmla="*/ 6991 w 10000"/>
                <a:gd name="connsiteY53" fmla="*/ 8296 h 10000"/>
                <a:gd name="connsiteX54" fmla="*/ 7275 w 10000"/>
                <a:gd name="connsiteY54" fmla="*/ 8549 h 10000"/>
                <a:gd name="connsiteX55" fmla="*/ 7430 w 10000"/>
                <a:gd name="connsiteY55" fmla="*/ 8158 h 10000"/>
                <a:gd name="connsiteX56" fmla="*/ 7470 w 10000"/>
                <a:gd name="connsiteY56" fmla="*/ 8197 h 10000"/>
                <a:gd name="connsiteX57" fmla="*/ 7590 w 10000"/>
                <a:gd name="connsiteY57" fmla="*/ 7958 h 10000"/>
                <a:gd name="connsiteX58" fmla="*/ 7831 w 10000"/>
                <a:gd name="connsiteY58" fmla="*/ 7837 h 10000"/>
                <a:gd name="connsiteX59" fmla="*/ 7952 w 10000"/>
                <a:gd name="connsiteY59" fmla="*/ 7395 h 10000"/>
                <a:gd name="connsiteX60" fmla="*/ 8313 w 10000"/>
                <a:gd name="connsiteY60" fmla="*/ 6873 h 10000"/>
                <a:gd name="connsiteX61" fmla="*/ 8594 w 10000"/>
                <a:gd name="connsiteY61" fmla="*/ 6631 h 10000"/>
                <a:gd name="connsiteX62" fmla="*/ 8795 w 10000"/>
                <a:gd name="connsiteY62" fmla="*/ 5949 h 10000"/>
                <a:gd name="connsiteX63" fmla="*/ 8795 w 10000"/>
                <a:gd name="connsiteY63" fmla="*/ 5788 h 10000"/>
                <a:gd name="connsiteX64" fmla="*/ 8755 w 10000"/>
                <a:gd name="connsiteY64" fmla="*/ 5386 h 10000"/>
                <a:gd name="connsiteX65" fmla="*/ 9157 w 10000"/>
                <a:gd name="connsiteY65" fmla="*/ 3938 h 10000"/>
                <a:gd name="connsiteX66" fmla="*/ 9277 w 10000"/>
                <a:gd name="connsiteY66" fmla="*/ 3938 h 10000"/>
                <a:gd name="connsiteX67" fmla="*/ 9438 w 10000"/>
                <a:gd name="connsiteY67" fmla="*/ 3818 h 10000"/>
                <a:gd name="connsiteX68" fmla="*/ 9920 w 10000"/>
                <a:gd name="connsiteY68" fmla="*/ 3617 h 10000"/>
                <a:gd name="connsiteX69" fmla="*/ 10000 w 10000"/>
                <a:gd name="connsiteY69" fmla="*/ 3296 h 10000"/>
                <a:gd name="connsiteX70" fmla="*/ 9960 w 10000"/>
                <a:gd name="connsiteY70" fmla="*/ 3214 h 10000"/>
                <a:gd name="connsiteX71" fmla="*/ 9799 w 10000"/>
                <a:gd name="connsiteY71" fmla="*/ 3214 h 10000"/>
                <a:gd name="connsiteX72" fmla="*/ 9679 w 10000"/>
                <a:gd name="connsiteY72" fmla="*/ 3014 h 10000"/>
                <a:gd name="connsiteX73" fmla="*/ 9438 w 10000"/>
                <a:gd name="connsiteY73" fmla="*/ 2935 h 10000"/>
                <a:gd name="connsiteX74" fmla="*/ 9317 w 10000"/>
                <a:gd name="connsiteY74" fmla="*/ 2774 h 10000"/>
                <a:gd name="connsiteX75" fmla="*/ 9237 w 10000"/>
                <a:gd name="connsiteY75" fmla="*/ 2171 h 10000"/>
                <a:gd name="connsiteX76" fmla="*/ 9237 w 10000"/>
                <a:gd name="connsiteY76" fmla="*/ 1326 h 10000"/>
                <a:gd name="connsiteX77" fmla="*/ 9036 w 10000"/>
                <a:gd name="connsiteY77" fmla="*/ 1046 h 10000"/>
                <a:gd name="connsiteX78" fmla="*/ 8996 w 10000"/>
                <a:gd name="connsiteY78" fmla="*/ 764 h 10000"/>
                <a:gd name="connsiteX79" fmla="*/ 8675 w 10000"/>
                <a:gd name="connsiteY79" fmla="*/ 362 h 10000"/>
                <a:gd name="connsiteX80" fmla="*/ 8394 w 10000"/>
                <a:gd name="connsiteY80" fmla="*/ 203 h 10000"/>
                <a:gd name="connsiteX81" fmla="*/ 8233 w 10000"/>
                <a:gd name="connsiteY81" fmla="*/ 0 h 10000"/>
                <a:gd name="connsiteX82" fmla="*/ 7992 w 10000"/>
                <a:gd name="connsiteY82" fmla="*/ 203 h 10000"/>
                <a:gd name="connsiteX83" fmla="*/ 7831 w 10000"/>
                <a:gd name="connsiteY83" fmla="*/ 161 h 10000"/>
                <a:gd name="connsiteX84" fmla="*/ 7711 w 10000"/>
                <a:gd name="connsiteY84" fmla="*/ 521 h 10000"/>
                <a:gd name="connsiteX85" fmla="*/ 7390 w 10000"/>
                <a:gd name="connsiteY85" fmla="*/ 604 h 10000"/>
                <a:gd name="connsiteX86" fmla="*/ 7309 w 10000"/>
                <a:gd name="connsiteY86" fmla="*/ 883 h 10000"/>
                <a:gd name="connsiteX87" fmla="*/ 7028 w 10000"/>
                <a:gd name="connsiteY87" fmla="*/ 883 h 10000"/>
                <a:gd name="connsiteX88" fmla="*/ 6787 w 10000"/>
                <a:gd name="connsiteY88" fmla="*/ 764 h 10000"/>
                <a:gd name="connsiteX89" fmla="*/ 6265 w 10000"/>
                <a:gd name="connsiteY89" fmla="*/ 764 h 10000"/>
                <a:gd name="connsiteX90" fmla="*/ 5743 w 10000"/>
                <a:gd name="connsiteY90" fmla="*/ 764 h 10000"/>
                <a:gd name="connsiteX91" fmla="*/ 5783 w 10000"/>
                <a:gd name="connsiteY91" fmla="*/ 604 h 10000"/>
                <a:gd name="connsiteX92" fmla="*/ 5703 w 10000"/>
                <a:gd name="connsiteY92" fmla="*/ 604 h 10000"/>
                <a:gd name="connsiteX93" fmla="*/ 5663 w 10000"/>
                <a:gd name="connsiteY93" fmla="*/ 764 h 10000"/>
                <a:gd name="connsiteX94" fmla="*/ 5181 w 10000"/>
                <a:gd name="connsiteY94" fmla="*/ 764 h 10000"/>
                <a:gd name="connsiteX95" fmla="*/ 4699 w 10000"/>
                <a:gd name="connsiteY95" fmla="*/ 764 h 10000"/>
                <a:gd name="connsiteX96" fmla="*/ 4217 w 10000"/>
                <a:gd name="connsiteY96" fmla="*/ 764 h 10000"/>
                <a:gd name="connsiteX97" fmla="*/ 3735 w 10000"/>
                <a:gd name="connsiteY97" fmla="*/ 764 h 10000"/>
                <a:gd name="connsiteX98" fmla="*/ 3293 w 10000"/>
                <a:gd name="connsiteY98" fmla="*/ 764 h 10000"/>
                <a:gd name="connsiteX99" fmla="*/ 2811 w 10000"/>
                <a:gd name="connsiteY99" fmla="*/ 764 h 10000"/>
                <a:gd name="connsiteX100" fmla="*/ 2369 w 10000"/>
                <a:gd name="connsiteY100" fmla="*/ 764 h 10000"/>
                <a:gd name="connsiteX101" fmla="*/ 1888 w 10000"/>
                <a:gd name="connsiteY101" fmla="*/ 764 h 10000"/>
                <a:gd name="connsiteX102" fmla="*/ 1888 w 10000"/>
                <a:gd name="connsiteY102" fmla="*/ 1326 h 10000"/>
                <a:gd name="connsiteX103" fmla="*/ 1888 w 10000"/>
                <a:gd name="connsiteY103" fmla="*/ 2050 h 10000"/>
                <a:gd name="connsiteX104" fmla="*/ 1285 w 10000"/>
                <a:gd name="connsiteY104" fmla="*/ 2050 h 10000"/>
                <a:gd name="connsiteX105" fmla="*/ 1285 w 10000"/>
                <a:gd name="connsiteY105" fmla="*/ 2371 h 10000"/>
                <a:gd name="connsiteX0" fmla="*/ 1285 w 10000"/>
                <a:gd name="connsiteY0" fmla="*/ 2371 h 10000"/>
                <a:gd name="connsiteX1" fmla="*/ 1285 w 10000"/>
                <a:gd name="connsiteY1" fmla="*/ 3014 h 10000"/>
                <a:gd name="connsiteX2" fmla="*/ 1285 w 10000"/>
                <a:gd name="connsiteY2" fmla="*/ 3617 h 10000"/>
                <a:gd name="connsiteX3" fmla="*/ 1285 w 10000"/>
                <a:gd name="connsiteY3" fmla="*/ 4221 h 10000"/>
                <a:gd name="connsiteX4" fmla="*/ 1285 w 10000"/>
                <a:gd name="connsiteY4" fmla="*/ 4781 h 10000"/>
                <a:gd name="connsiteX5" fmla="*/ 643 w 10000"/>
                <a:gd name="connsiteY5" fmla="*/ 4903 h 10000"/>
                <a:gd name="connsiteX6" fmla="*/ 522 w 10000"/>
                <a:gd name="connsiteY6" fmla="*/ 5224 h 10000"/>
                <a:gd name="connsiteX7" fmla="*/ 241 w 10000"/>
                <a:gd name="connsiteY7" fmla="*/ 5626 h 10000"/>
                <a:gd name="connsiteX8" fmla="*/ 241 w 10000"/>
                <a:gd name="connsiteY8" fmla="*/ 5949 h 10000"/>
                <a:gd name="connsiteX9" fmla="*/ 120 w 10000"/>
                <a:gd name="connsiteY9" fmla="*/ 6028 h 10000"/>
                <a:gd name="connsiteX10" fmla="*/ 120 w 10000"/>
                <a:gd name="connsiteY10" fmla="*/ 6309 h 10000"/>
                <a:gd name="connsiteX11" fmla="*/ 0 w 10000"/>
                <a:gd name="connsiteY11" fmla="*/ 6552 h 10000"/>
                <a:gd name="connsiteX12" fmla="*/ 0 w 10000"/>
                <a:gd name="connsiteY12" fmla="*/ 6751 h 10000"/>
                <a:gd name="connsiteX13" fmla="*/ 241 w 10000"/>
                <a:gd name="connsiteY13" fmla="*/ 6711 h 10000"/>
                <a:gd name="connsiteX14" fmla="*/ 281 w 10000"/>
                <a:gd name="connsiteY14" fmla="*/ 7072 h 10000"/>
                <a:gd name="connsiteX15" fmla="*/ 602 w 10000"/>
                <a:gd name="connsiteY15" fmla="*/ 7718 h 10000"/>
                <a:gd name="connsiteX16" fmla="*/ 602 w 10000"/>
                <a:gd name="connsiteY16" fmla="*/ 7757 h 10000"/>
                <a:gd name="connsiteX17" fmla="*/ 482 w 10000"/>
                <a:gd name="connsiteY17" fmla="*/ 7797 h 10000"/>
                <a:gd name="connsiteX18" fmla="*/ 964 w 10000"/>
                <a:gd name="connsiteY18" fmla="*/ 8439 h 10000"/>
                <a:gd name="connsiteX19" fmla="*/ 1004 w 10000"/>
                <a:gd name="connsiteY19" fmla="*/ 8641 h 10000"/>
                <a:gd name="connsiteX20" fmla="*/ 964 w 10000"/>
                <a:gd name="connsiteY20" fmla="*/ 9204 h 10000"/>
                <a:gd name="connsiteX21" fmla="*/ 1192 w 10000"/>
                <a:gd name="connsiteY21" fmla="*/ 9317 h 10000"/>
                <a:gd name="connsiteX22" fmla="*/ 1332 w 10000"/>
                <a:gd name="connsiteY22" fmla="*/ 8762 h 10000"/>
                <a:gd name="connsiteX23" fmla="*/ 1439 w 10000"/>
                <a:gd name="connsiteY23" fmla="*/ 8857 h 10000"/>
                <a:gd name="connsiteX24" fmla="*/ 1767 w 10000"/>
                <a:gd name="connsiteY24" fmla="*/ 8782 h 10000"/>
                <a:gd name="connsiteX25" fmla="*/ 1951 w 10000"/>
                <a:gd name="connsiteY25" fmla="*/ 8680 h 10000"/>
                <a:gd name="connsiteX26" fmla="*/ 2025 w 10000"/>
                <a:gd name="connsiteY26" fmla="*/ 8433 h 10000"/>
                <a:gd name="connsiteX27" fmla="*/ 2338 w 10000"/>
                <a:gd name="connsiteY27" fmla="*/ 8354 h 10000"/>
                <a:gd name="connsiteX28" fmla="*/ 2643 w 10000"/>
                <a:gd name="connsiteY28" fmla="*/ 8747 h 10000"/>
                <a:gd name="connsiteX29" fmla="*/ 2911 w 10000"/>
                <a:gd name="connsiteY29" fmla="*/ 8918 h 10000"/>
                <a:gd name="connsiteX30" fmla="*/ 3167 w 10000"/>
                <a:gd name="connsiteY30" fmla="*/ 8888 h 10000"/>
                <a:gd name="connsiteX31" fmla="*/ 3795 w 10000"/>
                <a:gd name="connsiteY31" fmla="*/ 9030 h 10000"/>
                <a:gd name="connsiteX32" fmla="*/ 4153 w 10000"/>
                <a:gd name="connsiteY32" fmla="*/ 9108 h 10000"/>
                <a:gd name="connsiteX33" fmla="*/ 4406 w 10000"/>
                <a:gd name="connsiteY33" fmla="*/ 9050 h 10000"/>
                <a:gd name="connsiteX34" fmla="*/ 4600 w 10000"/>
                <a:gd name="connsiteY34" fmla="*/ 8903 h 10000"/>
                <a:gd name="connsiteX35" fmla="*/ 4762 w 10000"/>
                <a:gd name="connsiteY35" fmla="*/ 8631 h 10000"/>
                <a:gd name="connsiteX36" fmla="*/ 4901 w 10000"/>
                <a:gd name="connsiteY36" fmla="*/ 8465 h 10000"/>
                <a:gd name="connsiteX37" fmla="*/ 5080 w 10000"/>
                <a:gd name="connsiteY37" fmla="*/ 8583 h 10000"/>
                <a:gd name="connsiteX38" fmla="*/ 5337 w 10000"/>
                <a:gd name="connsiteY38" fmla="*/ 8702 h 10000"/>
                <a:gd name="connsiteX39" fmla="*/ 5564 w 10000"/>
                <a:gd name="connsiteY39" fmla="*/ 8857 h 10000"/>
                <a:gd name="connsiteX40" fmla="*/ 5768 w 10000"/>
                <a:gd name="connsiteY40" fmla="*/ 8757 h 10000"/>
                <a:gd name="connsiteX41" fmla="*/ 5933 w 10000"/>
                <a:gd name="connsiteY41" fmla="*/ 8664 h 10000"/>
                <a:gd name="connsiteX42" fmla="*/ 6089 w 10000"/>
                <a:gd name="connsiteY42" fmla="*/ 8458 h 10000"/>
                <a:gd name="connsiteX43" fmla="*/ 6274 w 10000"/>
                <a:gd name="connsiteY43" fmla="*/ 8178 h 10000"/>
                <a:gd name="connsiteX44" fmla="*/ 6389 w 10000"/>
                <a:gd name="connsiteY44" fmla="*/ 8048 h 10000"/>
                <a:gd name="connsiteX45" fmla="*/ 6524 w 10000"/>
                <a:gd name="connsiteY45" fmla="*/ 7996 h 10000"/>
                <a:gd name="connsiteX46" fmla="*/ 6531 w 10000"/>
                <a:gd name="connsiteY46" fmla="*/ 7831 h 10000"/>
                <a:gd name="connsiteX47" fmla="*/ 6572 w 10000"/>
                <a:gd name="connsiteY47" fmla="*/ 7640 h 10000"/>
                <a:gd name="connsiteX48" fmla="*/ 6602 w 10000"/>
                <a:gd name="connsiteY48" fmla="*/ 7467 h 10000"/>
                <a:gd name="connsiteX49" fmla="*/ 6707 w 10000"/>
                <a:gd name="connsiteY49" fmla="*/ 7325 h 10000"/>
                <a:gd name="connsiteX50" fmla="*/ 6876 w 10000"/>
                <a:gd name="connsiteY50" fmla="*/ 7326 h 10000"/>
                <a:gd name="connsiteX51" fmla="*/ 6827 w 10000"/>
                <a:gd name="connsiteY51" fmla="*/ 8196 h 10000"/>
                <a:gd name="connsiteX52" fmla="*/ 6991 w 10000"/>
                <a:gd name="connsiteY52" fmla="*/ 8296 h 10000"/>
                <a:gd name="connsiteX53" fmla="*/ 7275 w 10000"/>
                <a:gd name="connsiteY53" fmla="*/ 8549 h 10000"/>
                <a:gd name="connsiteX54" fmla="*/ 7430 w 10000"/>
                <a:gd name="connsiteY54" fmla="*/ 8158 h 10000"/>
                <a:gd name="connsiteX55" fmla="*/ 7470 w 10000"/>
                <a:gd name="connsiteY55" fmla="*/ 8197 h 10000"/>
                <a:gd name="connsiteX56" fmla="*/ 7590 w 10000"/>
                <a:gd name="connsiteY56" fmla="*/ 7958 h 10000"/>
                <a:gd name="connsiteX57" fmla="*/ 7831 w 10000"/>
                <a:gd name="connsiteY57" fmla="*/ 7837 h 10000"/>
                <a:gd name="connsiteX58" fmla="*/ 7952 w 10000"/>
                <a:gd name="connsiteY58" fmla="*/ 7395 h 10000"/>
                <a:gd name="connsiteX59" fmla="*/ 8313 w 10000"/>
                <a:gd name="connsiteY59" fmla="*/ 6873 h 10000"/>
                <a:gd name="connsiteX60" fmla="*/ 8594 w 10000"/>
                <a:gd name="connsiteY60" fmla="*/ 6631 h 10000"/>
                <a:gd name="connsiteX61" fmla="*/ 8795 w 10000"/>
                <a:gd name="connsiteY61" fmla="*/ 5949 h 10000"/>
                <a:gd name="connsiteX62" fmla="*/ 8795 w 10000"/>
                <a:gd name="connsiteY62" fmla="*/ 5788 h 10000"/>
                <a:gd name="connsiteX63" fmla="*/ 8755 w 10000"/>
                <a:gd name="connsiteY63" fmla="*/ 5386 h 10000"/>
                <a:gd name="connsiteX64" fmla="*/ 9157 w 10000"/>
                <a:gd name="connsiteY64" fmla="*/ 3938 h 10000"/>
                <a:gd name="connsiteX65" fmla="*/ 9277 w 10000"/>
                <a:gd name="connsiteY65" fmla="*/ 3938 h 10000"/>
                <a:gd name="connsiteX66" fmla="*/ 9438 w 10000"/>
                <a:gd name="connsiteY66" fmla="*/ 3818 h 10000"/>
                <a:gd name="connsiteX67" fmla="*/ 9920 w 10000"/>
                <a:gd name="connsiteY67" fmla="*/ 3617 h 10000"/>
                <a:gd name="connsiteX68" fmla="*/ 10000 w 10000"/>
                <a:gd name="connsiteY68" fmla="*/ 3296 h 10000"/>
                <a:gd name="connsiteX69" fmla="*/ 9960 w 10000"/>
                <a:gd name="connsiteY69" fmla="*/ 3214 h 10000"/>
                <a:gd name="connsiteX70" fmla="*/ 9799 w 10000"/>
                <a:gd name="connsiteY70" fmla="*/ 3214 h 10000"/>
                <a:gd name="connsiteX71" fmla="*/ 9679 w 10000"/>
                <a:gd name="connsiteY71" fmla="*/ 3014 h 10000"/>
                <a:gd name="connsiteX72" fmla="*/ 9438 w 10000"/>
                <a:gd name="connsiteY72" fmla="*/ 2935 h 10000"/>
                <a:gd name="connsiteX73" fmla="*/ 9317 w 10000"/>
                <a:gd name="connsiteY73" fmla="*/ 2774 h 10000"/>
                <a:gd name="connsiteX74" fmla="*/ 9237 w 10000"/>
                <a:gd name="connsiteY74" fmla="*/ 2171 h 10000"/>
                <a:gd name="connsiteX75" fmla="*/ 9237 w 10000"/>
                <a:gd name="connsiteY75" fmla="*/ 1326 h 10000"/>
                <a:gd name="connsiteX76" fmla="*/ 9036 w 10000"/>
                <a:gd name="connsiteY76" fmla="*/ 1046 h 10000"/>
                <a:gd name="connsiteX77" fmla="*/ 8996 w 10000"/>
                <a:gd name="connsiteY77" fmla="*/ 764 h 10000"/>
                <a:gd name="connsiteX78" fmla="*/ 8675 w 10000"/>
                <a:gd name="connsiteY78" fmla="*/ 362 h 10000"/>
                <a:gd name="connsiteX79" fmla="*/ 8394 w 10000"/>
                <a:gd name="connsiteY79" fmla="*/ 203 h 10000"/>
                <a:gd name="connsiteX80" fmla="*/ 8233 w 10000"/>
                <a:gd name="connsiteY80" fmla="*/ 0 h 10000"/>
                <a:gd name="connsiteX81" fmla="*/ 7992 w 10000"/>
                <a:gd name="connsiteY81" fmla="*/ 203 h 10000"/>
                <a:gd name="connsiteX82" fmla="*/ 7831 w 10000"/>
                <a:gd name="connsiteY82" fmla="*/ 161 h 10000"/>
                <a:gd name="connsiteX83" fmla="*/ 7711 w 10000"/>
                <a:gd name="connsiteY83" fmla="*/ 521 h 10000"/>
                <a:gd name="connsiteX84" fmla="*/ 7390 w 10000"/>
                <a:gd name="connsiteY84" fmla="*/ 604 h 10000"/>
                <a:gd name="connsiteX85" fmla="*/ 7309 w 10000"/>
                <a:gd name="connsiteY85" fmla="*/ 883 h 10000"/>
                <a:gd name="connsiteX86" fmla="*/ 7028 w 10000"/>
                <a:gd name="connsiteY86" fmla="*/ 883 h 10000"/>
                <a:gd name="connsiteX87" fmla="*/ 6787 w 10000"/>
                <a:gd name="connsiteY87" fmla="*/ 764 h 10000"/>
                <a:gd name="connsiteX88" fmla="*/ 6265 w 10000"/>
                <a:gd name="connsiteY88" fmla="*/ 764 h 10000"/>
                <a:gd name="connsiteX89" fmla="*/ 5743 w 10000"/>
                <a:gd name="connsiteY89" fmla="*/ 764 h 10000"/>
                <a:gd name="connsiteX90" fmla="*/ 5783 w 10000"/>
                <a:gd name="connsiteY90" fmla="*/ 604 h 10000"/>
                <a:gd name="connsiteX91" fmla="*/ 5703 w 10000"/>
                <a:gd name="connsiteY91" fmla="*/ 604 h 10000"/>
                <a:gd name="connsiteX92" fmla="*/ 5663 w 10000"/>
                <a:gd name="connsiteY92" fmla="*/ 764 h 10000"/>
                <a:gd name="connsiteX93" fmla="*/ 5181 w 10000"/>
                <a:gd name="connsiteY93" fmla="*/ 764 h 10000"/>
                <a:gd name="connsiteX94" fmla="*/ 4699 w 10000"/>
                <a:gd name="connsiteY94" fmla="*/ 764 h 10000"/>
                <a:gd name="connsiteX95" fmla="*/ 4217 w 10000"/>
                <a:gd name="connsiteY95" fmla="*/ 764 h 10000"/>
                <a:gd name="connsiteX96" fmla="*/ 3735 w 10000"/>
                <a:gd name="connsiteY96" fmla="*/ 764 h 10000"/>
                <a:gd name="connsiteX97" fmla="*/ 3293 w 10000"/>
                <a:gd name="connsiteY97" fmla="*/ 764 h 10000"/>
                <a:gd name="connsiteX98" fmla="*/ 2811 w 10000"/>
                <a:gd name="connsiteY98" fmla="*/ 764 h 10000"/>
                <a:gd name="connsiteX99" fmla="*/ 2369 w 10000"/>
                <a:gd name="connsiteY99" fmla="*/ 764 h 10000"/>
                <a:gd name="connsiteX100" fmla="*/ 1888 w 10000"/>
                <a:gd name="connsiteY100" fmla="*/ 764 h 10000"/>
                <a:gd name="connsiteX101" fmla="*/ 1888 w 10000"/>
                <a:gd name="connsiteY101" fmla="*/ 1326 h 10000"/>
                <a:gd name="connsiteX102" fmla="*/ 1888 w 10000"/>
                <a:gd name="connsiteY102" fmla="*/ 2050 h 10000"/>
                <a:gd name="connsiteX103" fmla="*/ 1285 w 10000"/>
                <a:gd name="connsiteY103" fmla="*/ 2050 h 10000"/>
                <a:gd name="connsiteX104" fmla="*/ 1285 w 10000"/>
                <a:gd name="connsiteY104" fmla="*/ 2371 h 10000"/>
                <a:gd name="connsiteX0" fmla="*/ 1285 w 10000"/>
                <a:gd name="connsiteY0" fmla="*/ 2371 h 9707"/>
                <a:gd name="connsiteX1" fmla="*/ 1285 w 10000"/>
                <a:gd name="connsiteY1" fmla="*/ 3014 h 9707"/>
                <a:gd name="connsiteX2" fmla="*/ 1285 w 10000"/>
                <a:gd name="connsiteY2" fmla="*/ 3617 h 9707"/>
                <a:gd name="connsiteX3" fmla="*/ 1285 w 10000"/>
                <a:gd name="connsiteY3" fmla="*/ 4221 h 9707"/>
                <a:gd name="connsiteX4" fmla="*/ 1285 w 10000"/>
                <a:gd name="connsiteY4" fmla="*/ 4781 h 9707"/>
                <a:gd name="connsiteX5" fmla="*/ 643 w 10000"/>
                <a:gd name="connsiteY5" fmla="*/ 4903 h 9707"/>
                <a:gd name="connsiteX6" fmla="*/ 522 w 10000"/>
                <a:gd name="connsiteY6" fmla="*/ 5224 h 9707"/>
                <a:gd name="connsiteX7" fmla="*/ 241 w 10000"/>
                <a:gd name="connsiteY7" fmla="*/ 5626 h 9707"/>
                <a:gd name="connsiteX8" fmla="*/ 241 w 10000"/>
                <a:gd name="connsiteY8" fmla="*/ 5949 h 9707"/>
                <a:gd name="connsiteX9" fmla="*/ 120 w 10000"/>
                <a:gd name="connsiteY9" fmla="*/ 6028 h 9707"/>
                <a:gd name="connsiteX10" fmla="*/ 120 w 10000"/>
                <a:gd name="connsiteY10" fmla="*/ 6309 h 9707"/>
                <a:gd name="connsiteX11" fmla="*/ 0 w 10000"/>
                <a:gd name="connsiteY11" fmla="*/ 6552 h 9707"/>
                <a:gd name="connsiteX12" fmla="*/ 0 w 10000"/>
                <a:gd name="connsiteY12" fmla="*/ 6751 h 9707"/>
                <a:gd name="connsiteX13" fmla="*/ 241 w 10000"/>
                <a:gd name="connsiteY13" fmla="*/ 6711 h 9707"/>
                <a:gd name="connsiteX14" fmla="*/ 281 w 10000"/>
                <a:gd name="connsiteY14" fmla="*/ 7072 h 9707"/>
                <a:gd name="connsiteX15" fmla="*/ 602 w 10000"/>
                <a:gd name="connsiteY15" fmla="*/ 7718 h 9707"/>
                <a:gd name="connsiteX16" fmla="*/ 602 w 10000"/>
                <a:gd name="connsiteY16" fmla="*/ 7757 h 9707"/>
                <a:gd name="connsiteX17" fmla="*/ 482 w 10000"/>
                <a:gd name="connsiteY17" fmla="*/ 7797 h 9707"/>
                <a:gd name="connsiteX18" fmla="*/ 964 w 10000"/>
                <a:gd name="connsiteY18" fmla="*/ 8439 h 9707"/>
                <a:gd name="connsiteX19" fmla="*/ 1004 w 10000"/>
                <a:gd name="connsiteY19" fmla="*/ 8641 h 9707"/>
                <a:gd name="connsiteX20" fmla="*/ 964 w 10000"/>
                <a:gd name="connsiteY20" fmla="*/ 9204 h 9707"/>
                <a:gd name="connsiteX21" fmla="*/ 1192 w 10000"/>
                <a:gd name="connsiteY21" fmla="*/ 9317 h 9707"/>
                <a:gd name="connsiteX22" fmla="*/ 1332 w 10000"/>
                <a:gd name="connsiteY22" fmla="*/ 8762 h 9707"/>
                <a:gd name="connsiteX23" fmla="*/ 1439 w 10000"/>
                <a:gd name="connsiteY23" fmla="*/ 8857 h 9707"/>
                <a:gd name="connsiteX24" fmla="*/ 1767 w 10000"/>
                <a:gd name="connsiteY24" fmla="*/ 8782 h 9707"/>
                <a:gd name="connsiteX25" fmla="*/ 1951 w 10000"/>
                <a:gd name="connsiteY25" fmla="*/ 8680 h 9707"/>
                <a:gd name="connsiteX26" fmla="*/ 2025 w 10000"/>
                <a:gd name="connsiteY26" fmla="*/ 8433 h 9707"/>
                <a:gd name="connsiteX27" fmla="*/ 2338 w 10000"/>
                <a:gd name="connsiteY27" fmla="*/ 8354 h 9707"/>
                <a:gd name="connsiteX28" fmla="*/ 2643 w 10000"/>
                <a:gd name="connsiteY28" fmla="*/ 8747 h 9707"/>
                <a:gd name="connsiteX29" fmla="*/ 2911 w 10000"/>
                <a:gd name="connsiteY29" fmla="*/ 8918 h 9707"/>
                <a:gd name="connsiteX30" fmla="*/ 3167 w 10000"/>
                <a:gd name="connsiteY30" fmla="*/ 8888 h 9707"/>
                <a:gd name="connsiteX31" fmla="*/ 3795 w 10000"/>
                <a:gd name="connsiteY31" fmla="*/ 9030 h 9707"/>
                <a:gd name="connsiteX32" fmla="*/ 4153 w 10000"/>
                <a:gd name="connsiteY32" fmla="*/ 9108 h 9707"/>
                <a:gd name="connsiteX33" fmla="*/ 4600 w 10000"/>
                <a:gd name="connsiteY33" fmla="*/ 8903 h 9707"/>
                <a:gd name="connsiteX34" fmla="*/ 4762 w 10000"/>
                <a:gd name="connsiteY34" fmla="*/ 8631 h 9707"/>
                <a:gd name="connsiteX35" fmla="*/ 4901 w 10000"/>
                <a:gd name="connsiteY35" fmla="*/ 8465 h 9707"/>
                <a:gd name="connsiteX36" fmla="*/ 5080 w 10000"/>
                <a:gd name="connsiteY36" fmla="*/ 8583 h 9707"/>
                <a:gd name="connsiteX37" fmla="*/ 5337 w 10000"/>
                <a:gd name="connsiteY37" fmla="*/ 8702 h 9707"/>
                <a:gd name="connsiteX38" fmla="*/ 5564 w 10000"/>
                <a:gd name="connsiteY38" fmla="*/ 8857 h 9707"/>
                <a:gd name="connsiteX39" fmla="*/ 5768 w 10000"/>
                <a:gd name="connsiteY39" fmla="*/ 8757 h 9707"/>
                <a:gd name="connsiteX40" fmla="*/ 5933 w 10000"/>
                <a:gd name="connsiteY40" fmla="*/ 8664 h 9707"/>
                <a:gd name="connsiteX41" fmla="*/ 6089 w 10000"/>
                <a:gd name="connsiteY41" fmla="*/ 8458 h 9707"/>
                <a:gd name="connsiteX42" fmla="*/ 6274 w 10000"/>
                <a:gd name="connsiteY42" fmla="*/ 8178 h 9707"/>
                <a:gd name="connsiteX43" fmla="*/ 6389 w 10000"/>
                <a:gd name="connsiteY43" fmla="*/ 8048 h 9707"/>
                <a:gd name="connsiteX44" fmla="*/ 6524 w 10000"/>
                <a:gd name="connsiteY44" fmla="*/ 7996 h 9707"/>
                <a:gd name="connsiteX45" fmla="*/ 6531 w 10000"/>
                <a:gd name="connsiteY45" fmla="*/ 7831 h 9707"/>
                <a:gd name="connsiteX46" fmla="*/ 6572 w 10000"/>
                <a:gd name="connsiteY46" fmla="*/ 7640 h 9707"/>
                <a:gd name="connsiteX47" fmla="*/ 6602 w 10000"/>
                <a:gd name="connsiteY47" fmla="*/ 7467 h 9707"/>
                <a:gd name="connsiteX48" fmla="*/ 6707 w 10000"/>
                <a:gd name="connsiteY48" fmla="*/ 7325 h 9707"/>
                <a:gd name="connsiteX49" fmla="*/ 6876 w 10000"/>
                <a:gd name="connsiteY49" fmla="*/ 7326 h 9707"/>
                <a:gd name="connsiteX50" fmla="*/ 6827 w 10000"/>
                <a:gd name="connsiteY50" fmla="*/ 8196 h 9707"/>
                <a:gd name="connsiteX51" fmla="*/ 6991 w 10000"/>
                <a:gd name="connsiteY51" fmla="*/ 8296 h 9707"/>
                <a:gd name="connsiteX52" fmla="*/ 7275 w 10000"/>
                <a:gd name="connsiteY52" fmla="*/ 8549 h 9707"/>
                <a:gd name="connsiteX53" fmla="*/ 7430 w 10000"/>
                <a:gd name="connsiteY53" fmla="*/ 8158 h 9707"/>
                <a:gd name="connsiteX54" fmla="*/ 7470 w 10000"/>
                <a:gd name="connsiteY54" fmla="*/ 8197 h 9707"/>
                <a:gd name="connsiteX55" fmla="*/ 7590 w 10000"/>
                <a:gd name="connsiteY55" fmla="*/ 7958 h 9707"/>
                <a:gd name="connsiteX56" fmla="*/ 7831 w 10000"/>
                <a:gd name="connsiteY56" fmla="*/ 7837 h 9707"/>
                <a:gd name="connsiteX57" fmla="*/ 7952 w 10000"/>
                <a:gd name="connsiteY57" fmla="*/ 7395 h 9707"/>
                <a:gd name="connsiteX58" fmla="*/ 8313 w 10000"/>
                <a:gd name="connsiteY58" fmla="*/ 6873 h 9707"/>
                <a:gd name="connsiteX59" fmla="*/ 8594 w 10000"/>
                <a:gd name="connsiteY59" fmla="*/ 6631 h 9707"/>
                <a:gd name="connsiteX60" fmla="*/ 8795 w 10000"/>
                <a:gd name="connsiteY60" fmla="*/ 5949 h 9707"/>
                <a:gd name="connsiteX61" fmla="*/ 8795 w 10000"/>
                <a:gd name="connsiteY61" fmla="*/ 5788 h 9707"/>
                <a:gd name="connsiteX62" fmla="*/ 8755 w 10000"/>
                <a:gd name="connsiteY62" fmla="*/ 5386 h 9707"/>
                <a:gd name="connsiteX63" fmla="*/ 9157 w 10000"/>
                <a:gd name="connsiteY63" fmla="*/ 3938 h 9707"/>
                <a:gd name="connsiteX64" fmla="*/ 9277 w 10000"/>
                <a:gd name="connsiteY64" fmla="*/ 3938 h 9707"/>
                <a:gd name="connsiteX65" fmla="*/ 9438 w 10000"/>
                <a:gd name="connsiteY65" fmla="*/ 3818 h 9707"/>
                <a:gd name="connsiteX66" fmla="*/ 9920 w 10000"/>
                <a:gd name="connsiteY66" fmla="*/ 3617 h 9707"/>
                <a:gd name="connsiteX67" fmla="*/ 10000 w 10000"/>
                <a:gd name="connsiteY67" fmla="*/ 3296 h 9707"/>
                <a:gd name="connsiteX68" fmla="*/ 9960 w 10000"/>
                <a:gd name="connsiteY68" fmla="*/ 3214 h 9707"/>
                <a:gd name="connsiteX69" fmla="*/ 9799 w 10000"/>
                <a:gd name="connsiteY69" fmla="*/ 3214 h 9707"/>
                <a:gd name="connsiteX70" fmla="*/ 9679 w 10000"/>
                <a:gd name="connsiteY70" fmla="*/ 3014 h 9707"/>
                <a:gd name="connsiteX71" fmla="*/ 9438 w 10000"/>
                <a:gd name="connsiteY71" fmla="*/ 2935 h 9707"/>
                <a:gd name="connsiteX72" fmla="*/ 9317 w 10000"/>
                <a:gd name="connsiteY72" fmla="*/ 2774 h 9707"/>
                <a:gd name="connsiteX73" fmla="*/ 9237 w 10000"/>
                <a:gd name="connsiteY73" fmla="*/ 2171 h 9707"/>
                <a:gd name="connsiteX74" fmla="*/ 9237 w 10000"/>
                <a:gd name="connsiteY74" fmla="*/ 1326 h 9707"/>
                <a:gd name="connsiteX75" fmla="*/ 9036 w 10000"/>
                <a:gd name="connsiteY75" fmla="*/ 1046 h 9707"/>
                <a:gd name="connsiteX76" fmla="*/ 8996 w 10000"/>
                <a:gd name="connsiteY76" fmla="*/ 764 h 9707"/>
                <a:gd name="connsiteX77" fmla="*/ 8675 w 10000"/>
                <a:gd name="connsiteY77" fmla="*/ 362 h 9707"/>
                <a:gd name="connsiteX78" fmla="*/ 8394 w 10000"/>
                <a:gd name="connsiteY78" fmla="*/ 203 h 9707"/>
                <a:gd name="connsiteX79" fmla="*/ 8233 w 10000"/>
                <a:gd name="connsiteY79" fmla="*/ 0 h 9707"/>
                <a:gd name="connsiteX80" fmla="*/ 7992 w 10000"/>
                <a:gd name="connsiteY80" fmla="*/ 203 h 9707"/>
                <a:gd name="connsiteX81" fmla="*/ 7831 w 10000"/>
                <a:gd name="connsiteY81" fmla="*/ 161 h 9707"/>
                <a:gd name="connsiteX82" fmla="*/ 7711 w 10000"/>
                <a:gd name="connsiteY82" fmla="*/ 521 h 9707"/>
                <a:gd name="connsiteX83" fmla="*/ 7390 w 10000"/>
                <a:gd name="connsiteY83" fmla="*/ 604 h 9707"/>
                <a:gd name="connsiteX84" fmla="*/ 7309 w 10000"/>
                <a:gd name="connsiteY84" fmla="*/ 883 h 9707"/>
                <a:gd name="connsiteX85" fmla="*/ 7028 w 10000"/>
                <a:gd name="connsiteY85" fmla="*/ 883 h 9707"/>
                <a:gd name="connsiteX86" fmla="*/ 6787 w 10000"/>
                <a:gd name="connsiteY86" fmla="*/ 764 h 9707"/>
                <a:gd name="connsiteX87" fmla="*/ 6265 w 10000"/>
                <a:gd name="connsiteY87" fmla="*/ 764 h 9707"/>
                <a:gd name="connsiteX88" fmla="*/ 5743 w 10000"/>
                <a:gd name="connsiteY88" fmla="*/ 764 h 9707"/>
                <a:gd name="connsiteX89" fmla="*/ 5783 w 10000"/>
                <a:gd name="connsiteY89" fmla="*/ 604 h 9707"/>
                <a:gd name="connsiteX90" fmla="*/ 5703 w 10000"/>
                <a:gd name="connsiteY90" fmla="*/ 604 h 9707"/>
                <a:gd name="connsiteX91" fmla="*/ 5663 w 10000"/>
                <a:gd name="connsiteY91" fmla="*/ 764 h 9707"/>
                <a:gd name="connsiteX92" fmla="*/ 5181 w 10000"/>
                <a:gd name="connsiteY92" fmla="*/ 764 h 9707"/>
                <a:gd name="connsiteX93" fmla="*/ 4699 w 10000"/>
                <a:gd name="connsiteY93" fmla="*/ 764 h 9707"/>
                <a:gd name="connsiteX94" fmla="*/ 4217 w 10000"/>
                <a:gd name="connsiteY94" fmla="*/ 764 h 9707"/>
                <a:gd name="connsiteX95" fmla="*/ 3735 w 10000"/>
                <a:gd name="connsiteY95" fmla="*/ 764 h 9707"/>
                <a:gd name="connsiteX96" fmla="*/ 3293 w 10000"/>
                <a:gd name="connsiteY96" fmla="*/ 764 h 9707"/>
                <a:gd name="connsiteX97" fmla="*/ 2811 w 10000"/>
                <a:gd name="connsiteY97" fmla="*/ 764 h 9707"/>
                <a:gd name="connsiteX98" fmla="*/ 2369 w 10000"/>
                <a:gd name="connsiteY98" fmla="*/ 764 h 9707"/>
                <a:gd name="connsiteX99" fmla="*/ 1888 w 10000"/>
                <a:gd name="connsiteY99" fmla="*/ 764 h 9707"/>
                <a:gd name="connsiteX100" fmla="*/ 1888 w 10000"/>
                <a:gd name="connsiteY100" fmla="*/ 1326 h 9707"/>
                <a:gd name="connsiteX101" fmla="*/ 1888 w 10000"/>
                <a:gd name="connsiteY101" fmla="*/ 2050 h 9707"/>
                <a:gd name="connsiteX102" fmla="*/ 1285 w 10000"/>
                <a:gd name="connsiteY102" fmla="*/ 2050 h 9707"/>
                <a:gd name="connsiteX103" fmla="*/ 1285 w 10000"/>
                <a:gd name="connsiteY103" fmla="*/ 2371 h 9707"/>
                <a:gd name="connsiteX0" fmla="*/ 1285 w 10000"/>
                <a:gd name="connsiteY0" fmla="*/ 2443 h 9598"/>
                <a:gd name="connsiteX1" fmla="*/ 1285 w 10000"/>
                <a:gd name="connsiteY1" fmla="*/ 3105 h 9598"/>
                <a:gd name="connsiteX2" fmla="*/ 1285 w 10000"/>
                <a:gd name="connsiteY2" fmla="*/ 3726 h 9598"/>
                <a:gd name="connsiteX3" fmla="*/ 1285 w 10000"/>
                <a:gd name="connsiteY3" fmla="*/ 4348 h 9598"/>
                <a:gd name="connsiteX4" fmla="*/ 1285 w 10000"/>
                <a:gd name="connsiteY4" fmla="*/ 4925 h 9598"/>
                <a:gd name="connsiteX5" fmla="*/ 643 w 10000"/>
                <a:gd name="connsiteY5" fmla="*/ 5051 h 9598"/>
                <a:gd name="connsiteX6" fmla="*/ 522 w 10000"/>
                <a:gd name="connsiteY6" fmla="*/ 5382 h 9598"/>
                <a:gd name="connsiteX7" fmla="*/ 241 w 10000"/>
                <a:gd name="connsiteY7" fmla="*/ 5796 h 9598"/>
                <a:gd name="connsiteX8" fmla="*/ 241 w 10000"/>
                <a:gd name="connsiteY8" fmla="*/ 6129 h 9598"/>
                <a:gd name="connsiteX9" fmla="*/ 120 w 10000"/>
                <a:gd name="connsiteY9" fmla="*/ 6210 h 9598"/>
                <a:gd name="connsiteX10" fmla="*/ 120 w 10000"/>
                <a:gd name="connsiteY10" fmla="*/ 6499 h 9598"/>
                <a:gd name="connsiteX11" fmla="*/ 0 w 10000"/>
                <a:gd name="connsiteY11" fmla="*/ 6750 h 9598"/>
                <a:gd name="connsiteX12" fmla="*/ 0 w 10000"/>
                <a:gd name="connsiteY12" fmla="*/ 6955 h 9598"/>
                <a:gd name="connsiteX13" fmla="*/ 241 w 10000"/>
                <a:gd name="connsiteY13" fmla="*/ 6914 h 9598"/>
                <a:gd name="connsiteX14" fmla="*/ 281 w 10000"/>
                <a:gd name="connsiteY14" fmla="*/ 7285 h 9598"/>
                <a:gd name="connsiteX15" fmla="*/ 602 w 10000"/>
                <a:gd name="connsiteY15" fmla="*/ 7951 h 9598"/>
                <a:gd name="connsiteX16" fmla="*/ 602 w 10000"/>
                <a:gd name="connsiteY16" fmla="*/ 7991 h 9598"/>
                <a:gd name="connsiteX17" fmla="*/ 482 w 10000"/>
                <a:gd name="connsiteY17" fmla="*/ 8032 h 9598"/>
                <a:gd name="connsiteX18" fmla="*/ 964 w 10000"/>
                <a:gd name="connsiteY18" fmla="*/ 8694 h 9598"/>
                <a:gd name="connsiteX19" fmla="*/ 1004 w 10000"/>
                <a:gd name="connsiteY19" fmla="*/ 8902 h 9598"/>
                <a:gd name="connsiteX20" fmla="*/ 964 w 10000"/>
                <a:gd name="connsiteY20" fmla="*/ 9482 h 9598"/>
                <a:gd name="connsiteX21" fmla="*/ 1192 w 10000"/>
                <a:gd name="connsiteY21" fmla="*/ 9598 h 9598"/>
                <a:gd name="connsiteX22" fmla="*/ 1332 w 10000"/>
                <a:gd name="connsiteY22" fmla="*/ 9026 h 9598"/>
                <a:gd name="connsiteX23" fmla="*/ 1439 w 10000"/>
                <a:gd name="connsiteY23" fmla="*/ 9124 h 9598"/>
                <a:gd name="connsiteX24" fmla="*/ 1767 w 10000"/>
                <a:gd name="connsiteY24" fmla="*/ 9047 h 9598"/>
                <a:gd name="connsiteX25" fmla="*/ 1951 w 10000"/>
                <a:gd name="connsiteY25" fmla="*/ 8942 h 9598"/>
                <a:gd name="connsiteX26" fmla="*/ 2025 w 10000"/>
                <a:gd name="connsiteY26" fmla="*/ 8688 h 9598"/>
                <a:gd name="connsiteX27" fmla="*/ 2338 w 10000"/>
                <a:gd name="connsiteY27" fmla="*/ 8606 h 9598"/>
                <a:gd name="connsiteX28" fmla="*/ 2643 w 10000"/>
                <a:gd name="connsiteY28" fmla="*/ 9011 h 9598"/>
                <a:gd name="connsiteX29" fmla="*/ 2911 w 10000"/>
                <a:gd name="connsiteY29" fmla="*/ 9187 h 9598"/>
                <a:gd name="connsiteX30" fmla="*/ 3167 w 10000"/>
                <a:gd name="connsiteY30" fmla="*/ 9156 h 9598"/>
                <a:gd name="connsiteX31" fmla="*/ 3795 w 10000"/>
                <a:gd name="connsiteY31" fmla="*/ 9303 h 9598"/>
                <a:gd name="connsiteX32" fmla="*/ 4153 w 10000"/>
                <a:gd name="connsiteY32" fmla="*/ 9383 h 9598"/>
                <a:gd name="connsiteX33" fmla="*/ 4600 w 10000"/>
                <a:gd name="connsiteY33" fmla="*/ 9172 h 9598"/>
                <a:gd name="connsiteX34" fmla="*/ 4901 w 10000"/>
                <a:gd name="connsiteY34" fmla="*/ 8721 h 9598"/>
                <a:gd name="connsiteX35" fmla="*/ 5080 w 10000"/>
                <a:gd name="connsiteY35" fmla="*/ 8842 h 9598"/>
                <a:gd name="connsiteX36" fmla="*/ 5337 w 10000"/>
                <a:gd name="connsiteY36" fmla="*/ 8965 h 9598"/>
                <a:gd name="connsiteX37" fmla="*/ 5564 w 10000"/>
                <a:gd name="connsiteY37" fmla="*/ 9124 h 9598"/>
                <a:gd name="connsiteX38" fmla="*/ 5768 w 10000"/>
                <a:gd name="connsiteY38" fmla="*/ 9021 h 9598"/>
                <a:gd name="connsiteX39" fmla="*/ 5933 w 10000"/>
                <a:gd name="connsiteY39" fmla="*/ 8926 h 9598"/>
                <a:gd name="connsiteX40" fmla="*/ 6089 w 10000"/>
                <a:gd name="connsiteY40" fmla="*/ 8713 h 9598"/>
                <a:gd name="connsiteX41" fmla="*/ 6274 w 10000"/>
                <a:gd name="connsiteY41" fmla="*/ 8425 h 9598"/>
                <a:gd name="connsiteX42" fmla="*/ 6389 w 10000"/>
                <a:gd name="connsiteY42" fmla="*/ 8291 h 9598"/>
                <a:gd name="connsiteX43" fmla="*/ 6524 w 10000"/>
                <a:gd name="connsiteY43" fmla="*/ 8237 h 9598"/>
                <a:gd name="connsiteX44" fmla="*/ 6531 w 10000"/>
                <a:gd name="connsiteY44" fmla="*/ 8067 h 9598"/>
                <a:gd name="connsiteX45" fmla="*/ 6572 w 10000"/>
                <a:gd name="connsiteY45" fmla="*/ 7871 h 9598"/>
                <a:gd name="connsiteX46" fmla="*/ 6602 w 10000"/>
                <a:gd name="connsiteY46" fmla="*/ 7692 h 9598"/>
                <a:gd name="connsiteX47" fmla="*/ 6707 w 10000"/>
                <a:gd name="connsiteY47" fmla="*/ 7546 h 9598"/>
                <a:gd name="connsiteX48" fmla="*/ 6876 w 10000"/>
                <a:gd name="connsiteY48" fmla="*/ 7547 h 9598"/>
                <a:gd name="connsiteX49" fmla="*/ 6827 w 10000"/>
                <a:gd name="connsiteY49" fmla="*/ 8443 h 9598"/>
                <a:gd name="connsiteX50" fmla="*/ 6991 w 10000"/>
                <a:gd name="connsiteY50" fmla="*/ 8546 h 9598"/>
                <a:gd name="connsiteX51" fmla="*/ 7275 w 10000"/>
                <a:gd name="connsiteY51" fmla="*/ 8807 h 9598"/>
                <a:gd name="connsiteX52" fmla="*/ 7430 w 10000"/>
                <a:gd name="connsiteY52" fmla="*/ 8404 h 9598"/>
                <a:gd name="connsiteX53" fmla="*/ 7470 w 10000"/>
                <a:gd name="connsiteY53" fmla="*/ 8444 h 9598"/>
                <a:gd name="connsiteX54" fmla="*/ 7590 w 10000"/>
                <a:gd name="connsiteY54" fmla="*/ 8198 h 9598"/>
                <a:gd name="connsiteX55" fmla="*/ 7831 w 10000"/>
                <a:gd name="connsiteY55" fmla="*/ 8074 h 9598"/>
                <a:gd name="connsiteX56" fmla="*/ 7952 w 10000"/>
                <a:gd name="connsiteY56" fmla="*/ 7618 h 9598"/>
                <a:gd name="connsiteX57" fmla="*/ 8313 w 10000"/>
                <a:gd name="connsiteY57" fmla="*/ 7080 h 9598"/>
                <a:gd name="connsiteX58" fmla="*/ 8594 w 10000"/>
                <a:gd name="connsiteY58" fmla="*/ 6831 h 9598"/>
                <a:gd name="connsiteX59" fmla="*/ 8795 w 10000"/>
                <a:gd name="connsiteY59" fmla="*/ 6129 h 9598"/>
                <a:gd name="connsiteX60" fmla="*/ 8795 w 10000"/>
                <a:gd name="connsiteY60" fmla="*/ 5963 h 9598"/>
                <a:gd name="connsiteX61" fmla="*/ 8755 w 10000"/>
                <a:gd name="connsiteY61" fmla="*/ 5549 h 9598"/>
                <a:gd name="connsiteX62" fmla="*/ 9157 w 10000"/>
                <a:gd name="connsiteY62" fmla="*/ 4057 h 9598"/>
                <a:gd name="connsiteX63" fmla="*/ 9277 w 10000"/>
                <a:gd name="connsiteY63" fmla="*/ 4057 h 9598"/>
                <a:gd name="connsiteX64" fmla="*/ 9438 w 10000"/>
                <a:gd name="connsiteY64" fmla="*/ 3933 h 9598"/>
                <a:gd name="connsiteX65" fmla="*/ 9920 w 10000"/>
                <a:gd name="connsiteY65" fmla="*/ 3726 h 9598"/>
                <a:gd name="connsiteX66" fmla="*/ 10000 w 10000"/>
                <a:gd name="connsiteY66" fmla="*/ 3395 h 9598"/>
                <a:gd name="connsiteX67" fmla="*/ 9960 w 10000"/>
                <a:gd name="connsiteY67" fmla="*/ 3311 h 9598"/>
                <a:gd name="connsiteX68" fmla="*/ 9799 w 10000"/>
                <a:gd name="connsiteY68" fmla="*/ 3311 h 9598"/>
                <a:gd name="connsiteX69" fmla="*/ 9679 w 10000"/>
                <a:gd name="connsiteY69" fmla="*/ 3105 h 9598"/>
                <a:gd name="connsiteX70" fmla="*/ 9438 w 10000"/>
                <a:gd name="connsiteY70" fmla="*/ 3024 h 9598"/>
                <a:gd name="connsiteX71" fmla="*/ 9317 w 10000"/>
                <a:gd name="connsiteY71" fmla="*/ 2858 h 9598"/>
                <a:gd name="connsiteX72" fmla="*/ 9237 w 10000"/>
                <a:gd name="connsiteY72" fmla="*/ 2237 h 9598"/>
                <a:gd name="connsiteX73" fmla="*/ 9237 w 10000"/>
                <a:gd name="connsiteY73" fmla="*/ 1366 h 9598"/>
                <a:gd name="connsiteX74" fmla="*/ 9036 w 10000"/>
                <a:gd name="connsiteY74" fmla="*/ 1078 h 9598"/>
                <a:gd name="connsiteX75" fmla="*/ 8996 w 10000"/>
                <a:gd name="connsiteY75" fmla="*/ 787 h 9598"/>
                <a:gd name="connsiteX76" fmla="*/ 8675 w 10000"/>
                <a:gd name="connsiteY76" fmla="*/ 373 h 9598"/>
                <a:gd name="connsiteX77" fmla="*/ 8394 w 10000"/>
                <a:gd name="connsiteY77" fmla="*/ 209 h 9598"/>
                <a:gd name="connsiteX78" fmla="*/ 8233 w 10000"/>
                <a:gd name="connsiteY78" fmla="*/ 0 h 9598"/>
                <a:gd name="connsiteX79" fmla="*/ 7992 w 10000"/>
                <a:gd name="connsiteY79" fmla="*/ 209 h 9598"/>
                <a:gd name="connsiteX80" fmla="*/ 7831 w 10000"/>
                <a:gd name="connsiteY80" fmla="*/ 166 h 9598"/>
                <a:gd name="connsiteX81" fmla="*/ 7711 w 10000"/>
                <a:gd name="connsiteY81" fmla="*/ 537 h 9598"/>
                <a:gd name="connsiteX82" fmla="*/ 7390 w 10000"/>
                <a:gd name="connsiteY82" fmla="*/ 622 h 9598"/>
                <a:gd name="connsiteX83" fmla="*/ 7309 w 10000"/>
                <a:gd name="connsiteY83" fmla="*/ 910 h 9598"/>
                <a:gd name="connsiteX84" fmla="*/ 7028 w 10000"/>
                <a:gd name="connsiteY84" fmla="*/ 910 h 9598"/>
                <a:gd name="connsiteX85" fmla="*/ 6787 w 10000"/>
                <a:gd name="connsiteY85" fmla="*/ 787 h 9598"/>
                <a:gd name="connsiteX86" fmla="*/ 6265 w 10000"/>
                <a:gd name="connsiteY86" fmla="*/ 787 h 9598"/>
                <a:gd name="connsiteX87" fmla="*/ 5743 w 10000"/>
                <a:gd name="connsiteY87" fmla="*/ 787 h 9598"/>
                <a:gd name="connsiteX88" fmla="*/ 5783 w 10000"/>
                <a:gd name="connsiteY88" fmla="*/ 622 h 9598"/>
                <a:gd name="connsiteX89" fmla="*/ 5703 w 10000"/>
                <a:gd name="connsiteY89" fmla="*/ 622 h 9598"/>
                <a:gd name="connsiteX90" fmla="*/ 5663 w 10000"/>
                <a:gd name="connsiteY90" fmla="*/ 787 h 9598"/>
                <a:gd name="connsiteX91" fmla="*/ 5181 w 10000"/>
                <a:gd name="connsiteY91" fmla="*/ 787 h 9598"/>
                <a:gd name="connsiteX92" fmla="*/ 4699 w 10000"/>
                <a:gd name="connsiteY92" fmla="*/ 787 h 9598"/>
                <a:gd name="connsiteX93" fmla="*/ 4217 w 10000"/>
                <a:gd name="connsiteY93" fmla="*/ 787 h 9598"/>
                <a:gd name="connsiteX94" fmla="*/ 3735 w 10000"/>
                <a:gd name="connsiteY94" fmla="*/ 787 h 9598"/>
                <a:gd name="connsiteX95" fmla="*/ 3293 w 10000"/>
                <a:gd name="connsiteY95" fmla="*/ 787 h 9598"/>
                <a:gd name="connsiteX96" fmla="*/ 2811 w 10000"/>
                <a:gd name="connsiteY96" fmla="*/ 787 h 9598"/>
                <a:gd name="connsiteX97" fmla="*/ 2369 w 10000"/>
                <a:gd name="connsiteY97" fmla="*/ 787 h 9598"/>
                <a:gd name="connsiteX98" fmla="*/ 1888 w 10000"/>
                <a:gd name="connsiteY98" fmla="*/ 787 h 9598"/>
                <a:gd name="connsiteX99" fmla="*/ 1888 w 10000"/>
                <a:gd name="connsiteY99" fmla="*/ 1366 h 9598"/>
                <a:gd name="connsiteX100" fmla="*/ 1888 w 10000"/>
                <a:gd name="connsiteY100" fmla="*/ 2112 h 9598"/>
                <a:gd name="connsiteX101" fmla="*/ 1285 w 10000"/>
                <a:gd name="connsiteY101" fmla="*/ 2112 h 9598"/>
                <a:gd name="connsiteX102" fmla="*/ 1285 w 10000"/>
                <a:gd name="connsiteY102" fmla="*/ 2443 h 9598"/>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707 w 10000"/>
                <a:gd name="connsiteY46" fmla="*/ 7862 h 10000"/>
                <a:gd name="connsiteX47" fmla="*/ 6876 w 10000"/>
                <a:gd name="connsiteY47" fmla="*/ 7863 h 10000"/>
                <a:gd name="connsiteX48" fmla="*/ 6827 w 10000"/>
                <a:gd name="connsiteY48" fmla="*/ 8797 h 10000"/>
                <a:gd name="connsiteX49" fmla="*/ 6991 w 10000"/>
                <a:gd name="connsiteY49" fmla="*/ 8904 h 10000"/>
                <a:gd name="connsiteX50" fmla="*/ 7275 w 10000"/>
                <a:gd name="connsiteY50" fmla="*/ 9176 h 10000"/>
                <a:gd name="connsiteX51" fmla="*/ 7430 w 10000"/>
                <a:gd name="connsiteY51" fmla="*/ 8756 h 10000"/>
                <a:gd name="connsiteX52" fmla="*/ 7470 w 10000"/>
                <a:gd name="connsiteY52" fmla="*/ 8798 h 10000"/>
                <a:gd name="connsiteX53" fmla="*/ 7590 w 10000"/>
                <a:gd name="connsiteY53" fmla="*/ 8541 h 10000"/>
                <a:gd name="connsiteX54" fmla="*/ 7831 w 10000"/>
                <a:gd name="connsiteY54" fmla="*/ 8412 h 10000"/>
                <a:gd name="connsiteX55" fmla="*/ 7952 w 10000"/>
                <a:gd name="connsiteY55" fmla="*/ 7937 h 10000"/>
                <a:gd name="connsiteX56" fmla="*/ 8313 w 10000"/>
                <a:gd name="connsiteY56" fmla="*/ 7377 h 10000"/>
                <a:gd name="connsiteX57" fmla="*/ 8594 w 10000"/>
                <a:gd name="connsiteY57" fmla="*/ 7117 h 10000"/>
                <a:gd name="connsiteX58" fmla="*/ 8795 w 10000"/>
                <a:gd name="connsiteY58" fmla="*/ 6386 h 10000"/>
                <a:gd name="connsiteX59" fmla="*/ 8795 w 10000"/>
                <a:gd name="connsiteY59" fmla="*/ 6213 h 10000"/>
                <a:gd name="connsiteX60" fmla="*/ 8755 w 10000"/>
                <a:gd name="connsiteY60" fmla="*/ 5781 h 10000"/>
                <a:gd name="connsiteX61" fmla="*/ 9157 w 10000"/>
                <a:gd name="connsiteY61" fmla="*/ 4227 h 10000"/>
                <a:gd name="connsiteX62" fmla="*/ 9277 w 10000"/>
                <a:gd name="connsiteY62" fmla="*/ 4227 h 10000"/>
                <a:gd name="connsiteX63" fmla="*/ 9438 w 10000"/>
                <a:gd name="connsiteY63" fmla="*/ 4098 h 10000"/>
                <a:gd name="connsiteX64" fmla="*/ 9920 w 10000"/>
                <a:gd name="connsiteY64" fmla="*/ 3882 h 10000"/>
                <a:gd name="connsiteX65" fmla="*/ 10000 w 10000"/>
                <a:gd name="connsiteY65" fmla="*/ 3537 h 10000"/>
                <a:gd name="connsiteX66" fmla="*/ 9960 w 10000"/>
                <a:gd name="connsiteY66" fmla="*/ 3450 h 10000"/>
                <a:gd name="connsiteX67" fmla="*/ 9799 w 10000"/>
                <a:gd name="connsiteY67" fmla="*/ 3450 h 10000"/>
                <a:gd name="connsiteX68" fmla="*/ 9679 w 10000"/>
                <a:gd name="connsiteY68" fmla="*/ 3235 h 10000"/>
                <a:gd name="connsiteX69" fmla="*/ 9438 w 10000"/>
                <a:gd name="connsiteY69" fmla="*/ 3151 h 10000"/>
                <a:gd name="connsiteX70" fmla="*/ 9317 w 10000"/>
                <a:gd name="connsiteY70" fmla="*/ 2978 h 10000"/>
                <a:gd name="connsiteX71" fmla="*/ 9237 w 10000"/>
                <a:gd name="connsiteY71" fmla="*/ 2331 h 10000"/>
                <a:gd name="connsiteX72" fmla="*/ 9237 w 10000"/>
                <a:gd name="connsiteY72" fmla="*/ 1423 h 10000"/>
                <a:gd name="connsiteX73" fmla="*/ 9036 w 10000"/>
                <a:gd name="connsiteY73" fmla="*/ 1123 h 10000"/>
                <a:gd name="connsiteX74" fmla="*/ 8996 w 10000"/>
                <a:gd name="connsiteY74" fmla="*/ 820 h 10000"/>
                <a:gd name="connsiteX75" fmla="*/ 8675 w 10000"/>
                <a:gd name="connsiteY75" fmla="*/ 389 h 10000"/>
                <a:gd name="connsiteX76" fmla="*/ 8394 w 10000"/>
                <a:gd name="connsiteY76" fmla="*/ 218 h 10000"/>
                <a:gd name="connsiteX77" fmla="*/ 8233 w 10000"/>
                <a:gd name="connsiteY77" fmla="*/ 0 h 10000"/>
                <a:gd name="connsiteX78" fmla="*/ 7992 w 10000"/>
                <a:gd name="connsiteY78" fmla="*/ 218 h 10000"/>
                <a:gd name="connsiteX79" fmla="*/ 7831 w 10000"/>
                <a:gd name="connsiteY79" fmla="*/ 173 h 10000"/>
                <a:gd name="connsiteX80" fmla="*/ 7711 w 10000"/>
                <a:gd name="connsiteY80" fmla="*/ 559 h 10000"/>
                <a:gd name="connsiteX81" fmla="*/ 7390 w 10000"/>
                <a:gd name="connsiteY81" fmla="*/ 648 h 10000"/>
                <a:gd name="connsiteX82" fmla="*/ 7309 w 10000"/>
                <a:gd name="connsiteY82" fmla="*/ 948 h 10000"/>
                <a:gd name="connsiteX83" fmla="*/ 7028 w 10000"/>
                <a:gd name="connsiteY83" fmla="*/ 948 h 10000"/>
                <a:gd name="connsiteX84" fmla="*/ 6787 w 10000"/>
                <a:gd name="connsiteY84" fmla="*/ 820 h 10000"/>
                <a:gd name="connsiteX85" fmla="*/ 6265 w 10000"/>
                <a:gd name="connsiteY85" fmla="*/ 820 h 10000"/>
                <a:gd name="connsiteX86" fmla="*/ 5743 w 10000"/>
                <a:gd name="connsiteY86" fmla="*/ 820 h 10000"/>
                <a:gd name="connsiteX87" fmla="*/ 5783 w 10000"/>
                <a:gd name="connsiteY87" fmla="*/ 648 h 10000"/>
                <a:gd name="connsiteX88" fmla="*/ 5703 w 10000"/>
                <a:gd name="connsiteY88" fmla="*/ 648 h 10000"/>
                <a:gd name="connsiteX89" fmla="*/ 5663 w 10000"/>
                <a:gd name="connsiteY89" fmla="*/ 820 h 10000"/>
                <a:gd name="connsiteX90" fmla="*/ 5181 w 10000"/>
                <a:gd name="connsiteY90" fmla="*/ 820 h 10000"/>
                <a:gd name="connsiteX91" fmla="*/ 4699 w 10000"/>
                <a:gd name="connsiteY91" fmla="*/ 820 h 10000"/>
                <a:gd name="connsiteX92" fmla="*/ 4217 w 10000"/>
                <a:gd name="connsiteY92" fmla="*/ 820 h 10000"/>
                <a:gd name="connsiteX93" fmla="*/ 3735 w 10000"/>
                <a:gd name="connsiteY93" fmla="*/ 820 h 10000"/>
                <a:gd name="connsiteX94" fmla="*/ 3293 w 10000"/>
                <a:gd name="connsiteY94" fmla="*/ 820 h 10000"/>
                <a:gd name="connsiteX95" fmla="*/ 2811 w 10000"/>
                <a:gd name="connsiteY95" fmla="*/ 820 h 10000"/>
                <a:gd name="connsiteX96" fmla="*/ 2369 w 10000"/>
                <a:gd name="connsiteY96" fmla="*/ 820 h 10000"/>
                <a:gd name="connsiteX97" fmla="*/ 1888 w 10000"/>
                <a:gd name="connsiteY97" fmla="*/ 820 h 10000"/>
                <a:gd name="connsiteX98" fmla="*/ 1888 w 10000"/>
                <a:gd name="connsiteY98" fmla="*/ 1423 h 10000"/>
                <a:gd name="connsiteX99" fmla="*/ 1888 w 10000"/>
                <a:gd name="connsiteY99" fmla="*/ 2200 h 10000"/>
                <a:gd name="connsiteX100" fmla="*/ 1285 w 10000"/>
                <a:gd name="connsiteY100" fmla="*/ 2200 h 10000"/>
                <a:gd name="connsiteX101" fmla="*/ 1285 w 10000"/>
                <a:gd name="connsiteY101"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707 w 10000"/>
                <a:gd name="connsiteY46" fmla="*/ 7862 h 10000"/>
                <a:gd name="connsiteX47" fmla="*/ 6827 w 10000"/>
                <a:gd name="connsiteY47" fmla="*/ 8797 h 10000"/>
                <a:gd name="connsiteX48" fmla="*/ 6991 w 10000"/>
                <a:gd name="connsiteY48" fmla="*/ 8904 h 10000"/>
                <a:gd name="connsiteX49" fmla="*/ 7275 w 10000"/>
                <a:gd name="connsiteY49" fmla="*/ 9176 h 10000"/>
                <a:gd name="connsiteX50" fmla="*/ 7430 w 10000"/>
                <a:gd name="connsiteY50" fmla="*/ 8756 h 10000"/>
                <a:gd name="connsiteX51" fmla="*/ 7470 w 10000"/>
                <a:gd name="connsiteY51" fmla="*/ 8798 h 10000"/>
                <a:gd name="connsiteX52" fmla="*/ 7590 w 10000"/>
                <a:gd name="connsiteY52" fmla="*/ 8541 h 10000"/>
                <a:gd name="connsiteX53" fmla="*/ 7831 w 10000"/>
                <a:gd name="connsiteY53" fmla="*/ 8412 h 10000"/>
                <a:gd name="connsiteX54" fmla="*/ 7952 w 10000"/>
                <a:gd name="connsiteY54" fmla="*/ 7937 h 10000"/>
                <a:gd name="connsiteX55" fmla="*/ 8313 w 10000"/>
                <a:gd name="connsiteY55" fmla="*/ 7377 h 10000"/>
                <a:gd name="connsiteX56" fmla="*/ 8594 w 10000"/>
                <a:gd name="connsiteY56" fmla="*/ 7117 h 10000"/>
                <a:gd name="connsiteX57" fmla="*/ 8795 w 10000"/>
                <a:gd name="connsiteY57" fmla="*/ 6386 h 10000"/>
                <a:gd name="connsiteX58" fmla="*/ 8795 w 10000"/>
                <a:gd name="connsiteY58" fmla="*/ 6213 h 10000"/>
                <a:gd name="connsiteX59" fmla="*/ 8755 w 10000"/>
                <a:gd name="connsiteY59" fmla="*/ 5781 h 10000"/>
                <a:gd name="connsiteX60" fmla="*/ 9157 w 10000"/>
                <a:gd name="connsiteY60" fmla="*/ 4227 h 10000"/>
                <a:gd name="connsiteX61" fmla="*/ 9277 w 10000"/>
                <a:gd name="connsiteY61" fmla="*/ 4227 h 10000"/>
                <a:gd name="connsiteX62" fmla="*/ 9438 w 10000"/>
                <a:gd name="connsiteY62" fmla="*/ 4098 h 10000"/>
                <a:gd name="connsiteX63" fmla="*/ 9920 w 10000"/>
                <a:gd name="connsiteY63" fmla="*/ 3882 h 10000"/>
                <a:gd name="connsiteX64" fmla="*/ 10000 w 10000"/>
                <a:gd name="connsiteY64" fmla="*/ 3537 h 10000"/>
                <a:gd name="connsiteX65" fmla="*/ 9960 w 10000"/>
                <a:gd name="connsiteY65" fmla="*/ 3450 h 10000"/>
                <a:gd name="connsiteX66" fmla="*/ 9799 w 10000"/>
                <a:gd name="connsiteY66" fmla="*/ 3450 h 10000"/>
                <a:gd name="connsiteX67" fmla="*/ 9679 w 10000"/>
                <a:gd name="connsiteY67" fmla="*/ 3235 h 10000"/>
                <a:gd name="connsiteX68" fmla="*/ 9438 w 10000"/>
                <a:gd name="connsiteY68" fmla="*/ 3151 h 10000"/>
                <a:gd name="connsiteX69" fmla="*/ 9317 w 10000"/>
                <a:gd name="connsiteY69" fmla="*/ 2978 h 10000"/>
                <a:gd name="connsiteX70" fmla="*/ 9237 w 10000"/>
                <a:gd name="connsiteY70" fmla="*/ 2331 h 10000"/>
                <a:gd name="connsiteX71" fmla="*/ 9237 w 10000"/>
                <a:gd name="connsiteY71" fmla="*/ 1423 h 10000"/>
                <a:gd name="connsiteX72" fmla="*/ 9036 w 10000"/>
                <a:gd name="connsiteY72" fmla="*/ 1123 h 10000"/>
                <a:gd name="connsiteX73" fmla="*/ 8996 w 10000"/>
                <a:gd name="connsiteY73" fmla="*/ 820 h 10000"/>
                <a:gd name="connsiteX74" fmla="*/ 8675 w 10000"/>
                <a:gd name="connsiteY74" fmla="*/ 389 h 10000"/>
                <a:gd name="connsiteX75" fmla="*/ 8394 w 10000"/>
                <a:gd name="connsiteY75" fmla="*/ 218 h 10000"/>
                <a:gd name="connsiteX76" fmla="*/ 8233 w 10000"/>
                <a:gd name="connsiteY76" fmla="*/ 0 h 10000"/>
                <a:gd name="connsiteX77" fmla="*/ 7992 w 10000"/>
                <a:gd name="connsiteY77" fmla="*/ 218 h 10000"/>
                <a:gd name="connsiteX78" fmla="*/ 7831 w 10000"/>
                <a:gd name="connsiteY78" fmla="*/ 173 h 10000"/>
                <a:gd name="connsiteX79" fmla="*/ 7711 w 10000"/>
                <a:gd name="connsiteY79" fmla="*/ 559 h 10000"/>
                <a:gd name="connsiteX80" fmla="*/ 7390 w 10000"/>
                <a:gd name="connsiteY80" fmla="*/ 648 h 10000"/>
                <a:gd name="connsiteX81" fmla="*/ 7309 w 10000"/>
                <a:gd name="connsiteY81" fmla="*/ 948 h 10000"/>
                <a:gd name="connsiteX82" fmla="*/ 7028 w 10000"/>
                <a:gd name="connsiteY82" fmla="*/ 948 h 10000"/>
                <a:gd name="connsiteX83" fmla="*/ 6787 w 10000"/>
                <a:gd name="connsiteY83" fmla="*/ 820 h 10000"/>
                <a:gd name="connsiteX84" fmla="*/ 6265 w 10000"/>
                <a:gd name="connsiteY84" fmla="*/ 820 h 10000"/>
                <a:gd name="connsiteX85" fmla="*/ 5743 w 10000"/>
                <a:gd name="connsiteY85" fmla="*/ 820 h 10000"/>
                <a:gd name="connsiteX86" fmla="*/ 5783 w 10000"/>
                <a:gd name="connsiteY86" fmla="*/ 648 h 10000"/>
                <a:gd name="connsiteX87" fmla="*/ 5703 w 10000"/>
                <a:gd name="connsiteY87" fmla="*/ 648 h 10000"/>
                <a:gd name="connsiteX88" fmla="*/ 5663 w 10000"/>
                <a:gd name="connsiteY88" fmla="*/ 820 h 10000"/>
                <a:gd name="connsiteX89" fmla="*/ 5181 w 10000"/>
                <a:gd name="connsiteY89" fmla="*/ 820 h 10000"/>
                <a:gd name="connsiteX90" fmla="*/ 4699 w 10000"/>
                <a:gd name="connsiteY90" fmla="*/ 820 h 10000"/>
                <a:gd name="connsiteX91" fmla="*/ 4217 w 10000"/>
                <a:gd name="connsiteY91" fmla="*/ 820 h 10000"/>
                <a:gd name="connsiteX92" fmla="*/ 3735 w 10000"/>
                <a:gd name="connsiteY92" fmla="*/ 820 h 10000"/>
                <a:gd name="connsiteX93" fmla="*/ 3293 w 10000"/>
                <a:gd name="connsiteY93" fmla="*/ 820 h 10000"/>
                <a:gd name="connsiteX94" fmla="*/ 2811 w 10000"/>
                <a:gd name="connsiteY94" fmla="*/ 820 h 10000"/>
                <a:gd name="connsiteX95" fmla="*/ 2369 w 10000"/>
                <a:gd name="connsiteY95" fmla="*/ 820 h 10000"/>
                <a:gd name="connsiteX96" fmla="*/ 1888 w 10000"/>
                <a:gd name="connsiteY96" fmla="*/ 820 h 10000"/>
                <a:gd name="connsiteX97" fmla="*/ 1888 w 10000"/>
                <a:gd name="connsiteY97" fmla="*/ 1423 h 10000"/>
                <a:gd name="connsiteX98" fmla="*/ 1888 w 10000"/>
                <a:gd name="connsiteY98" fmla="*/ 2200 h 10000"/>
                <a:gd name="connsiteX99" fmla="*/ 1285 w 10000"/>
                <a:gd name="connsiteY99" fmla="*/ 2200 h 10000"/>
                <a:gd name="connsiteX100" fmla="*/ 1285 w 10000"/>
                <a:gd name="connsiteY100"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707 w 10000"/>
                <a:gd name="connsiteY46" fmla="*/ 7862 h 10000"/>
                <a:gd name="connsiteX47" fmla="*/ 6827 w 10000"/>
                <a:gd name="connsiteY47" fmla="*/ 8797 h 10000"/>
                <a:gd name="connsiteX48" fmla="*/ 7275 w 10000"/>
                <a:gd name="connsiteY48" fmla="*/ 9176 h 10000"/>
                <a:gd name="connsiteX49" fmla="*/ 7430 w 10000"/>
                <a:gd name="connsiteY49" fmla="*/ 8756 h 10000"/>
                <a:gd name="connsiteX50" fmla="*/ 7470 w 10000"/>
                <a:gd name="connsiteY50" fmla="*/ 8798 h 10000"/>
                <a:gd name="connsiteX51" fmla="*/ 7590 w 10000"/>
                <a:gd name="connsiteY51" fmla="*/ 8541 h 10000"/>
                <a:gd name="connsiteX52" fmla="*/ 7831 w 10000"/>
                <a:gd name="connsiteY52" fmla="*/ 8412 h 10000"/>
                <a:gd name="connsiteX53" fmla="*/ 7952 w 10000"/>
                <a:gd name="connsiteY53" fmla="*/ 7937 h 10000"/>
                <a:gd name="connsiteX54" fmla="*/ 8313 w 10000"/>
                <a:gd name="connsiteY54" fmla="*/ 7377 h 10000"/>
                <a:gd name="connsiteX55" fmla="*/ 8594 w 10000"/>
                <a:gd name="connsiteY55" fmla="*/ 7117 h 10000"/>
                <a:gd name="connsiteX56" fmla="*/ 8795 w 10000"/>
                <a:gd name="connsiteY56" fmla="*/ 6386 h 10000"/>
                <a:gd name="connsiteX57" fmla="*/ 8795 w 10000"/>
                <a:gd name="connsiteY57" fmla="*/ 6213 h 10000"/>
                <a:gd name="connsiteX58" fmla="*/ 8755 w 10000"/>
                <a:gd name="connsiteY58" fmla="*/ 5781 h 10000"/>
                <a:gd name="connsiteX59" fmla="*/ 9157 w 10000"/>
                <a:gd name="connsiteY59" fmla="*/ 4227 h 10000"/>
                <a:gd name="connsiteX60" fmla="*/ 9277 w 10000"/>
                <a:gd name="connsiteY60" fmla="*/ 4227 h 10000"/>
                <a:gd name="connsiteX61" fmla="*/ 9438 w 10000"/>
                <a:gd name="connsiteY61" fmla="*/ 4098 h 10000"/>
                <a:gd name="connsiteX62" fmla="*/ 9920 w 10000"/>
                <a:gd name="connsiteY62" fmla="*/ 3882 h 10000"/>
                <a:gd name="connsiteX63" fmla="*/ 10000 w 10000"/>
                <a:gd name="connsiteY63" fmla="*/ 3537 h 10000"/>
                <a:gd name="connsiteX64" fmla="*/ 9960 w 10000"/>
                <a:gd name="connsiteY64" fmla="*/ 3450 h 10000"/>
                <a:gd name="connsiteX65" fmla="*/ 9799 w 10000"/>
                <a:gd name="connsiteY65" fmla="*/ 3450 h 10000"/>
                <a:gd name="connsiteX66" fmla="*/ 9679 w 10000"/>
                <a:gd name="connsiteY66" fmla="*/ 3235 h 10000"/>
                <a:gd name="connsiteX67" fmla="*/ 9438 w 10000"/>
                <a:gd name="connsiteY67" fmla="*/ 3151 h 10000"/>
                <a:gd name="connsiteX68" fmla="*/ 9317 w 10000"/>
                <a:gd name="connsiteY68" fmla="*/ 2978 h 10000"/>
                <a:gd name="connsiteX69" fmla="*/ 9237 w 10000"/>
                <a:gd name="connsiteY69" fmla="*/ 2331 h 10000"/>
                <a:gd name="connsiteX70" fmla="*/ 9237 w 10000"/>
                <a:gd name="connsiteY70" fmla="*/ 1423 h 10000"/>
                <a:gd name="connsiteX71" fmla="*/ 9036 w 10000"/>
                <a:gd name="connsiteY71" fmla="*/ 1123 h 10000"/>
                <a:gd name="connsiteX72" fmla="*/ 8996 w 10000"/>
                <a:gd name="connsiteY72" fmla="*/ 820 h 10000"/>
                <a:gd name="connsiteX73" fmla="*/ 8675 w 10000"/>
                <a:gd name="connsiteY73" fmla="*/ 389 h 10000"/>
                <a:gd name="connsiteX74" fmla="*/ 8394 w 10000"/>
                <a:gd name="connsiteY74" fmla="*/ 218 h 10000"/>
                <a:gd name="connsiteX75" fmla="*/ 8233 w 10000"/>
                <a:gd name="connsiteY75" fmla="*/ 0 h 10000"/>
                <a:gd name="connsiteX76" fmla="*/ 7992 w 10000"/>
                <a:gd name="connsiteY76" fmla="*/ 218 h 10000"/>
                <a:gd name="connsiteX77" fmla="*/ 7831 w 10000"/>
                <a:gd name="connsiteY77" fmla="*/ 173 h 10000"/>
                <a:gd name="connsiteX78" fmla="*/ 7711 w 10000"/>
                <a:gd name="connsiteY78" fmla="*/ 559 h 10000"/>
                <a:gd name="connsiteX79" fmla="*/ 7390 w 10000"/>
                <a:gd name="connsiteY79" fmla="*/ 648 h 10000"/>
                <a:gd name="connsiteX80" fmla="*/ 7309 w 10000"/>
                <a:gd name="connsiteY80" fmla="*/ 948 h 10000"/>
                <a:gd name="connsiteX81" fmla="*/ 7028 w 10000"/>
                <a:gd name="connsiteY81" fmla="*/ 948 h 10000"/>
                <a:gd name="connsiteX82" fmla="*/ 6787 w 10000"/>
                <a:gd name="connsiteY82" fmla="*/ 820 h 10000"/>
                <a:gd name="connsiteX83" fmla="*/ 6265 w 10000"/>
                <a:gd name="connsiteY83" fmla="*/ 820 h 10000"/>
                <a:gd name="connsiteX84" fmla="*/ 5743 w 10000"/>
                <a:gd name="connsiteY84" fmla="*/ 820 h 10000"/>
                <a:gd name="connsiteX85" fmla="*/ 5783 w 10000"/>
                <a:gd name="connsiteY85" fmla="*/ 648 h 10000"/>
                <a:gd name="connsiteX86" fmla="*/ 5703 w 10000"/>
                <a:gd name="connsiteY86" fmla="*/ 648 h 10000"/>
                <a:gd name="connsiteX87" fmla="*/ 5663 w 10000"/>
                <a:gd name="connsiteY87" fmla="*/ 820 h 10000"/>
                <a:gd name="connsiteX88" fmla="*/ 5181 w 10000"/>
                <a:gd name="connsiteY88" fmla="*/ 820 h 10000"/>
                <a:gd name="connsiteX89" fmla="*/ 4699 w 10000"/>
                <a:gd name="connsiteY89" fmla="*/ 820 h 10000"/>
                <a:gd name="connsiteX90" fmla="*/ 4217 w 10000"/>
                <a:gd name="connsiteY90" fmla="*/ 820 h 10000"/>
                <a:gd name="connsiteX91" fmla="*/ 3735 w 10000"/>
                <a:gd name="connsiteY91" fmla="*/ 820 h 10000"/>
                <a:gd name="connsiteX92" fmla="*/ 3293 w 10000"/>
                <a:gd name="connsiteY92" fmla="*/ 820 h 10000"/>
                <a:gd name="connsiteX93" fmla="*/ 2811 w 10000"/>
                <a:gd name="connsiteY93" fmla="*/ 820 h 10000"/>
                <a:gd name="connsiteX94" fmla="*/ 2369 w 10000"/>
                <a:gd name="connsiteY94" fmla="*/ 820 h 10000"/>
                <a:gd name="connsiteX95" fmla="*/ 1888 w 10000"/>
                <a:gd name="connsiteY95" fmla="*/ 820 h 10000"/>
                <a:gd name="connsiteX96" fmla="*/ 1888 w 10000"/>
                <a:gd name="connsiteY96" fmla="*/ 1423 h 10000"/>
                <a:gd name="connsiteX97" fmla="*/ 1888 w 10000"/>
                <a:gd name="connsiteY97" fmla="*/ 2200 h 10000"/>
                <a:gd name="connsiteX98" fmla="*/ 1285 w 10000"/>
                <a:gd name="connsiteY98" fmla="*/ 2200 h 10000"/>
                <a:gd name="connsiteX99" fmla="*/ 1285 w 10000"/>
                <a:gd name="connsiteY99"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707 w 10000"/>
                <a:gd name="connsiteY46" fmla="*/ 7862 h 10000"/>
                <a:gd name="connsiteX47" fmla="*/ 6893 w 10000"/>
                <a:gd name="connsiteY47" fmla="*/ 8708 h 10000"/>
                <a:gd name="connsiteX48" fmla="*/ 7275 w 10000"/>
                <a:gd name="connsiteY48" fmla="*/ 9176 h 10000"/>
                <a:gd name="connsiteX49" fmla="*/ 7430 w 10000"/>
                <a:gd name="connsiteY49" fmla="*/ 8756 h 10000"/>
                <a:gd name="connsiteX50" fmla="*/ 7470 w 10000"/>
                <a:gd name="connsiteY50" fmla="*/ 8798 h 10000"/>
                <a:gd name="connsiteX51" fmla="*/ 7590 w 10000"/>
                <a:gd name="connsiteY51" fmla="*/ 8541 h 10000"/>
                <a:gd name="connsiteX52" fmla="*/ 7831 w 10000"/>
                <a:gd name="connsiteY52" fmla="*/ 8412 h 10000"/>
                <a:gd name="connsiteX53" fmla="*/ 7952 w 10000"/>
                <a:gd name="connsiteY53" fmla="*/ 7937 h 10000"/>
                <a:gd name="connsiteX54" fmla="*/ 8313 w 10000"/>
                <a:gd name="connsiteY54" fmla="*/ 7377 h 10000"/>
                <a:gd name="connsiteX55" fmla="*/ 8594 w 10000"/>
                <a:gd name="connsiteY55" fmla="*/ 7117 h 10000"/>
                <a:gd name="connsiteX56" fmla="*/ 8795 w 10000"/>
                <a:gd name="connsiteY56" fmla="*/ 6386 h 10000"/>
                <a:gd name="connsiteX57" fmla="*/ 8795 w 10000"/>
                <a:gd name="connsiteY57" fmla="*/ 6213 h 10000"/>
                <a:gd name="connsiteX58" fmla="*/ 8755 w 10000"/>
                <a:gd name="connsiteY58" fmla="*/ 5781 h 10000"/>
                <a:gd name="connsiteX59" fmla="*/ 9157 w 10000"/>
                <a:gd name="connsiteY59" fmla="*/ 4227 h 10000"/>
                <a:gd name="connsiteX60" fmla="*/ 9277 w 10000"/>
                <a:gd name="connsiteY60" fmla="*/ 4227 h 10000"/>
                <a:gd name="connsiteX61" fmla="*/ 9438 w 10000"/>
                <a:gd name="connsiteY61" fmla="*/ 4098 h 10000"/>
                <a:gd name="connsiteX62" fmla="*/ 9920 w 10000"/>
                <a:gd name="connsiteY62" fmla="*/ 3882 h 10000"/>
                <a:gd name="connsiteX63" fmla="*/ 10000 w 10000"/>
                <a:gd name="connsiteY63" fmla="*/ 3537 h 10000"/>
                <a:gd name="connsiteX64" fmla="*/ 9960 w 10000"/>
                <a:gd name="connsiteY64" fmla="*/ 3450 h 10000"/>
                <a:gd name="connsiteX65" fmla="*/ 9799 w 10000"/>
                <a:gd name="connsiteY65" fmla="*/ 3450 h 10000"/>
                <a:gd name="connsiteX66" fmla="*/ 9679 w 10000"/>
                <a:gd name="connsiteY66" fmla="*/ 3235 h 10000"/>
                <a:gd name="connsiteX67" fmla="*/ 9438 w 10000"/>
                <a:gd name="connsiteY67" fmla="*/ 3151 h 10000"/>
                <a:gd name="connsiteX68" fmla="*/ 9317 w 10000"/>
                <a:gd name="connsiteY68" fmla="*/ 2978 h 10000"/>
                <a:gd name="connsiteX69" fmla="*/ 9237 w 10000"/>
                <a:gd name="connsiteY69" fmla="*/ 2331 h 10000"/>
                <a:gd name="connsiteX70" fmla="*/ 9237 w 10000"/>
                <a:gd name="connsiteY70" fmla="*/ 1423 h 10000"/>
                <a:gd name="connsiteX71" fmla="*/ 9036 w 10000"/>
                <a:gd name="connsiteY71" fmla="*/ 1123 h 10000"/>
                <a:gd name="connsiteX72" fmla="*/ 8996 w 10000"/>
                <a:gd name="connsiteY72" fmla="*/ 820 h 10000"/>
                <a:gd name="connsiteX73" fmla="*/ 8675 w 10000"/>
                <a:gd name="connsiteY73" fmla="*/ 389 h 10000"/>
                <a:gd name="connsiteX74" fmla="*/ 8394 w 10000"/>
                <a:gd name="connsiteY74" fmla="*/ 218 h 10000"/>
                <a:gd name="connsiteX75" fmla="*/ 8233 w 10000"/>
                <a:gd name="connsiteY75" fmla="*/ 0 h 10000"/>
                <a:gd name="connsiteX76" fmla="*/ 7992 w 10000"/>
                <a:gd name="connsiteY76" fmla="*/ 218 h 10000"/>
                <a:gd name="connsiteX77" fmla="*/ 7831 w 10000"/>
                <a:gd name="connsiteY77" fmla="*/ 173 h 10000"/>
                <a:gd name="connsiteX78" fmla="*/ 7711 w 10000"/>
                <a:gd name="connsiteY78" fmla="*/ 559 h 10000"/>
                <a:gd name="connsiteX79" fmla="*/ 7390 w 10000"/>
                <a:gd name="connsiteY79" fmla="*/ 648 h 10000"/>
                <a:gd name="connsiteX80" fmla="*/ 7309 w 10000"/>
                <a:gd name="connsiteY80" fmla="*/ 948 h 10000"/>
                <a:gd name="connsiteX81" fmla="*/ 7028 w 10000"/>
                <a:gd name="connsiteY81" fmla="*/ 948 h 10000"/>
                <a:gd name="connsiteX82" fmla="*/ 6787 w 10000"/>
                <a:gd name="connsiteY82" fmla="*/ 820 h 10000"/>
                <a:gd name="connsiteX83" fmla="*/ 6265 w 10000"/>
                <a:gd name="connsiteY83" fmla="*/ 820 h 10000"/>
                <a:gd name="connsiteX84" fmla="*/ 5743 w 10000"/>
                <a:gd name="connsiteY84" fmla="*/ 820 h 10000"/>
                <a:gd name="connsiteX85" fmla="*/ 5783 w 10000"/>
                <a:gd name="connsiteY85" fmla="*/ 648 h 10000"/>
                <a:gd name="connsiteX86" fmla="*/ 5703 w 10000"/>
                <a:gd name="connsiteY86" fmla="*/ 648 h 10000"/>
                <a:gd name="connsiteX87" fmla="*/ 5663 w 10000"/>
                <a:gd name="connsiteY87" fmla="*/ 820 h 10000"/>
                <a:gd name="connsiteX88" fmla="*/ 5181 w 10000"/>
                <a:gd name="connsiteY88" fmla="*/ 820 h 10000"/>
                <a:gd name="connsiteX89" fmla="*/ 4699 w 10000"/>
                <a:gd name="connsiteY89" fmla="*/ 820 h 10000"/>
                <a:gd name="connsiteX90" fmla="*/ 4217 w 10000"/>
                <a:gd name="connsiteY90" fmla="*/ 820 h 10000"/>
                <a:gd name="connsiteX91" fmla="*/ 3735 w 10000"/>
                <a:gd name="connsiteY91" fmla="*/ 820 h 10000"/>
                <a:gd name="connsiteX92" fmla="*/ 3293 w 10000"/>
                <a:gd name="connsiteY92" fmla="*/ 820 h 10000"/>
                <a:gd name="connsiteX93" fmla="*/ 2811 w 10000"/>
                <a:gd name="connsiteY93" fmla="*/ 820 h 10000"/>
                <a:gd name="connsiteX94" fmla="*/ 2369 w 10000"/>
                <a:gd name="connsiteY94" fmla="*/ 820 h 10000"/>
                <a:gd name="connsiteX95" fmla="*/ 1888 w 10000"/>
                <a:gd name="connsiteY95" fmla="*/ 820 h 10000"/>
                <a:gd name="connsiteX96" fmla="*/ 1888 w 10000"/>
                <a:gd name="connsiteY96" fmla="*/ 1423 h 10000"/>
                <a:gd name="connsiteX97" fmla="*/ 1888 w 10000"/>
                <a:gd name="connsiteY97" fmla="*/ 2200 h 10000"/>
                <a:gd name="connsiteX98" fmla="*/ 1285 w 10000"/>
                <a:gd name="connsiteY98" fmla="*/ 2200 h 10000"/>
                <a:gd name="connsiteX99" fmla="*/ 1285 w 10000"/>
                <a:gd name="connsiteY99"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707 w 10000"/>
                <a:gd name="connsiteY46" fmla="*/ 7862 h 10000"/>
                <a:gd name="connsiteX47" fmla="*/ 6893 w 10000"/>
                <a:gd name="connsiteY47" fmla="*/ 8708 h 10000"/>
                <a:gd name="connsiteX48" fmla="*/ 7308 w 10000"/>
                <a:gd name="connsiteY48" fmla="*/ 9034 h 10000"/>
                <a:gd name="connsiteX49" fmla="*/ 7430 w 10000"/>
                <a:gd name="connsiteY49" fmla="*/ 8756 h 10000"/>
                <a:gd name="connsiteX50" fmla="*/ 7470 w 10000"/>
                <a:gd name="connsiteY50" fmla="*/ 8798 h 10000"/>
                <a:gd name="connsiteX51" fmla="*/ 7590 w 10000"/>
                <a:gd name="connsiteY51" fmla="*/ 8541 h 10000"/>
                <a:gd name="connsiteX52" fmla="*/ 7831 w 10000"/>
                <a:gd name="connsiteY52" fmla="*/ 8412 h 10000"/>
                <a:gd name="connsiteX53" fmla="*/ 7952 w 10000"/>
                <a:gd name="connsiteY53" fmla="*/ 7937 h 10000"/>
                <a:gd name="connsiteX54" fmla="*/ 8313 w 10000"/>
                <a:gd name="connsiteY54" fmla="*/ 7377 h 10000"/>
                <a:gd name="connsiteX55" fmla="*/ 8594 w 10000"/>
                <a:gd name="connsiteY55" fmla="*/ 7117 h 10000"/>
                <a:gd name="connsiteX56" fmla="*/ 8795 w 10000"/>
                <a:gd name="connsiteY56" fmla="*/ 6386 h 10000"/>
                <a:gd name="connsiteX57" fmla="*/ 8795 w 10000"/>
                <a:gd name="connsiteY57" fmla="*/ 6213 h 10000"/>
                <a:gd name="connsiteX58" fmla="*/ 8755 w 10000"/>
                <a:gd name="connsiteY58" fmla="*/ 5781 h 10000"/>
                <a:gd name="connsiteX59" fmla="*/ 9157 w 10000"/>
                <a:gd name="connsiteY59" fmla="*/ 4227 h 10000"/>
                <a:gd name="connsiteX60" fmla="*/ 9277 w 10000"/>
                <a:gd name="connsiteY60" fmla="*/ 4227 h 10000"/>
                <a:gd name="connsiteX61" fmla="*/ 9438 w 10000"/>
                <a:gd name="connsiteY61" fmla="*/ 4098 h 10000"/>
                <a:gd name="connsiteX62" fmla="*/ 9920 w 10000"/>
                <a:gd name="connsiteY62" fmla="*/ 3882 h 10000"/>
                <a:gd name="connsiteX63" fmla="*/ 10000 w 10000"/>
                <a:gd name="connsiteY63" fmla="*/ 3537 h 10000"/>
                <a:gd name="connsiteX64" fmla="*/ 9960 w 10000"/>
                <a:gd name="connsiteY64" fmla="*/ 3450 h 10000"/>
                <a:gd name="connsiteX65" fmla="*/ 9799 w 10000"/>
                <a:gd name="connsiteY65" fmla="*/ 3450 h 10000"/>
                <a:gd name="connsiteX66" fmla="*/ 9679 w 10000"/>
                <a:gd name="connsiteY66" fmla="*/ 3235 h 10000"/>
                <a:gd name="connsiteX67" fmla="*/ 9438 w 10000"/>
                <a:gd name="connsiteY67" fmla="*/ 3151 h 10000"/>
                <a:gd name="connsiteX68" fmla="*/ 9317 w 10000"/>
                <a:gd name="connsiteY68" fmla="*/ 2978 h 10000"/>
                <a:gd name="connsiteX69" fmla="*/ 9237 w 10000"/>
                <a:gd name="connsiteY69" fmla="*/ 2331 h 10000"/>
                <a:gd name="connsiteX70" fmla="*/ 9237 w 10000"/>
                <a:gd name="connsiteY70" fmla="*/ 1423 h 10000"/>
                <a:gd name="connsiteX71" fmla="*/ 9036 w 10000"/>
                <a:gd name="connsiteY71" fmla="*/ 1123 h 10000"/>
                <a:gd name="connsiteX72" fmla="*/ 8996 w 10000"/>
                <a:gd name="connsiteY72" fmla="*/ 820 h 10000"/>
                <a:gd name="connsiteX73" fmla="*/ 8675 w 10000"/>
                <a:gd name="connsiteY73" fmla="*/ 389 h 10000"/>
                <a:gd name="connsiteX74" fmla="*/ 8394 w 10000"/>
                <a:gd name="connsiteY74" fmla="*/ 218 h 10000"/>
                <a:gd name="connsiteX75" fmla="*/ 8233 w 10000"/>
                <a:gd name="connsiteY75" fmla="*/ 0 h 10000"/>
                <a:gd name="connsiteX76" fmla="*/ 7992 w 10000"/>
                <a:gd name="connsiteY76" fmla="*/ 218 h 10000"/>
                <a:gd name="connsiteX77" fmla="*/ 7831 w 10000"/>
                <a:gd name="connsiteY77" fmla="*/ 173 h 10000"/>
                <a:gd name="connsiteX78" fmla="*/ 7711 w 10000"/>
                <a:gd name="connsiteY78" fmla="*/ 559 h 10000"/>
                <a:gd name="connsiteX79" fmla="*/ 7390 w 10000"/>
                <a:gd name="connsiteY79" fmla="*/ 648 h 10000"/>
                <a:gd name="connsiteX80" fmla="*/ 7309 w 10000"/>
                <a:gd name="connsiteY80" fmla="*/ 948 h 10000"/>
                <a:gd name="connsiteX81" fmla="*/ 7028 w 10000"/>
                <a:gd name="connsiteY81" fmla="*/ 948 h 10000"/>
                <a:gd name="connsiteX82" fmla="*/ 6787 w 10000"/>
                <a:gd name="connsiteY82" fmla="*/ 820 h 10000"/>
                <a:gd name="connsiteX83" fmla="*/ 6265 w 10000"/>
                <a:gd name="connsiteY83" fmla="*/ 820 h 10000"/>
                <a:gd name="connsiteX84" fmla="*/ 5743 w 10000"/>
                <a:gd name="connsiteY84" fmla="*/ 820 h 10000"/>
                <a:gd name="connsiteX85" fmla="*/ 5783 w 10000"/>
                <a:gd name="connsiteY85" fmla="*/ 648 h 10000"/>
                <a:gd name="connsiteX86" fmla="*/ 5703 w 10000"/>
                <a:gd name="connsiteY86" fmla="*/ 648 h 10000"/>
                <a:gd name="connsiteX87" fmla="*/ 5663 w 10000"/>
                <a:gd name="connsiteY87" fmla="*/ 820 h 10000"/>
                <a:gd name="connsiteX88" fmla="*/ 5181 w 10000"/>
                <a:gd name="connsiteY88" fmla="*/ 820 h 10000"/>
                <a:gd name="connsiteX89" fmla="*/ 4699 w 10000"/>
                <a:gd name="connsiteY89" fmla="*/ 820 h 10000"/>
                <a:gd name="connsiteX90" fmla="*/ 4217 w 10000"/>
                <a:gd name="connsiteY90" fmla="*/ 820 h 10000"/>
                <a:gd name="connsiteX91" fmla="*/ 3735 w 10000"/>
                <a:gd name="connsiteY91" fmla="*/ 820 h 10000"/>
                <a:gd name="connsiteX92" fmla="*/ 3293 w 10000"/>
                <a:gd name="connsiteY92" fmla="*/ 820 h 10000"/>
                <a:gd name="connsiteX93" fmla="*/ 2811 w 10000"/>
                <a:gd name="connsiteY93" fmla="*/ 820 h 10000"/>
                <a:gd name="connsiteX94" fmla="*/ 2369 w 10000"/>
                <a:gd name="connsiteY94" fmla="*/ 820 h 10000"/>
                <a:gd name="connsiteX95" fmla="*/ 1888 w 10000"/>
                <a:gd name="connsiteY95" fmla="*/ 820 h 10000"/>
                <a:gd name="connsiteX96" fmla="*/ 1888 w 10000"/>
                <a:gd name="connsiteY96" fmla="*/ 1423 h 10000"/>
                <a:gd name="connsiteX97" fmla="*/ 1888 w 10000"/>
                <a:gd name="connsiteY97" fmla="*/ 2200 h 10000"/>
                <a:gd name="connsiteX98" fmla="*/ 1285 w 10000"/>
                <a:gd name="connsiteY98" fmla="*/ 2200 h 10000"/>
                <a:gd name="connsiteX99" fmla="*/ 1285 w 10000"/>
                <a:gd name="connsiteY99"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332 w 10000"/>
                <a:gd name="connsiteY22" fmla="*/ 9404 h 10000"/>
                <a:gd name="connsiteX23" fmla="*/ 1439 w 10000"/>
                <a:gd name="connsiteY23" fmla="*/ 9506 h 10000"/>
                <a:gd name="connsiteX24" fmla="*/ 1767 w 10000"/>
                <a:gd name="connsiteY24" fmla="*/ 9426 h 10000"/>
                <a:gd name="connsiteX25" fmla="*/ 1951 w 10000"/>
                <a:gd name="connsiteY25" fmla="*/ 9317 h 10000"/>
                <a:gd name="connsiteX26" fmla="*/ 2025 w 10000"/>
                <a:gd name="connsiteY26" fmla="*/ 9052 h 10000"/>
                <a:gd name="connsiteX27" fmla="*/ 2338 w 10000"/>
                <a:gd name="connsiteY27" fmla="*/ 8966 h 10000"/>
                <a:gd name="connsiteX28" fmla="*/ 2643 w 10000"/>
                <a:gd name="connsiteY28" fmla="*/ 9388 h 10000"/>
                <a:gd name="connsiteX29" fmla="*/ 2911 w 10000"/>
                <a:gd name="connsiteY29" fmla="*/ 9572 h 10000"/>
                <a:gd name="connsiteX30" fmla="*/ 3167 w 10000"/>
                <a:gd name="connsiteY30" fmla="*/ 9539 h 10000"/>
                <a:gd name="connsiteX31" fmla="*/ 3795 w 10000"/>
                <a:gd name="connsiteY31" fmla="*/ 9693 h 10000"/>
                <a:gd name="connsiteX32" fmla="*/ 4153 w 10000"/>
                <a:gd name="connsiteY32" fmla="*/ 9776 h 10000"/>
                <a:gd name="connsiteX33" fmla="*/ 4600 w 10000"/>
                <a:gd name="connsiteY33" fmla="*/ 9556 h 10000"/>
                <a:gd name="connsiteX34" fmla="*/ 4901 w 10000"/>
                <a:gd name="connsiteY34" fmla="*/ 9086 h 10000"/>
                <a:gd name="connsiteX35" fmla="*/ 5337 w 10000"/>
                <a:gd name="connsiteY35" fmla="*/ 9340 h 10000"/>
                <a:gd name="connsiteX36" fmla="*/ 5564 w 10000"/>
                <a:gd name="connsiteY36" fmla="*/ 9506 h 10000"/>
                <a:gd name="connsiteX37" fmla="*/ 5768 w 10000"/>
                <a:gd name="connsiteY37" fmla="*/ 9399 h 10000"/>
                <a:gd name="connsiteX38" fmla="*/ 5933 w 10000"/>
                <a:gd name="connsiteY38" fmla="*/ 9300 h 10000"/>
                <a:gd name="connsiteX39" fmla="*/ 6089 w 10000"/>
                <a:gd name="connsiteY39" fmla="*/ 9078 h 10000"/>
                <a:gd name="connsiteX40" fmla="*/ 6274 w 10000"/>
                <a:gd name="connsiteY40" fmla="*/ 8778 h 10000"/>
                <a:gd name="connsiteX41" fmla="*/ 6389 w 10000"/>
                <a:gd name="connsiteY41" fmla="*/ 8638 h 10000"/>
                <a:gd name="connsiteX42" fmla="*/ 6524 w 10000"/>
                <a:gd name="connsiteY42" fmla="*/ 8582 h 10000"/>
                <a:gd name="connsiteX43" fmla="*/ 6531 w 10000"/>
                <a:gd name="connsiteY43" fmla="*/ 8405 h 10000"/>
                <a:gd name="connsiteX44" fmla="*/ 6572 w 10000"/>
                <a:gd name="connsiteY44" fmla="*/ 8201 h 10000"/>
                <a:gd name="connsiteX45" fmla="*/ 6602 w 10000"/>
                <a:gd name="connsiteY45" fmla="*/ 8014 h 10000"/>
                <a:gd name="connsiteX46" fmla="*/ 6855 w 10000"/>
                <a:gd name="connsiteY46" fmla="*/ 7773 h 10000"/>
                <a:gd name="connsiteX47" fmla="*/ 6893 w 10000"/>
                <a:gd name="connsiteY47" fmla="*/ 8708 h 10000"/>
                <a:gd name="connsiteX48" fmla="*/ 7308 w 10000"/>
                <a:gd name="connsiteY48" fmla="*/ 9034 h 10000"/>
                <a:gd name="connsiteX49" fmla="*/ 7430 w 10000"/>
                <a:gd name="connsiteY49" fmla="*/ 8756 h 10000"/>
                <a:gd name="connsiteX50" fmla="*/ 7470 w 10000"/>
                <a:gd name="connsiteY50" fmla="*/ 8798 h 10000"/>
                <a:gd name="connsiteX51" fmla="*/ 7590 w 10000"/>
                <a:gd name="connsiteY51" fmla="*/ 8541 h 10000"/>
                <a:gd name="connsiteX52" fmla="*/ 7831 w 10000"/>
                <a:gd name="connsiteY52" fmla="*/ 8412 h 10000"/>
                <a:gd name="connsiteX53" fmla="*/ 7952 w 10000"/>
                <a:gd name="connsiteY53" fmla="*/ 7937 h 10000"/>
                <a:gd name="connsiteX54" fmla="*/ 8313 w 10000"/>
                <a:gd name="connsiteY54" fmla="*/ 7377 h 10000"/>
                <a:gd name="connsiteX55" fmla="*/ 8594 w 10000"/>
                <a:gd name="connsiteY55" fmla="*/ 7117 h 10000"/>
                <a:gd name="connsiteX56" fmla="*/ 8795 w 10000"/>
                <a:gd name="connsiteY56" fmla="*/ 6386 h 10000"/>
                <a:gd name="connsiteX57" fmla="*/ 8795 w 10000"/>
                <a:gd name="connsiteY57" fmla="*/ 6213 h 10000"/>
                <a:gd name="connsiteX58" fmla="*/ 8755 w 10000"/>
                <a:gd name="connsiteY58" fmla="*/ 5781 h 10000"/>
                <a:gd name="connsiteX59" fmla="*/ 9157 w 10000"/>
                <a:gd name="connsiteY59" fmla="*/ 4227 h 10000"/>
                <a:gd name="connsiteX60" fmla="*/ 9277 w 10000"/>
                <a:gd name="connsiteY60" fmla="*/ 4227 h 10000"/>
                <a:gd name="connsiteX61" fmla="*/ 9438 w 10000"/>
                <a:gd name="connsiteY61" fmla="*/ 4098 h 10000"/>
                <a:gd name="connsiteX62" fmla="*/ 9920 w 10000"/>
                <a:gd name="connsiteY62" fmla="*/ 3882 h 10000"/>
                <a:gd name="connsiteX63" fmla="*/ 10000 w 10000"/>
                <a:gd name="connsiteY63" fmla="*/ 3537 h 10000"/>
                <a:gd name="connsiteX64" fmla="*/ 9960 w 10000"/>
                <a:gd name="connsiteY64" fmla="*/ 3450 h 10000"/>
                <a:gd name="connsiteX65" fmla="*/ 9799 w 10000"/>
                <a:gd name="connsiteY65" fmla="*/ 3450 h 10000"/>
                <a:gd name="connsiteX66" fmla="*/ 9679 w 10000"/>
                <a:gd name="connsiteY66" fmla="*/ 3235 h 10000"/>
                <a:gd name="connsiteX67" fmla="*/ 9438 w 10000"/>
                <a:gd name="connsiteY67" fmla="*/ 3151 h 10000"/>
                <a:gd name="connsiteX68" fmla="*/ 9317 w 10000"/>
                <a:gd name="connsiteY68" fmla="*/ 2978 h 10000"/>
                <a:gd name="connsiteX69" fmla="*/ 9237 w 10000"/>
                <a:gd name="connsiteY69" fmla="*/ 2331 h 10000"/>
                <a:gd name="connsiteX70" fmla="*/ 9237 w 10000"/>
                <a:gd name="connsiteY70" fmla="*/ 1423 h 10000"/>
                <a:gd name="connsiteX71" fmla="*/ 9036 w 10000"/>
                <a:gd name="connsiteY71" fmla="*/ 1123 h 10000"/>
                <a:gd name="connsiteX72" fmla="*/ 8996 w 10000"/>
                <a:gd name="connsiteY72" fmla="*/ 820 h 10000"/>
                <a:gd name="connsiteX73" fmla="*/ 8675 w 10000"/>
                <a:gd name="connsiteY73" fmla="*/ 389 h 10000"/>
                <a:gd name="connsiteX74" fmla="*/ 8394 w 10000"/>
                <a:gd name="connsiteY74" fmla="*/ 218 h 10000"/>
                <a:gd name="connsiteX75" fmla="*/ 8233 w 10000"/>
                <a:gd name="connsiteY75" fmla="*/ 0 h 10000"/>
                <a:gd name="connsiteX76" fmla="*/ 7992 w 10000"/>
                <a:gd name="connsiteY76" fmla="*/ 218 h 10000"/>
                <a:gd name="connsiteX77" fmla="*/ 7831 w 10000"/>
                <a:gd name="connsiteY77" fmla="*/ 173 h 10000"/>
                <a:gd name="connsiteX78" fmla="*/ 7711 w 10000"/>
                <a:gd name="connsiteY78" fmla="*/ 559 h 10000"/>
                <a:gd name="connsiteX79" fmla="*/ 7390 w 10000"/>
                <a:gd name="connsiteY79" fmla="*/ 648 h 10000"/>
                <a:gd name="connsiteX80" fmla="*/ 7309 w 10000"/>
                <a:gd name="connsiteY80" fmla="*/ 948 h 10000"/>
                <a:gd name="connsiteX81" fmla="*/ 7028 w 10000"/>
                <a:gd name="connsiteY81" fmla="*/ 948 h 10000"/>
                <a:gd name="connsiteX82" fmla="*/ 6787 w 10000"/>
                <a:gd name="connsiteY82" fmla="*/ 820 h 10000"/>
                <a:gd name="connsiteX83" fmla="*/ 6265 w 10000"/>
                <a:gd name="connsiteY83" fmla="*/ 820 h 10000"/>
                <a:gd name="connsiteX84" fmla="*/ 5743 w 10000"/>
                <a:gd name="connsiteY84" fmla="*/ 820 h 10000"/>
                <a:gd name="connsiteX85" fmla="*/ 5783 w 10000"/>
                <a:gd name="connsiteY85" fmla="*/ 648 h 10000"/>
                <a:gd name="connsiteX86" fmla="*/ 5703 w 10000"/>
                <a:gd name="connsiteY86" fmla="*/ 648 h 10000"/>
                <a:gd name="connsiteX87" fmla="*/ 5663 w 10000"/>
                <a:gd name="connsiteY87" fmla="*/ 820 h 10000"/>
                <a:gd name="connsiteX88" fmla="*/ 5181 w 10000"/>
                <a:gd name="connsiteY88" fmla="*/ 820 h 10000"/>
                <a:gd name="connsiteX89" fmla="*/ 4699 w 10000"/>
                <a:gd name="connsiteY89" fmla="*/ 820 h 10000"/>
                <a:gd name="connsiteX90" fmla="*/ 4217 w 10000"/>
                <a:gd name="connsiteY90" fmla="*/ 820 h 10000"/>
                <a:gd name="connsiteX91" fmla="*/ 3735 w 10000"/>
                <a:gd name="connsiteY91" fmla="*/ 820 h 10000"/>
                <a:gd name="connsiteX92" fmla="*/ 3293 w 10000"/>
                <a:gd name="connsiteY92" fmla="*/ 820 h 10000"/>
                <a:gd name="connsiteX93" fmla="*/ 2811 w 10000"/>
                <a:gd name="connsiteY93" fmla="*/ 820 h 10000"/>
                <a:gd name="connsiteX94" fmla="*/ 2369 w 10000"/>
                <a:gd name="connsiteY94" fmla="*/ 820 h 10000"/>
                <a:gd name="connsiteX95" fmla="*/ 1888 w 10000"/>
                <a:gd name="connsiteY95" fmla="*/ 820 h 10000"/>
                <a:gd name="connsiteX96" fmla="*/ 1888 w 10000"/>
                <a:gd name="connsiteY96" fmla="*/ 1423 h 10000"/>
                <a:gd name="connsiteX97" fmla="*/ 1888 w 10000"/>
                <a:gd name="connsiteY97" fmla="*/ 2200 h 10000"/>
                <a:gd name="connsiteX98" fmla="*/ 1285 w 10000"/>
                <a:gd name="connsiteY98" fmla="*/ 2200 h 10000"/>
                <a:gd name="connsiteX99" fmla="*/ 1285 w 10000"/>
                <a:gd name="connsiteY99"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439 w 10000"/>
                <a:gd name="connsiteY22" fmla="*/ 9506 h 10000"/>
                <a:gd name="connsiteX23" fmla="*/ 1767 w 10000"/>
                <a:gd name="connsiteY23" fmla="*/ 9426 h 10000"/>
                <a:gd name="connsiteX24" fmla="*/ 1951 w 10000"/>
                <a:gd name="connsiteY24" fmla="*/ 9317 h 10000"/>
                <a:gd name="connsiteX25" fmla="*/ 2025 w 10000"/>
                <a:gd name="connsiteY25" fmla="*/ 9052 h 10000"/>
                <a:gd name="connsiteX26" fmla="*/ 2338 w 10000"/>
                <a:gd name="connsiteY26" fmla="*/ 8966 h 10000"/>
                <a:gd name="connsiteX27" fmla="*/ 2643 w 10000"/>
                <a:gd name="connsiteY27" fmla="*/ 9388 h 10000"/>
                <a:gd name="connsiteX28" fmla="*/ 2911 w 10000"/>
                <a:gd name="connsiteY28" fmla="*/ 9572 h 10000"/>
                <a:gd name="connsiteX29" fmla="*/ 3167 w 10000"/>
                <a:gd name="connsiteY29" fmla="*/ 9539 h 10000"/>
                <a:gd name="connsiteX30" fmla="*/ 3795 w 10000"/>
                <a:gd name="connsiteY30" fmla="*/ 9693 h 10000"/>
                <a:gd name="connsiteX31" fmla="*/ 4153 w 10000"/>
                <a:gd name="connsiteY31" fmla="*/ 9776 h 10000"/>
                <a:gd name="connsiteX32" fmla="*/ 4600 w 10000"/>
                <a:gd name="connsiteY32" fmla="*/ 9556 h 10000"/>
                <a:gd name="connsiteX33" fmla="*/ 4901 w 10000"/>
                <a:gd name="connsiteY33" fmla="*/ 9086 h 10000"/>
                <a:gd name="connsiteX34" fmla="*/ 5337 w 10000"/>
                <a:gd name="connsiteY34" fmla="*/ 9340 h 10000"/>
                <a:gd name="connsiteX35" fmla="*/ 5564 w 10000"/>
                <a:gd name="connsiteY35" fmla="*/ 9506 h 10000"/>
                <a:gd name="connsiteX36" fmla="*/ 5768 w 10000"/>
                <a:gd name="connsiteY36" fmla="*/ 9399 h 10000"/>
                <a:gd name="connsiteX37" fmla="*/ 5933 w 10000"/>
                <a:gd name="connsiteY37" fmla="*/ 9300 h 10000"/>
                <a:gd name="connsiteX38" fmla="*/ 6089 w 10000"/>
                <a:gd name="connsiteY38" fmla="*/ 9078 h 10000"/>
                <a:gd name="connsiteX39" fmla="*/ 6274 w 10000"/>
                <a:gd name="connsiteY39" fmla="*/ 8778 h 10000"/>
                <a:gd name="connsiteX40" fmla="*/ 6389 w 10000"/>
                <a:gd name="connsiteY40" fmla="*/ 8638 h 10000"/>
                <a:gd name="connsiteX41" fmla="*/ 6524 w 10000"/>
                <a:gd name="connsiteY41" fmla="*/ 8582 h 10000"/>
                <a:gd name="connsiteX42" fmla="*/ 6531 w 10000"/>
                <a:gd name="connsiteY42" fmla="*/ 8405 h 10000"/>
                <a:gd name="connsiteX43" fmla="*/ 6572 w 10000"/>
                <a:gd name="connsiteY43" fmla="*/ 8201 h 10000"/>
                <a:gd name="connsiteX44" fmla="*/ 6602 w 10000"/>
                <a:gd name="connsiteY44" fmla="*/ 8014 h 10000"/>
                <a:gd name="connsiteX45" fmla="*/ 6855 w 10000"/>
                <a:gd name="connsiteY45" fmla="*/ 7773 h 10000"/>
                <a:gd name="connsiteX46" fmla="*/ 6893 w 10000"/>
                <a:gd name="connsiteY46" fmla="*/ 8708 h 10000"/>
                <a:gd name="connsiteX47" fmla="*/ 7308 w 10000"/>
                <a:gd name="connsiteY47" fmla="*/ 9034 h 10000"/>
                <a:gd name="connsiteX48" fmla="*/ 7430 w 10000"/>
                <a:gd name="connsiteY48" fmla="*/ 8756 h 10000"/>
                <a:gd name="connsiteX49" fmla="*/ 7470 w 10000"/>
                <a:gd name="connsiteY49" fmla="*/ 8798 h 10000"/>
                <a:gd name="connsiteX50" fmla="*/ 7590 w 10000"/>
                <a:gd name="connsiteY50" fmla="*/ 8541 h 10000"/>
                <a:gd name="connsiteX51" fmla="*/ 7831 w 10000"/>
                <a:gd name="connsiteY51" fmla="*/ 8412 h 10000"/>
                <a:gd name="connsiteX52" fmla="*/ 7952 w 10000"/>
                <a:gd name="connsiteY52" fmla="*/ 7937 h 10000"/>
                <a:gd name="connsiteX53" fmla="*/ 8313 w 10000"/>
                <a:gd name="connsiteY53" fmla="*/ 7377 h 10000"/>
                <a:gd name="connsiteX54" fmla="*/ 8594 w 10000"/>
                <a:gd name="connsiteY54" fmla="*/ 7117 h 10000"/>
                <a:gd name="connsiteX55" fmla="*/ 8795 w 10000"/>
                <a:gd name="connsiteY55" fmla="*/ 6386 h 10000"/>
                <a:gd name="connsiteX56" fmla="*/ 8795 w 10000"/>
                <a:gd name="connsiteY56" fmla="*/ 6213 h 10000"/>
                <a:gd name="connsiteX57" fmla="*/ 8755 w 10000"/>
                <a:gd name="connsiteY57" fmla="*/ 5781 h 10000"/>
                <a:gd name="connsiteX58" fmla="*/ 9157 w 10000"/>
                <a:gd name="connsiteY58" fmla="*/ 4227 h 10000"/>
                <a:gd name="connsiteX59" fmla="*/ 9277 w 10000"/>
                <a:gd name="connsiteY59" fmla="*/ 4227 h 10000"/>
                <a:gd name="connsiteX60" fmla="*/ 9438 w 10000"/>
                <a:gd name="connsiteY60" fmla="*/ 4098 h 10000"/>
                <a:gd name="connsiteX61" fmla="*/ 9920 w 10000"/>
                <a:gd name="connsiteY61" fmla="*/ 3882 h 10000"/>
                <a:gd name="connsiteX62" fmla="*/ 10000 w 10000"/>
                <a:gd name="connsiteY62" fmla="*/ 3537 h 10000"/>
                <a:gd name="connsiteX63" fmla="*/ 9960 w 10000"/>
                <a:gd name="connsiteY63" fmla="*/ 3450 h 10000"/>
                <a:gd name="connsiteX64" fmla="*/ 9799 w 10000"/>
                <a:gd name="connsiteY64" fmla="*/ 3450 h 10000"/>
                <a:gd name="connsiteX65" fmla="*/ 9679 w 10000"/>
                <a:gd name="connsiteY65" fmla="*/ 3235 h 10000"/>
                <a:gd name="connsiteX66" fmla="*/ 9438 w 10000"/>
                <a:gd name="connsiteY66" fmla="*/ 3151 h 10000"/>
                <a:gd name="connsiteX67" fmla="*/ 9317 w 10000"/>
                <a:gd name="connsiteY67" fmla="*/ 2978 h 10000"/>
                <a:gd name="connsiteX68" fmla="*/ 9237 w 10000"/>
                <a:gd name="connsiteY68" fmla="*/ 2331 h 10000"/>
                <a:gd name="connsiteX69" fmla="*/ 9237 w 10000"/>
                <a:gd name="connsiteY69" fmla="*/ 1423 h 10000"/>
                <a:gd name="connsiteX70" fmla="*/ 9036 w 10000"/>
                <a:gd name="connsiteY70" fmla="*/ 1123 h 10000"/>
                <a:gd name="connsiteX71" fmla="*/ 8996 w 10000"/>
                <a:gd name="connsiteY71" fmla="*/ 820 h 10000"/>
                <a:gd name="connsiteX72" fmla="*/ 8675 w 10000"/>
                <a:gd name="connsiteY72" fmla="*/ 389 h 10000"/>
                <a:gd name="connsiteX73" fmla="*/ 8394 w 10000"/>
                <a:gd name="connsiteY73" fmla="*/ 218 h 10000"/>
                <a:gd name="connsiteX74" fmla="*/ 8233 w 10000"/>
                <a:gd name="connsiteY74" fmla="*/ 0 h 10000"/>
                <a:gd name="connsiteX75" fmla="*/ 7992 w 10000"/>
                <a:gd name="connsiteY75" fmla="*/ 218 h 10000"/>
                <a:gd name="connsiteX76" fmla="*/ 7831 w 10000"/>
                <a:gd name="connsiteY76" fmla="*/ 173 h 10000"/>
                <a:gd name="connsiteX77" fmla="*/ 7711 w 10000"/>
                <a:gd name="connsiteY77" fmla="*/ 559 h 10000"/>
                <a:gd name="connsiteX78" fmla="*/ 7390 w 10000"/>
                <a:gd name="connsiteY78" fmla="*/ 648 h 10000"/>
                <a:gd name="connsiteX79" fmla="*/ 7309 w 10000"/>
                <a:gd name="connsiteY79" fmla="*/ 948 h 10000"/>
                <a:gd name="connsiteX80" fmla="*/ 7028 w 10000"/>
                <a:gd name="connsiteY80" fmla="*/ 948 h 10000"/>
                <a:gd name="connsiteX81" fmla="*/ 6787 w 10000"/>
                <a:gd name="connsiteY81" fmla="*/ 820 h 10000"/>
                <a:gd name="connsiteX82" fmla="*/ 6265 w 10000"/>
                <a:gd name="connsiteY82" fmla="*/ 820 h 10000"/>
                <a:gd name="connsiteX83" fmla="*/ 5743 w 10000"/>
                <a:gd name="connsiteY83" fmla="*/ 820 h 10000"/>
                <a:gd name="connsiteX84" fmla="*/ 5783 w 10000"/>
                <a:gd name="connsiteY84" fmla="*/ 648 h 10000"/>
                <a:gd name="connsiteX85" fmla="*/ 5703 w 10000"/>
                <a:gd name="connsiteY85" fmla="*/ 648 h 10000"/>
                <a:gd name="connsiteX86" fmla="*/ 5663 w 10000"/>
                <a:gd name="connsiteY86" fmla="*/ 820 h 10000"/>
                <a:gd name="connsiteX87" fmla="*/ 5181 w 10000"/>
                <a:gd name="connsiteY87" fmla="*/ 820 h 10000"/>
                <a:gd name="connsiteX88" fmla="*/ 4699 w 10000"/>
                <a:gd name="connsiteY88" fmla="*/ 820 h 10000"/>
                <a:gd name="connsiteX89" fmla="*/ 4217 w 10000"/>
                <a:gd name="connsiteY89" fmla="*/ 820 h 10000"/>
                <a:gd name="connsiteX90" fmla="*/ 3735 w 10000"/>
                <a:gd name="connsiteY90" fmla="*/ 820 h 10000"/>
                <a:gd name="connsiteX91" fmla="*/ 3293 w 10000"/>
                <a:gd name="connsiteY91" fmla="*/ 820 h 10000"/>
                <a:gd name="connsiteX92" fmla="*/ 2811 w 10000"/>
                <a:gd name="connsiteY92" fmla="*/ 820 h 10000"/>
                <a:gd name="connsiteX93" fmla="*/ 2369 w 10000"/>
                <a:gd name="connsiteY93" fmla="*/ 820 h 10000"/>
                <a:gd name="connsiteX94" fmla="*/ 1888 w 10000"/>
                <a:gd name="connsiteY94" fmla="*/ 820 h 10000"/>
                <a:gd name="connsiteX95" fmla="*/ 1888 w 10000"/>
                <a:gd name="connsiteY95" fmla="*/ 1423 h 10000"/>
                <a:gd name="connsiteX96" fmla="*/ 1888 w 10000"/>
                <a:gd name="connsiteY96" fmla="*/ 2200 h 10000"/>
                <a:gd name="connsiteX97" fmla="*/ 1285 w 10000"/>
                <a:gd name="connsiteY97" fmla="*/ 2200 h 10000"/>
                <a:gd name="connsiteX98" fmla="*/ 1285 w 10000"/>
                <a:gd name="connsiteY98"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767 w 10000"/>
                <a:gd name="connsiteY22" fmla="*/ 9426 h 10000"/>
                <a:gd name="connsiteX23" fmla="*/ 1951 w 10000"/>
                <a:gd name="connsiteY23" fmla="*/ 9317 h 10000"/>
                <a:gd name="connsiteX24" fmla="*/ 2025 w 10000"/>
                <a:gd name="connsiteY24" fmla="*/ 9052 h 10000"/>
                <a:gd name="connsiteX25" fmla="*/ 2338 w 10000"/>
                <a:gd name="connsiteY25" fmla="*/ 8966 h 10000"/>
                <a:gd name="connsiteX26" fmla="*/ 2643 w 10000"/>
                <a:gd name="connsiteY26" fmla="*/ 9388 h 10000"/>
                <a:gd name="connsiteX27" fmla="*/ 2911 w 10000"/>
                <a:gd name="connsiteY27" fmla="*/ 9572 h 10000"/>
                <a:gd name="connsiteX28" fmla="*/ 3167 w 10000"/>
                <a:gd name="connsiteY28" fmla="*/ 9539 h 10000"/>
                <a:gd name="connsiteX29" fmla="*/ 3795 w 10000"/>
                <a:gd name="connsiteY29" fmla="*/ 9693 h 10000"/>
                <a:gd name="connsiteX30" fmla="*/ 4153 w 10000"/>
                <a:gd name="connsiteY30" fmla="*/ 9776 h 10000"/>
                <a:gd name="connsiteX31" fmla="*/ 4600 w 10000"/>
                <a:gd name="connsiteY31" fmla="*/ 9556 h 10000"/>
                <a:gd name="connsiteX32" fmla="*/ 4901 w 10000"/>
                <a:gd name="connsiteY32" fmla="*/ 9086 h 10000"/>
                <a:gd name="connsiteX33" fmla="*/ 5337 w 10000"/>
                <a:gd name="connsiteY33" fmla="*/ 9340 h 10000"/>
                <a:gd name="connsiteX34" fmla="*/ 5564 w 10000"/>
                <a:gd name="connsiteY34" fmla="*/ 9506 h 10000"/>
                <a:gd name="connsiteX35" fmla="*/ 5768 w 10000"/>
                <a:gd name="connsiteY35" fmla="*/ 9399 h 10000"/>
                <a:gd name="connsiteX36" fmla="*/ 5933 w 10000"/>
                <a:gd name="connsiteY36" fmla="*/ 9300 h 10000"/>
                <a:gd name="connsiteX37" fmla="*/ 6089 w 10000"/>
                <a:gd name="connsiteY37" fmla="*/ 9078 h 10000"/>
                <a:gd name="connsiteX38" fmla="*/ 6274 w 10000"/>
                <a:gd name="connsiteY38" fmla="*/ 8778 h 10000"/>
                <a:gd name="connsiteX39" fmla="*/ 6389 w 10000"/>
                <a:gd name="connsiteY39" fmla="*/ 8638 h 10000"/>
                <a:gd name="connsiteX40" fmla="*/ 6524 w 10000"/>
                <a:gd name="connsiteY40" fmla="*/ 8582 h 10000"/>
                <a:gd name="connsiteX41" fmla="*/ 6531 w 10000"/>
                <a:gd name="connsiteY41" fmla="*/ 8405 h 10000"/>
                <a:gd name="connsiteX42" fmla="*/ 6572 w 10000"/>
                <a:gd name="connsiteY42" fmla="*/ 8201 h 10000"/>
                <a:gd name="connsiteX43" fmla="*/ 6602 w 10000"/>
                <a:gd name="connsiteY43" fmla="*/ 8014 h 10000"/>
                <a:gd name="connsiteX44" fmla="*/ 6855 w 10000"/>
                <a:gd name="connsiteY44" fmla="*/ 7773 h 10000"/>
                <a:gd name="connsiteX45" fmla="*/ 6893 w 10000"/>
                <a:gd name="connsiteY45" fmla="*/ 8708 h 10000"/>
                <a:gd name="connsiteX46" fmla="*/ 7308 w 10000"/>
                <a:gd name="connsiteY46" fmla="*/ 9034 h 10000"/>
                <a:gd name="connsiteX47" fmla="*/ 7430 w 10000"/>
                <a:gd name="connsiteY47" fmla="*/ 8756 h 10000"/>
                <a:gd name="connsiteX48" fmla="*/ 7470 w 10000"/>
                <a:gd name="connsiteY48" fmla="*/ 8798 h 10000"/>
                <a:gd name="connsiteX49" fmla="*/ 7590 w 10000"/>
                <a:gd name="connsiteY49" fmla="*/ 8541 h 10000"/>
                <a:gd name="connsiteX50" fmla="*/ 7831 w 10000"/>
                <a:gd name="connsiteY50" fmla="*/ 8412 h 10000"/>
                <a:gd name="connsiteX51" fmla="*/ 7952 w 10000"/>
                <a:gd name="connsiteY51" fmla="*/ 7937 h 10000"/>
                <a:gd name="connsiteX52" fmla="*/ 8313 w 10000"/>
                <a:gd name="connsiteY52" fmla="*/ 7377 h 10000"/>
                <a:gd name="connsiteX53" fmla="*/ 8594 w 10000"/>
                <a:gd name="connsiteY53" fmla="*/ 7117 h 10000"/>
                <a:gd name="connsiteX54" fmla="*/ 8795 w 10000"/>
                <a:gd name="connsiteY54" fmla="*/ 6386 h 10000"/>
                <a:gd name="connsiteX55" fmla="*/ 8795 w 10000"/>
                <a:gd name="connsiteY55" fmla="*/ 6213 h 10000"/>
                <a:gd name="connsiteX56" fmla="*/ 8755 w 10000"/>
                <a:gd name="connsiteY56" fmla="*/ 5781 h 10000"/>
                <a:gd name="connsiteX57" fmla="*/ 9157 w 10000"/>
                <a:gd name="connsiteY57" fmla="*/ 4227 h 10000"/>
                <a:gd name="connsiteX58" fmla="*/ 9277 w 10000"/>
                <a:gd name="connsiteY58" fmla="*/ 4227 h 10000"/>
                <a:gd name="connsiteX59" fmla="*/ 9438 w 10000"/>
                <a:gd name="connsiteY59" fmla="*/ 4098 h 10000"/>
                <a:gd name="connsiteX60" fmla="*/ 9920 w 10000"/>
                <a:gd name="connsiteY60" fmla="*/ 3882 h 10000"/>
                <a:gd name="connsiteX61" fmla="*/ 10000 w 10000"/>
                <a:gd name="connsiteY61" fmla="*/ 3537 h 10000"/>
                <a:gd name="connsiteX62" fmla="*/ 9960 w 10000"/>
                <a:gd name="connsiteY62" fmla="*/ 3450 h 10000"/>
                <a:gd name="connsiteX63" fmla="*/ 9799 w 10000"/>
                <a:gd name="connsiteY63" fmla="*/ 3450 h 10000"/>
                <a:gd name="connsiteX64" fmla="*/ 9679 w 10000"/>
                <a:gd name="connsiteY64" fmla="*/ 3235 h 10000"/>
                <a:gd name="connsiteX65" fmla="*/ 9438 w 10000"/>
                <a:gd name="connsiteY65" fmla="*/ 3151 h 10000"/>
                <a:gd name="connsiteX66" fmla="*/ 9317 w 10000"/>
                <a:gd name="connsiteY66" fmla="*/ 2978 h 10000"/>
                <a:gd name="connsiteX67" fmla="*/ 9237 w 10000"/>
                <a:gd name="connsiteY67" fmla="*/ 2331 h 10000"/>
                <a:gd name="connsiteX68" fmla="*/ 9237 w 10000"/>
                <a:gd name="connsiteY68" fmla="*/ 1423 h 10000"/>
                <a:gd name="connsiteX69" fmla="*/ 9036 w 10000"/>
                <a:gd name="connsiteY69" fmla="*/ 1123 h 10000"/>
                <a:gd name="connsiteX70" fmla="*/ 8996 w 10000"/>
                <a:gd name="connsiteY70" fmla="*/ 820 h 10000"/>
                <a:gd name="connsiteX71" fmla="*/ 8675 w 10000"/>
                <a:gd name="connsiteY71" fmla="*/ 389 h 10000"/>
                <a:gd name="connsiteX72" fmla="*/ 8394 w 10000"/>
                <a:gd name="connsiteY72" fmla="*/ 218 h 10000"/>
                <a:gd name="connsiteX73" fmla="*/ 8233 w 10000"/>
                <a:gd name="connsiteY73" fmla="*/ 0 h 10000"/>
                <a:gd name="connsiteX74" fmla="*/ 7992 w 10000"/>
                <a:gd name="connsiteY74" fmla="*/ 218 h 10000"/>
                <a:gd name="connsiteX75" fmla="*/ 7831 w 10000"/>
                <a:gd name="connsiteY75" fmla="*/ 173 h 10000"/>
                <a:gd name="connsiteX76" fmla="*/ 7711 w 10000"/>
                <a:gd name="connsiteY76" fmla="*/ 559 h 10000"/>
                <a:gd name="connsiteX77" fmla="*/ 7390 w 10000"/>
                <a:gd name="connsiteY77" fmla="*/ 648 h 10000"/>
                <a:gd name="connsiteX78" fmla="*/ 7309 w 10000"/>
                <a:gd name="connsiteY78" fmla="*/ 948 h 10000"/>
                <a:gd name="connsiteX79" fmla="*/ 7028 w 10000"/>
                <a:gd name="connsiteY79" fmla="*/ 948 h 10000"/>
                <a:gd name="connsiteX80" fmla="*/ 6787 w 10000"/>
                <a:gd name="connsiteY80" fmla="*/ 820 h 10000"/>
                <a:gd name="connsiteX81" fmla="*/ 6265 w 10000"/>
                <a:gd name="connsiteY81" fmla="*/ 820 h 10000"/>
                <a:gd name="connsiteX82" fmla="*/ 5743 w 10000"/>
                <a:gd name="connsiteY82" fmla="*/ 820 h 10000"/>
                <a:gd name="connsiteX83" fmla="*/ 5783 w 10000"/>
                <a:gd name="connsiteY83" fmla="*/ 648 h 10000"/>
                <a:gd name="connsiteX84" fmla="*/ 5703 w 10000"/>
                <a:gd name="connsiteY84" fmla="*/ 648 h 10000"/>
                <a:gd name="connsiteX85" fmla="*/ 5663 w 10000"/>
                <a:gd name="connsiteY85" fmla="*/ 820 h 10000"/>
                <a:gd name="connsiteX86" fmla="*/ 5181 w 10000"/>
                <a:gd name="connsiteY86" fmla="*/ 820 h 10000"/>
                <a:gd name="connsiteX87" fmla="*/ 4699 w 10000"/>
                <a:gd name="connsiteY87" fmla="*/ 820 h 10000"/>
                <a:gd name="connsiteX88" fmla="*/ 4217 w 10000"/>
                <a:gd name="connsiteY88" fmla="*/ 820 h 10000"/>
                <a:gd name="connsiteX89" fmla="*/ 3735 w 10000"/>
                <a:gd name="connsiteY89" fmla="*/ 820 h 10000"/>
                <a:gd name="connsiteX90" fmla="*/ 3293 w 10000"/>
                <a:gd name="connsiteY90" fmla="*/ 820 h 10000"/>
                <a:gd name="connsiteX91" fmla="*/ 2811 w 10000"/>
                <a:gd name="connsiteY91" fmla="*/ 820 h 10000"/>
                <a:gd name="connsiteX92" fmla="*/ 2369 w 10000"/>
                <a:gd name="connsiteY92" fmla="*/ 820 h 10000"/>
                <a:gd name="connsiteX93" fmla="*/ 1888 w 10000"/>
                <a:gd name="connsiteY93" fmla="*/ 820 h 10000"/>
                <a:gd name="connsiteX94" fmla="*/ 1888 w 10000"/>
                <a:gd name="connsiteY94" fmla="*/ 1423 h 10000"/>
                <a:gd name="connsiteX95" fmla="*/ 1888 w 10000"/>
                <a:gd name="connsiteY95" fmla="*/ 2200 h 10000"/>
                <a:gd name="connsiteX96" fmla="*/ 1285 w 10000"/>
                <a:gd name="connsiteY96" fmla="*/ 2200 h 10000"/>
                <a:gd name="connsiteX97" fmla="*/ 1285 w 10000"/>
                <a:gd name="connsiteY97"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964 w 10000"/>
                <a:gd name="connsiteY20" fmla="*/ 9879 h 10000"/>
                <a:gd name="connsiteX21" fmla="*/ 1192 w 10000"/>
                <a:gd name="connsiteY21" fmla="*/ 10000 h 10000"/>
                <a:gd name="connsiteX22" fmla="*/ 1454 w 10000"/>
                <a:gd name="connsiteY22" fmla="*/ 9337 h 10000"/>
                <a:gd name="connsiteX23" fmla="*/ 1951 w 10000"/>
                <a:gd name="connsiteY23" fmla="*/ 9317 h 10000"/>
                <a:gd name="connsiteX24" fmla="*/ 2025 w 10000"/>
                <a:gd name="connsiteY24" fmla="*/ 9052 h 10000"/>
                <a:gd name="connsiteX25" fmla="*/ 2338 w 10000"/>
                <a:gd name="connsiteY25" fmla="*/ 8966 h 10000"/>
                <a:gd name="connsiteX26" fmla="*/ 2643 w 10000"/>
                <a:gd name="connsiteY26" fmla="*/ 9388 h 10000"/>
                <a:gd name="connsiteX27" fmla="*/ 2911 w 10000"/>
                <a:gd name="connsiteY27" fmla="*/ 9572 h 10000"/>
                <a:gd name="connsiteX28" fmla="*/ 3167 w 10000"/>
                <a:gd name="connsiteY28" fmla="*/ 9539 h 10000"/>
                <a:gd name="connsiteX29" fmla="*/ 3795 w 10000"/>
                <a:gd name="connsiteY29" fmla="*/ 9693 h 10000"/>
                <a:gd name="connsiteX30" fmla="*/ 4153 w 10000"/>
                <a:gd name="connsiteY30" fmla="*/ 9776 h 10000"/>
                <a:gd name="connsiteX31" fmla="*/ 4600 w 10000"/>
                <a:gd name="connsiteY31" fmla="*/ 9556 h 10000"/>
                <a:gd name="connsiteX32" fmla="*/ 4901 w 10000"/>
                <a:gd name="connsiteY32" fmla="*/ 9086 h 10000"/>
                <a:gd name="connsiteX33" fmla="*/ 5337 w 10000"/>
                <a:gd name="connsiteY33" fmla="*/ 9340 h 10000"/>
                <a:gd name="connsiteX34" fmla="*/ 5564 w 10000"/>
                <a:gd name="connsiteY34" fmla="*/ 9506 h 10000"/>
                <a:gd name="connsiteX35" fmla="*/ 5768 w 10000"/>
                <a:gd name="connsiteY35" fmla="*/ 9399 h 10000"/>
                <a:gd name="connsiteX36" fmla="*/ 5933 w 10000"/>
                <a:gd name="connsiteY36" fmla="*/ 9300 h 10000"/>
                <a:gd name="connsiteX37" fmla="*/ 6089 w 10000"/>
                <a:gd name="connsiteY37" fmla="*/ 9078 h 10000"/>
                <a:gd name="connsiteX38" fmla="*/ 6274 w 10000"/>
                <a:gd name="connsiteY38" fmla="*/ 8778 h 10000"/>
                <a:gd name="connsiteX39" fmla="*/ 6389 w 10000"/>
                <a:gd name="connsiteY39" fmla="*/ 8638 h 10000"/>
                <a:gd name="connsiteX40" fmla="*/ 6524 w 10000"/>
                <a:gd name="connsiteY40" fmla="*/ 8582 h 10000"/>
                <a:gd name="connsiteX41" fmla="*/ 6531 w 10000"/>
                <a:gd name="connsiteY41" fmla="*/ 8405 h 10000"/>
                <a:gd name="connsiteX42" fmla="*/ 6572 w 10000"/>
                <a:gd name="connsiteY42" fmla="*/ 8201 h 10000"/>
                <a:gd name="connsiteX43" fmla="*/ 6602 w 10000"/>
                <a:gd name="connsiteY43" fmla="*/ 8014 h 10000"/>
                <a:gd name="connsiteX44" fmla="*/ 6855 w 10000"/>
                <a:gd name="connsiteY44" fmla="*/ 7773 h 10000"/>
                <a:gd name="connsiteX45" fmla="*/ 6893 w 10000"/>
                <a:gd name="connsiteY45" fmla="*/ 8708 h 10000"/>
                <a:gd name="connsiteX46" fmla="*/ 7308 w 10000"/>
                <a:gd name="connsiteY46" fmla="*/ 9034 h 10000"/>
                <a:gd name="connsiteX47" fmla="*/ 7430 w 10000"/>
                <a:gd name="connsiteY47" fmla="*/ 8756 h 10000"/>
                <a:gd name="connsiteX48" fmla="*/ 7470 w 10000"/>
                <a:gd name="connsiteY48" fmla="*/ 8798 h 10000"/>
                <a:gd name="connsiteX49" fmla="*/ 7590 w 10000"/>
                <a:gd name="connsiteY49" fmla="*/ 8541 h 10000"/>
                <a:gd name="connsiteX50" fmla="*/ 7831 w 10000"/>
                <a:gd name="connsiteY50" fmla="*/ 8412 h 10000"/>
                <a:gd name="connsiteX51" fmla="*/ 7952 w 10000"/>
                <a:gd name="connsiteY51" fmla="*/ 7937 h 10000"/>
                <a:gd name="connsiteX52" fmla="*/ 8313 w 10000"/>
                <a:gd name="connsiteY52" fmla="*/ 7377 h 10000"/>
                <a:gd name="connsiteX53" fmla="*/ 8594 w 10000"/>
                <a:gd name="connsiteY53" fmla="*/ 7117 h 10000"/>
                <a:gd name="connsiteX54" fmla="*/ 8795 w 10000"/>
                <a:gd name="connsiteY54" fmla="*/ 6386 h 10000"/>
                <a:gd name="connsiteX55" fmla="*/ 8795 w 10000"/>
                <a:gd name="connsiteY55" fmla="*/ 6213 h 10000"/>
                <a:gd name="connsiteX56" fmla="*/ 8755 w 10000"/>
                <a:gd name="connsiteY56" fmla="*/ 5781 h 10000"/>
                <a:gd name="connsiteX57" fmla="*/ 9157 w 10000"/>
                <a:gd name="connsiteY57" fmla="*/ 4227 h 10000"/>
                <a:gd name="connsiteX58" fmla="*/ 9277 w 10000"/>
                <a:gd name="connsiteY58" fmla="*/ 4227 h 10000"/>
                <a:gd name="connsiteX59" fmla="*/ 9438 w 10000"/>
                <a:gd name="connsiteY59" fmla="*/ 4098 h 10000"/>
                <a:gd name="connsiteX60" fmla="*/ 9920 w 10000"/>
                <a:gd name="connsiteY60" fmla="*/ 3882 h 10000"/>
                <a:gd name="connsiteX61" fmla="*/ 10000 w 10000"/>
                <a:gd name="connsiteY61" fmla="*/ 3537 h 10000"/>
                <a:gd name="connsiteX62" fmla="*/ 9960 w 10000"/>
                <a:gd name="connsiteY62" fmla="*/ 3450 h 10000"/>
                <a:gd name="connsiteX63" fmla="*/ 9799 w 10000"/>
                <a:gd name="connsiteY63" fmla="*/ 3450 h 10000"/>
                <a:gd name="connsiteX64" fmla="*/ 9679 w 10000"/>
                <a:gd name="connsiteY64" fmla="*/ 3235 h 10000"/>
                <a:gd name="connsiteX65" fmla="*/ 9438 w 10000"/>
                <a:gd name="connsiteY65" fmla="*/ 3151 h 10000"/>
                <a:gd name="connsiteX66" fmla="*/ 9317 w 10000"/>
                <a:gd name="connsiteY66" fmla="*/ 2978 h 10000"/>
                <a:gd name="connsiteX67" fmla="*/ 9237 w 10000"/>
                <a:gd name="connsiteY67" fmla="*/ 2331 h 10000"/>
                <a:gd name="connsiteX68" fmla="*/ 9237 w 10000"/>
                <a:gd name="connsiteY68" fmla="*/ 1423 h 10000"/>
                <a:gd name="connsiteX69" fmla="*/ 9036 w 10000"/>
                <a:gd name="connsiteY69" fmla="*/ 1123 h 10000"/>
                <a:gd name="connsiteX70" fmla="*/ 8996 w 10000"/>
                <a:gd name="connsiteY70" fmla="*/ 820 h 10000"/>
                <a:gd name="connsiteX71" fmla="*/ 8675 w 10000"/>
                <a:gd name="connsiteY71" fmla="*/ 389 h 10000"/>
                <a:gd name="connsiteX72" fmla="*/ 8394 w 10000"/>
                <a:gd name="connsiteY72" fmla="*/ 218 h 10000"/>
                <a:gd name="connsiteX73" fmla="*/ 8233 w 10000"/>
                <a:gd name="connsiteY73" fmla="*/ 0 h 10000"/>
                <a:gd name="connsiteX74" fmla="*/ 7992 w 10000"/>
                <a:gd name="connsiteY74" fmla="*/ 218 h 10000"/>
                <a:gd name="connsiteX75" fmla="*/ 7831 w 10000"/>
                <a:gd name="connsiteY75" fmla="*/ 173 h 10000"/>
                <a:gd name="connsiteX76" fmla="*/ 7711 w 10000"/>
                <a:gd name="connsiteY76" fmla="*/ 559 h 10000"/>
                <a:gd name="connsiteX77" fmla="*/ 7390 w 10000"/>
                <a:gd name="connsiteY77" fmla="*/ 648 h 10000"/>
                <a:gd name="connsiteX78" fmla="*/ 7309 w 10000"/>
                <a:gd name="connsiteY78" fmla="*/ 948 h 10000"/>
                <a:gd name="connsiteX79" fmla="*/ 7028 w 10000"/>
                <a:gd name="connsiteY79" fmla="*/ 948 h 10000"/>
                <a:gd name="connsiteX80" fmla="*/ 6787 w 10000"/>
                <a:gd name="connsiteY80" fmla="*/ 820 h 10000"/>
                <a:gd name="connsiteX81" fmla="*/ 6265 w 10000"/>
                <a:gd name="connsiteY81" fmla="*/ 820 h 10000"/>
                <a:gd name="connsiteX82" fmla="*/ 5743 w 10000"/>
                <a:gd name="connsiteY82" fmla="*/ 820 h 10000"/>
                <a:gd name="connsiteX83" fmla="*/ 5783 w 10000"/>
                <a:gd name="connsiteY83" fmla="*/ 648 h 10000"/>
                <a:gd name="connsiteX84" fmla="*/ 5703 w 10000"/>
                <a:gd name="connsiteY84" fmla="*/ 648 h 10000"/>
                <a:gd name="connsiteX85" fmla="*/ 5663 w 10000"/>
                <a:gd name="connsiteY85" fmla="*/ 820 h 10000"/>
                <a:gd name="connsiteX86" fmla="*/ 5181 w 10000"/>
                <a:gd name="connsiteY86" fmla="*/ 820 h 10000"/>
                <a:gd name="connsiteX87" fmla="*/ 4699 w 10000"/>
                <a:gd name="connsiteY87" fmla="*/ 820 h 10000"/>
                <a:gd name="connsiteX88" fmla="*/ 4217 w 10000"/>
                <a:gd name="connsiteY88" fmla="*/ 820 h 10000"/>
                <a:gd name="connsiteX89" fmla="*/ 3735 w 10000"/>
                <a:gd name="connsiteY89" fmla="*/ 820 h 10000"/>
                <a:gd name="connsiteX90" fmla="*/ 3293 w 10000"/>
                <a:gd name="connsiteY90" fmla="*/ 820 h 10000"/>
                <a:gd name="connsiteX91" fmla="*/ 2811 w 10000"/>
                <a:gd name="connsiteY91" fmla="*/ 820 h 10000"/>
                <a:gd name="connsiteX92" fmla="*/ 2369 w 10000"/>
                <a:gd name="connsiteY92" fmla="*/ 820 h 10000"/>
                <a:gd name="connsiteX93" fmla="*/ 1888 w 10000"/>
                <a:gd name="connsiteY93" fmla="*/ 820 h 10000"/>
                <a:gd name="connsiteX94" fmla="*/ 1888 w 10000"/>
                <a:gd name="connsiteY94" fmla="*/ 1423 h 10000"/>
                <a:gd name="connsiteX95" fmla="*/ 1888 w 10000"/>
                <a:gd name="connsiteY95" fmla="*/ 2200 h 10000"/>
                <a:gd name="connsiteX96" fmla="*/ 1285 w 10000"/>
                <a:gd name="connsiteY96" fmla="*/ 2200 h 10000"/>
                <a:gd name="connsiteX97" fmla="*/ 1285 w 10000"/>
                <a:gd name="connsiteY97"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1178 w 10000"/>
                <a:gd name="connsiteY20" fmla="*/ 9631 h 10000"/>
                <a:gd name="connsiteX21" fmla="*/ 1192 w 10000"/>
                <a:gd name="connsiteY21" fmla="*/ 10000 h 10000"/>
                <a:gd name="connsiteX22" fmla="*/ 1454 w 10000"/>
                <a:gd name="connsiteY22" fmla="*/ 9337 h 10000"/>
                <a:gd name="connsiteX23" fmla="*/ 1951 w 10000"/>
                <a:gd name="connsiteY23" fmla="*/ 9317 h 10000"/>
                <a:gd name="connsiteX24" fmla="*/ 2025 w 10000"/>
                <a:gd name="connsiteY24" fmla="*/ 9052 h 10000"/>
                <a:gd name="connsiteX25" fmla="*/ 2338 w 10000"/>
                <a:gd name="connsiteY25" fmla="*/ 8966 h 10000"/>
                <a:gd name="connsiteX26" fmla="*/ 2643 w 10000"/>
                <a:gd name="connsiteY26" fmla="*/ 9388 h 10000"/>
                <a:gd name="connsiteX27" fmla="*/ 2911 w 10000"/>
                <a:gd name="connsiteY27" fmla="*/ 9572 h 10000"/>
                <a:gd name="connsiteX28" fmla="*/ 3167 w 10000"/>
                <a:gd name="connsiteY28" fmla="*/ 9539 h 10000"/>
                <a:gd name="connsiteX29" fmla="*/ 3795 w 10000"/>
                <a:gd name="connsiteY29" fmla="*/ 9693 h 10000"/>
                <a:gd name="connsiteX30" fmla="*/ 4153 w 10000"/>
                <a:gd name="connsiteY30" fmla="*/ 9776 h 10000"/>
                <a:gd name="connsiteX31" fmla="*/ 4600 w 10000"/>
                <a:gd name="connsiteY31" fmla="*/ 9556 h 10000"/>
                <a:gd name="connsiteX32" fmla="*/ 4901 w 10000"/>
                <a:gd name="connsiteY32" fmla="*/ 9086 h 10000"/>
                <a:gd name="connsiteX33" fmla="*/ 5337 w 10000"/>
                <a:gd name="connsiteY33" fmla="*/ 9340 h 10000"/>
                <a:gd name="connsiteX34" fmla="*/ 5564 w 10000"/>
                <a:gd name="connsiteY34" fmla="*/ 9506 h 10000"/>
                <a:gd name="connsiteX35" fmla="*/ 5768 w 10000"/>
                <a:gd name="connsiteY35" fmla="*/ 9399 h 10000"/>
                <a:gd name="connsiteX36" fmla="*/ 5933 w 10000"/>
                <a:gd name="connsiteY36" fmla="*/ 9300 h 10000"/>
                <a:gd name="connsiteX37" fmla="*/ 6089 w 10000"/>
                <a:gd name="connsiteY37" fmla="*/ 9078 h 10000"/>
                <a:gd name="connsiteX38" fmla="*/ 6274 w 10000"/>
                <a:gd name="connsiteY38" fmla="*/ 8778 h 10000"/>
                <a:gd name="connsiteX39" fmla="*/ 6389 w 10000"/>
                <a:gd name="connsiteY39" fmla="*/ 8638 h 10000"/>
                <a:gd name="connsiteX40" fmla="*/ 6524 w 10000"/>
                <a:gd name="connsiteY40" fmla="*/ 8582 h 10000"/>
                <a:gd name="connsiteX41" fmla="*/ 6531 w 10000"/>
                <a:gd name="connsiteY41" fmla="*/ 8405 h 10000"/>
                <a:gd name="connsiteX42" fmla="*/ 6572 w 10000"/>
                <a:gd name="connsiteY42" fmla="*/ 8201 h 10000"/>
                <a:gd name="connsiteX43" fmla="*/ 6602 w 10000"/>
                <a:gd name="connsiteY43" fmla="*/ 8014 h 10000"/>
                <a:gd name="connsiteX44" fmla="*/ 6855 w 10000"/>
                <a:gd name="connsiteY44" fmla="*/ 7773 h 10000"/>
                <a:gd name="connsiteX45" fmla="*/ 6893 w 10000"/>
                <a:gd name="connsiteY45" fmla="*/ 8708 h 10000"/>
                <a:gd name="connsiteX46" fmla="*/ 7308 w 10000"/>
                <a:gd name="connsiteY46" fmla="*/ 9034 h 10000"/>
                <a:gd name="connsiteX47" fmla="*/ 7430 w 10000"/>
                <a:gd name="connsiteY47" fmla="*/ 8756 h 10000"/>
                <a:gd name="connsiteX48" fmla="*/ 7470 w 10000"/>
                <a:gd name="connsiteY48" fmla="*/ 8798 h 10000"/>
                <a:gd name="connsiteX49" fmla="*/ 7590 w 10000"/>
                <a:gd name="connsiteY49" fmla="*/ 8541 h 10000"/>
                <a:gd name="connsiteX50" fmla="*/ 7831 w 10000"/>
                <a:gd name="connsiteY50" fmla="*/ 8412 h 10000"/>
                <a:gd name="connsiteX51" fmla="*/ 7952 w 10000"/>
                <a:gd name="connsiteY51" fmla="*/ 7937 h 10000"/>
                <a:gd name="connsiteX52" fmla="*/ 8313 w 10000"/>
                <a:gd name="connsiteY52" fmla="*/ 7377 h 10000"/>
                <a:gd name="connsiteX53" fmla="*/ 8594 w 10000"/>
                <a:gd name="connsiteY53" fmla="*/ 7117 h 10000"/>
                <a:gd name="connsiteX54" fmla="*/ 8795 w 10000"/>
                <a:gd name="connsiteY54" fmla="*/ 6386 h 10000"/>
                <a:gd name="connsiteX55" fmla="*/ 8795 w 10000"/>
                <a:gd name="connsiteY55" fmla="*/ 6213 h 10000"/>
                <a:gd name="connsiteX56" fmla="*/ 8755 w 10000"/>
                <a:gd name="connsiteY56" fmla="*/ 5781 h 10000"/>
                <a:gd name="connsiteX57" fmla="*/ 9157 w 10000"/>
                <a:gd name="connsiteY57" fmla="*/ 4227 h 10000"/>
                <a:gd name="connsiteX58" fmla="*/ 9277 w 10000"/>
                <a:gd name="connsiteY58" fmla="*/ 4227 h 10000"/>
                <a:gd name="connsiteX59" fmla="*/ 9438 w 10000"/>
                <a:gd name="connsiteY59" fmla="*/ 4098 h 10000"/>
                <a:gd name="connsiteX60" fmla="*/ 9920 w 10000"/>
                <a:gd name="connsiteY60" fmla="*/ 3882 h 10000"/>
                <a:gd name="connsiteX61" fmla="*/ 10000 w 10000"/>
                <a:gd name="connsiteY61" fmla="*/ 3537 h 10000"/>
                <a:gd name="connsiteX62" fmla="*/ 9960 w 10000"/>
                <a:gd name="connsiteY62" fmla="*/ 3450 h 10000"/>
                <a:gd name="connsiteX63" fmla="*/ 9799 w 10000"/>
                <a:gd name="connsiteY63" fmla="*/ 3450 h 10000"/>
                <a:gd name="connsiteX64" fmla="*/ 9679 w 10000"/>
                <a:gd name="connsiteY64" fmla="*/ 3235 h 10000"/>
                <a:gd name="connsiteX65" fmla="*/ 9438 w 10000"/>
                <a:gd name="connsiteY65" fmla="*/ 3151 h 10000"/>
                <a:gd name="connsiteX66" fmla="*/ 9317 w 10000"/>
                <a:gd name="connsiteY66" fmla="*/ 2978 h 10000"/>
                <a:gd name="connsiteX67" fmla="*/ 9237 w 10000"/>
                <a:gd name="connsiteY67" fmla="*/ 2331 h 10000"/>
                <a:gd name="connsiteX68" fmla="*/ 9237 w 10000"/>
                <a:gd name="connsiteY68" fmla="*/ 1423 h 10000"/>
                <a:gd name="connsiteX69" fmla="*/ 9036 w 10000"/>
                <a:gd name="connsiteY69" fmla="*/ 1123 h 10000"/>
                <a:gd name="connsiteX70" fmla="*/ 8996 w 10000"/>
                <a:gd name="connsiteY70" fmla="*/ 820 h 10000"/>
                <a:gd name="connsiteX71" fmla="*/ 8675 w 10000"/>
                <a:gd name="connsiteY71" fmla="*/ 389 h 10000"/>
                <a:gd name="connsiteX72" fmla="*/ 8394 w 10000"/>
                <a:gd name="connsiteY72" fmla="*/ 218 h 10000"/>
                <a:gd name="connsiteX73" fmla="*/ 8233 w 10000"/>
                <a:gd name="connsiteY73" fmla="*/ 0 h 10000"/>
                <a:gd name="connsiteX74" fmla="*/ 7992 w 10000"/>
                <a:gd name="connsiteY74" fmla="*/ 218 h 10000"/>
                <a:gd name="connsiteX75" fmla="*/ 7831 w 10000"/>
                <a:gd name="connsiteY75" fmla="*/ 173 h 10000"/>
                <a:gd name="connsiteX76" fmla="*/ 7711 w 10000"/>
                <a:gd name="connsiteY76" fmla="*/ 559 h 10000"/>
                <a:gd name="connsiteX77" fmla="*/ 7390 w 10000"/>
                <a:gd name="connsiteY77" fmla="*/ 648 h 10000"/>
                <a:gd name="connsiteX78" fmla="*/ 7309 w 10000"/>
                <a:gd name="connsiteY78" fmla="*/ 948 h 10000"/>
                <a:gd name="connsiteX79" fmla="*/ 7028 w 10000"/>
                <a:gd name="connsiteY79" fmla="*/ 948 h 10000"/>
                <a:gd name="connsiteX80" fmla="*/ 6787 w 10000"/>
                <a:gd name="connsiteY80" fmla="*/ 820 h 10000"/>
                <a:gd name="connsiteX81" fmla="*/ 6265 w 10000"/>
                <a:gd name="connsiteY81" fmla="*/ 820 h 10000"/>
                <a:gd name="connsiteX82" fmla="*/ 5743 w 10000"/>
                <a:gd name="connsiteY82" fmla="*/ 820 h 10000"/>
                <a:gd name="connsiteX83" fmla="*/ 5783 w 10000"/>
                <a:gd name="connsiteY83" fmla="*/ 648 h 10000"/>
                <a:gd name="connsiteX84" fmla="*/ 5703 w 10000"/>
                <a:gd name="connsiteY84" fmla="*/ 648 h 10000"/>
                <a:gd name="connsiteX85" fmla="*/ 5663 w 10000"/>
                <a:gd name="connsiteY85" fmla="*/ 820 h 10000"/>
                <a:gd name="connsiteX86" fmla="*/ 5181 w 10000"/>
                <a:gd name="connsiteY86" fmla="*/ 820 h 10000"/>
                <a:gd name="connsiteX87" fmla="*/ 4699 w 10000"/>
                <a:gd name="connsiteY87" fmla="*/ 820 h 10000"/>
                <a:gd name="connsiteX88" fmla="*/ 4217 w 10000"/>
                <a:gd name="connsiteY88" fmla="*/ 820 h 10000"/>
                <a:gd name="connsiteX89" fmla="*/ 3735 w 10000"/>
                <a:gd name="connsiteY89" fmla="*/ 820 h 10000"/>
                <a:gd name="connsiteX90" fmla="*/ 3293 w 10000"/>
                <a:gd name="connsiteY90" fmla="*/ 820 h 10000"/>
                <a:gd name="connsiteX91" fmla="*/ 2811 w 10000"/>
                <a:gd name="connsiteY91" fmla="*/ 820 h 10000"/>
                <a:gd name="connsiteX92" fmla="*/ 2369 w 10000"/>
                <a:gd name="connsiteY92" fmla="*/ 820 h 10000"/>
                <a:gd name="connsiteX93" fmla="*/ 1888 w 10000"/>
                <a:gd name="connsiteY93" fmla="*/ 820 h 10000"/>
                <a:gd name="connsiteX94" fmla="*/ 1888 w 10000"/>
                <a:gd name="connsiteY94" fmla="*/ 1423 h 10000"/>
                <a:gd name="connsiteX95" fmla="*/ 1888 w 10000"/>
                <a:gd name="connsiteY95" fmla="*/ 2200 h 10000"/>
                <a:gd name="connsiteX96" fmla="*/ 1285 w 10000"/>
                <a:gd name="connsiteY96" fmla="*/ 2200 h 10000"/>
                <a:gd name="connsiteX97" fmla="*/ 1285 w 10000"/>
                <a:gd name="connsiteY97" fmla="*/ 2545 h 10000"/>
                <a:gd name="connsiteX0" fmla="*/ 1285 w 10000"/>
                <a:gd name="connsiteY0" fmla="*/ 2545 h 10000"/>
                <a:gd name="connsiteX1" fmla="*/ 1285 w 10000"/>
                <a:gd name="connsiteY1" fmla="*/ 3235 h 10000"/>
                <a:gd name="connsiteX2" fmla="*/ 1285 w 10000"/>
                <a:gd name="connsiteY2" fmla="*/ 3882 h 10000"/>
                <a:gd name="connsiteX3" fmla="*/ 1285 w 10000"/>
                <a:gd name="connsiteY3" fmla="*/ 4530 h 10000"/>
                <a:gd name="connsiteX4" fmla="*/ 1285 w 10000"/>
                <a:gd name="connsiteY4" fmla="*/ 5131 h 10000"/>
                <a:gd name="connsiteX5" fmla="*/ 643 w 10000"/>
                <a:gd name="connsiteY5" fmla="*/ 5263 h 10000"/>
                <a:gd name="connsiteX6" fmla="*/ 522 w 10000"/>
                <a:gd name="connsiteY6" fmla="*/ 5607 h 10000"/>
                <a:gd name="connsiteX7" fmla="*/ 241 w 10000"/>
                <a:gd name="connsiteY7" fmla="*/ 6039 h 10000"/>
                <a:gd name="connsiteX8" fmla="*/ 241 w 10000"/>
                <a:gd name="connsiteY8" fmla="*/ 6386 h 10000"/>
                <a:gd name="connsiteX9" fmla="*/ 120 w 10000"/>
                <a:gd name="connsiteY9" fmla="*/ 6470 h 10000"/>
                <a:gd name="connsiteX10" fmla="*/ 120 w 10000"/>
                <a:gd name="connsiteY10" fmla="*/ 6771 h 10000"/>
                <a:gd name="connsiteX11" fmla="*/ 0 w 10000"/>
                <a:gd name="connsiteY11" fmla="*/ 7033 h 10000"/>
                <a:gd name="connsiteX12" fmla="*/ 0 w 10000"/>
                <a:gd name="connsiteY12" fmla="*/ 7246 h 10000"/>
                <a:gd name="connsiteX13" fmla="*/ 241 w 10000"/>
                <a:gd name="connsiteY13" fmla="*/ 7204 h 10000"/>
                <a:gd name="connsiteX14" fmla="*/ 281 w 10000"/>
                <a:gd name="connsiteY14" fmla="*/ 7590 h 10000"/>
                <a:gd name="connsiteX15" fmla="*/ 602 w 10000"/>
                <a:gd name="connsiteY15" fmla="*/ 8284 h 10000"/>
                <a:gd name="connsiteX16" fmla="*/ 602 w 10000"/>
                <a:gd name="connsiteY16" fmla="*/ 8326 h 10000"/>
                <a:gd name="connsiteX17" fmla="*/ 482 w 10000"/>
                <a:gd name="connsiteY17" fmla="*/ 8368 h 10000"/>
                <a:gd name="connsiteX18" fmla="*/ 964 w 10000"/>
                <a:gd name="connsiteY18" fmla="*/ 9058 h 10000"/>
                <a:gd name="connsiteX19" fmla="*/ 1004 w 10000"/>
                <a:gd name="connsiteY19" fmla="*/ 9275 h 10000"/>
                <a:gd name="connsiteX20" fmla="*/ 1178 w 10000"/>
                <a:gd name="connsiteY20" fmla="*/ 9631 h 10000"/>
                <a:gd name="connsiteX21" fmla="*/ 1192 w 10000"/>
                <a:gd name="connsiteY21" fmla="*/ 10000 h 10000"/>
                <a:gd name="connsiteX22" fmla="*/ 1652 w 10000"/>
                <a:gd name="connsiteY22" fmla="*/ 9372 h 10000"/>
                <a:gd name="connsiteX23" fmla="*/ 1951 w 10000"/>
                <a:gd name="connsiteY23" fmla="*/ 9317 h 10000"/>
                <a:gd name="connsiteX24" fmla="*/ 2025 w 10000"/>
                <a:gd name="connsiteY24" fmla="*/ 9052 h 10000"/>
                <a:gd name="connsiteX25" fmla="*/ 2338 w 10000"/>
                <a:gd name="connsiteY25" fmla="*/ 8966 h 10000"/>
                <a:gd name="connsiteX26" fmla="*/ 2643 w 10000"/>
                <a:gd name="connsiteY26" fmla="*/ 9388 h 10000"/>
                <a:gd name="connsiteX27" fmla="*/ 2911 w 10000"/>
                <a:gd name="connsiteY27" fmla="*/ 9572 h 10000"/>
                <a:gd name="connsiteX28" fmla="*/ 3167 w 10000"/>
                <a:gd name="connsiteY28" fmla="*/ 9539 h 10000"/>
                <a:gd name="connsiteX29" fmla="*/ 3795 w 10000"/>
                <a:gd name="connsiteY29" fmla="*/ 9693 h 10000"/>
                <a:gd name="connsiteX30" fmla="*/ 4153 w 10000"/>
                <a:gd name="connsiteY30" fmla="*/ 9776 h 10000"/>
                <a:gd name="connsiteX31" fmla="*/ 4600 w 10000"/>
                <a:gd name="connsiteY31" fmla="*/ 9556 h 10000"/>
                <a:gd name="connsiteX32" fmla="*/ 4901 w 10000"/>
                <a:gd name="connsiteY32" fmla="*/ 9086 h 10000"/>
                <a:gd name="connsiteX33" fmla="*/ 5337 w 10000"/>
                <a:gd name="connsiteY33" fmla="*/ 9340 h 10000"/>
                <a:gd name="connsiteX34" fmla="*/ 5564 w 10000"/>
                <a:gd name="connsiteY34" fmla="*/ 9506 h 10000"/>
                <a:gd name="connsiteX35" fmla="*/ 5768 w 10000"/>
                <a:gd name="connsiteY35" fmla="*/ 9399 h 10000"/>
                <a:gd name="connsiteX36" fmla="*/ 5933 w 10000"/>
                <a:gd name="connsiteY36" fmla="*/ 9300 h 10000"/>
                <a:gd name="connsiteX37" fmla="*/ 6089 w 10000"/>
                <a:gd name="connsiteY37" fmla="*/ 9078 h 10000"/>
                <a:gd name="connsiteX38" fmla="*/ 6274 w 10000"/>
                <a:gd name="connsiteY38" fmla="*/ 8778 h 10000"/>
                <a:gd name="connsiteX39" fmla="*/ 6389 w 10000"/>
                <a:gd name="connsiteY39" fmla="*/ 8638 h 10000"/>
                <a:gd name="connsiteX40" fmla="*/ 6524 w 10000"/>
                <a:gd name="connsiteY40" fmla="*/ 8582 h 10000"/>
                <a:gd name="connsiteX41" fmla="*/ 6531 w 10000"/>
                <a:gd name="connsiteY41" fmla="*/ 8405 h 10000"/>
                <a:gd name="connsiteX42" fmla="*/ 6572 w 10000"/>
                <a:gd name="connsiteY42" fmla="*/ 8201 h 10000"/>
                <a:gd name="connsiteX43" fmla="*/ 6602 w 10000"/>
                <a:gd name="connsiteY43" fmla="*/ 8014 h 10000"/>
                <a:gd name="connsiteX44" fmla="*/ 6855 w 10000"/>
                <a:gd name="connsiteY44" fmla="*/ 7773 h 10000"/>
                <a:gd name="connsiteX45" fmla="*/ 6893 w 10000"/>
                <a:gd name="connsiteY45" fmla="*/ 8708 h 10000"/>
                <a:gd name="connsiteX46" fmla="*/ 7308 w 10000"/>
                <a:gd name="connsiteY46" fmla="*/ 9034 h 10000"/>
                <a:gd name="connsiteX47" fmla="*/ 7430 w 10000"/>
                <a:gd name="connsiteY47" fmla="*/ 8756 h 10000"/>
                <a:gd name="connsiteX48" fmla="*/ 7470 w 10000"/>
                <a:gd name="connsiteY48" fmla="*/ 8798 h 10000"/>
                <a:gd name="connsiteX49" fmla="*/ 7590 w 10000"/>
                <a:gd name="connsiteY49" fmla="*/ 8541 h 10000"/>
                <a:gd name="connsiteX50" fmla="*/ 7831 w 10000"/>
                <a:gd name="connsiteY50" fmla="*/ 8412 h 10000"/>
                <a:gd name="connsiteX51" fmla="*/ 7952 w 10000"/>
                <a:gd name="connsiteY51" fmla="*/ 7937 h 10000"/>
                <a:gd name="connsiteX52" fmla="*/ 8313 w 10000"/>
                <a:gd name="connsiteY52" fmla="*/ 7377 h 10000"/>
                <a:gd name="connsiteX53" fmla="*/ 8594 w 10000"/>
                <a:gd name="connsiteY53" fmla="*/ 7117 h 10000"/>
                <a:gd name="connsiteX54" fmla="*/ 8795 w 10000"/>
                <a:gd name="connsiteY54" fmla="*/ 6386 h 10000"/>
                <a:gd name="connsiteX55" fmla="*/ 8795 w 10000"/>
                <a:gd name="connsiteY55" fmla="*/ 6213 h 10000"/>
                <a:gd name="connsiteX56" fmla="*/ 8755 w 10000"/>
                <a:gd name="connsiteY56" fmla="*/ 5781 h 10000"/>
                <a:gd name="connsiteX57" fmla="*/ 9157 w 10000"/>
                <a:gd name="connsiteY57" fmla="*/ 4227 h 10000"/>
                <a:gd name="connsiteX58" fmla="*/ 9277 w 10000"/>
                <a:gd name="connsiteY58" fmla="*/ 4227 h 10000"/>
                <a:gd name="connsiteX59" fmla="*/ 9438 w 10000"/>
                <a:gd name="connsiteY59" fmla="*/ 4098 h 10000"/>
                <a:gd name="connsiteX60" fmla="*/ 9920 w 10000"/>
                <a:gd name="connsiteY60" fmla="*/ 3882 h 10000"/>
                <a:gd name="connsiteX61" fmla="*/ 10000 w 10000"/>
                <a:gd name="connsiteY61" fmla="*/ 3537 h 10000"/>
                <a:gd name="connsiteX62" fmla="*/ 9960 w 10000"/>
                <a:gd name="connsiteY62" fmla="*/ 3450 h 10000"/>
                <a:gd name="connsiteX63" fmla="*/ 9799 w 10000"/>
                <a:gd name="connsiteY63" fmla="*/ 3450 h 10000"/>
                <a:gd name="connsiteX64" fmla="*/ 9679 w 10000"/>
                <a:gd name="connsiteY64" fmla="*/ 3235 h 10000"/>
                <a:gd name="connsiteX65" fmla="*/ 9438 w 10000"/>
                <a:gd name="connsiteY65" fmla="*/ 3151 h 10000"/>
                <a:gd name="connsiteX66" fmla="*/ 9317 w 10000"/>
                <a:gd name="connsiteY66" fmla="*/ 2978 h 10000"/>
                <a:gd name="connsiteX67" fmla="*/ 9237 w 10000"/>
                <a:gd name="connsiteY67" fmla="*/ 2331 h 10000"/>
                <a:gd name="connsiteX68" fmla="*/ 9237 w 10000"/>
                <a:gd name="connsiteY68" fmla="*/ 1423 h 10000"/>
                <a:gd name="connsiteX69" fmla="*/ 9036 w 10000"/>
                <a:gd name="connsiteY69" fmla="*/ 1123 h 10000"/>
                <a:gd name="connsiteX70" fmla="*/ 8996 w 10000"/>
                <a:gd name="connsiteY70" fmla="*/ 820 h 10000"/>
                <a:gd name="connsiteX71" fmla="*/ 8675 w 10000"/>
                <a:gd name="connsiteY71" fmla="*/ 389 h 10000"/>
                <a:gd name="connsiteX72" fmla="*/ 8394 w 10000"/>
                <a:gd name="connsiteY72" fmla="*/ 218 h 10000"/>
                <a:gd name="connsiteX73" fmla="*/ 8233 w 10000"/>
                <a:gd name="connsiteY73" fmla="*/ 0 h 10000"/>
                <a:gd name="connsiteX74" fmla="*/ 7992 w 10000"/>
                <a:gd name="connsiteY74" fmla="*/ 218 h 10000"/>
                <a:gd name="connsiteX75" fmla="*/ 7831 w 10000"/>
                <a:gd name="connsiteY75" fmla="*/ 173 h 10000"/>
                <a:gd name="connsiteX76" fmla="*/ 7711 w 10000"/>
                <a:gd name="connsiteY76" fmla="*/ 559 h 10000"/>
                <a:gd name="connsiteX77" fmla="*/ 7390 w 10000"/>
                <a:gd name="connsiteY77" fmla="*/ 648 h 10000"/>
                <a:gd name="connsiteX78" fmla="*/ 7309 w 10000"/>
                <a:gd name="connsiteY78" fmla="*/ 948 h 10000"/>
                <a:gd name="connsiteX79" fmla="*/ 7028 w 10000"/>
                <a:gd name="connsiteY79" fmla="*/ 948 h 10000"/>
                <a:gd name="connsiteX80" fmla="*/ 6787 w 10000"/>
                <a:gd name="connsiteY80" fmla="*/ 820 h 10000"/>
                <a:gd name="connsiteX81" fmla="*/ 6265 w 10000"/>
                <a:gd name="connsiteY81" fmla="*/ 820 h 10000"/>
                <a:gd name="connsiteX82" fmla="*/ 5743 w 10000"/>
                <a:gd name="connsiteY82" fmla="*/ 820 h 10000"/>
                <a:gd name="connsiteX83" fmla="*/ 5783 w 10000"/>
                <a:gd name="connsiteY83" fmla="*/ 648 h 10000"/>
                <a:gd name="connsiteX84" fmla="*/ 5703 w 10000"/>
                <a:gd name="connsiteY84" fmla="*/ 648 h 10000"/>
                <a:gd name="connsiteX85" fmla="*/ 5663 w 10000"/>
                <a:gd name="connsiteY85" fmla="*/ 820 h 10000"/>
                <a:gd name="connsiteX86" fmla="*/ 5181 w 10000"/>
                <a:gd name="connsiteY86" fmla="*/ 820 h 10000"/>
                <a:gd name="connsiteX87" fmla="*/ 4699 w 10000"/>
                <a:gd name="connsiteY87" fmla="*/ 820 h 10000"/>
                <a:gd name="connsiteX88" fmla="*/ 4217 w 10000"/>
                <a:gd name="connsiteY88" fmla="*/ 820 h 10000"/>
                <a:gd name="connsiteX89" fmla="*/ 3735 w 10000"/>
                <a:gd name="connsiteY89" fmla="*/ 820 h 10000"/>
                <a:gd name="connsiteX90" fmla="*/ 3293 w 10000"/>
                <a:gd name="connsiteY90" fmla="*/ 820 h 10000"/>
                <a:gd name="connsiteX91" fmla="*/ 2811 w 10000"/>
                <a:gd name="connsiteY91" fmla="*/ 820 h 10000"/>
                <a:gd name="connsiteX92" fmla="*/ 2369 w 10000"/>
                <a:gd name="connsiteY92" fmla="*/ 820 h 10000"/>
                <a:gd name="connsiteX93" fmla="*/ 1888 w 10000"/>
                <a:gd name="connsiteY93" fmla="*/ 820 h 10000"/>
                <a:gd name="connsiteX94" fmla="*/ 1888 w 10000"/>
                <a:gd name="connsiteY94" fmla="*/ 1423 h 10000"/>
                <a:gd name="connsiteX95" fmla="*/ 1888 w 10000"/>
                <a:gd name="connsiteY95" fmla="*/ 2200 h 10000"/>
                <a:gd name="connsiteX96" fmla="*/ 1285 w 10000"/>
                <a:gd name="connsiteY96" fmla="*/ 2200 h 10000"/>
                <a:gd name="connsiteX97" fmla="*/ 1285 w 10000"/>
                <a:gd name="connsiteY97" fmla="*/ 2545 h 10000"/>
                <a:gd name="connsiteX0" fmla="*/ 1285 w 10000"/>
                <a:gd name="connsiteY0" fmla="*/ 2545 h 9819"/>
                <a:gd name="connsiteX1" fmla="*/ 1285 w 10000"/>
                <a:gd name="connsiteY1" fmla="*/ 3235 h 9819"/>
                <a:gd name="connsiteX2" fmla="*/ 1285 w 10000"/>
                <a:gd name="connsiteY2" fmla="*/ 3882 h 9819"/>
                <a:gd name="connsiteX3" fmla="*/ 1285 w 10000"/>
                <a:gd name="connsiteY3" fmla="*/ 4530 h 9819"/>
                <a:gd name="connsiteX4" fmla="*/ 1285 w 10000"/>
                <a:gd name="connsiteY4" fmla="*/ 5131 h 9819"/>
                <a:gd name="connsiteX5" fmla="*/ 643 w 10000"/>
                <a:gd name="connsiteY5" fmla="*/ 5263 h 9819"/>
                <a:gd name="connsiteX6" fmla="*/ 522 w 10000"/>
                <a:gd name="connsiteY6" fmla="*/ 5607 h 9819"/>
                <a:gd name="connsiteX7" fmla="*/ 241 w 10000"/>
                <a:gd name="connsiteY7" fmla="*/ 6039 h 9819"/>
                <a:gd name="connsiteX8" fmla="*/ 241 w 10000"/>
                <a:gd name="connsiteY8" fmla="*/ 6386 h 9819"/>
                <a:gd name="connsiteX9" fmla="*/ 120 w 10000"/>
                <a:gd name="connsiteY9" fmla="*/ 6470 h 9819"/>
                <a:gd name="connsiteX10" fmla="*/ 120 w 10000"/>
                <a:gd name="connsiteY10" fmla="*/ 6771 h 9819"/>
                <a:gd name="connsiteX11" fmla="*/ 0 w 10000"/>
                <a:gd name="connsiteY11" fmla="*/ 7033 h 9819"/>
                <a:gd name="connsiteX12" fmla="*/ 0 w 10000"/>
                <a:gd name="connsiteY12" fmla="*/ 7246 h 9819"/>
                <a:gd name="connsiteX13" fmla="*/ 241 w 10000"/>
                <a:gd name="connsiteY13" fmla="*/ 7204 h 9819"/>
                <a:gd name="connsiteX14" fmla="*/ 281 w 10000"/>
                <a:gd name="connsiteY14" fmla="*/ 7590 h 9819"/>
                <a:gd name="connsiteX15" fmla="*/ 602 w 10000"/>
                <a:gd name="connsiteY15" fmla="*/ 8284 h 9819"/>
                <a:gd name="connsiteX16" fmla="*/ 602 w 10000"/>
                <a:gd name="connsiteY16" fmla="*/ 8326 h 9819"/>
                <a:gd name="connsiteX17" fmla="*/ 482 w 10000"/>
                <a:gd name="connsiteY17" fmla="*/ 8368 h 9819"/>
                <a:gd name="connsiteX18" fmla="*/ 964 w 10000"/>
                <a:gd name="connsiteY18" fmla="*/ 9058 h 9819"/>
                <a:gd name="connsiteX19" fmla="*/ 1004 w 10000"/>
                <a:gd name="connsiteY19" fmla="*/ 9275 h 9819"/>
                <a:gd name="connsiteX20" fmla="*/ 1178 w 10000"/>
                <a:gd name="connsiteY20" fmla="*/ 9631 h 9819"/>
                <a:gd name="connsiteX21" fmla="*/ 1357 w 10000"/>
                <a:gd name="connsiteY21" fmla="*/ 9433 h 9819"/>
                <a:gd name="connsiteX22" fmla="*/ 1652 w 10000"/>
                <a:gd name="connsiteY22" fmla="*/ 9372 h 9819"/>
                <a:gd name="connsiteX23" fmla="*/ 1951 w 10000"/>
                <a:gd name="connsiteY23" fmla="*/ 9317 h 9819"/>
                <a:gd name="connsiteX24" fmla="*/ 2025 w 10000"/>
                <a:gd name="connsiteY24" fmla="*/ 9052 h 9819"/>
                <a:gd name="connsiteX25" fmla="*/ 2338 w 10000"/>
                <a:gd name="connsiteY25" fmla="*/ 8966 h 9819"/>
                <a:gd name="connsiteX26" fmla="*/ 2643 w 10000"/>
                <a:gd name="connsiteY26" fmla="*/ 9388 h 9819"/>
                <a:gd name="connsiteX27" fmla="*/ 2911 w 10000"/>
                <a:gd name="connsiteY27" fmla="*/ 9572 h 9819"/>
                <a:gd name="connsiteX28" fmla="*/ 3167 w 10000"/>
                <a:gd name="connsiteY28" fmla="*/ 9539 h 9819"/>
                <a:gd name="connsiteX29" fmla="*/ 3795 w 10000"/>
                <a:gd name="connsiteY29" fmla="*/ 9693 h 9819"/>
                <a:gd name="connsiteX30" fmla="*/ 4153 w 10000"/>
                <a:gd name="connsiteY30" fmla="*/ 9776 h 9819"/>
                <a:gd name="connsiteX31" fmla="*/ 4600 w 10000"/>
                <a:gd name="connsiteY31" fmla="*/ 9556 h 9819"/>
                <a:gd name="connsiteX32" fmla="*/ 4901 w 10000"/>
                <a:gd name="connsiteY32" fmla="*/ 9086 h 9819"/>
                <a:gd name="connsiteX33" fmla="*/ 5337 w 10000"/>
                <a:gd name="connsiteY33" fmla="*/ 9340 h 9819"/>
                <a:gd name="connsiteX34" fmla="*/ 5564 w 10000"/>
                <a:gd name="connsiteY34" fmla="*/ 9506 h 9819"/>
                <a:gd name="connsiteX35" fmla="*/ 5768 w 10000"/>
                <a:gd name="connsiteY35" fmla="*/ 9399 h 9819"/>
                <a:gd name="connsiteX36" fmla="*/ 5933 w 10000"/>
                <a:gd name="connsiteY36" fmla="*/ 9300 h 9819"/>
                <a:gd name="connsiteX37" fmla="*/ 6089 w 10000"/>
                <a:gd name="connsiteY37" fmla="*/ 9078 h 9819"/>
                <a:gd name="connsiteX38" fmla="*/ 6274 w 10000"/>
                <a:gd name="connsiteY38" fmla="*/ 8778 h 9819"/>
                <a:gd name="connsiteX39" fmla="*/ 6389 w 10000"/>
                <a:gd name="connsiteY39" fmla="*/ 8638 h 9819"/>
                <a:gd name="connsiteX40" fmla="*/ 6524 w 10000"/>
                <a:gd name="connsiteY40" fmla="*/ 8582 h 9819"/>
                <a:gd name="connsiteX41" fmla="*/ 6531 w 10000"/>
                <a:gd name="connsiteY41" fmla="*/ 8405 h 9819"/>
                <a:gd name="connsiteX42" fmla="*/ 6572 w 10000"/>
                <a:gd name="connsiteY42" fmla="*/ 8201 h 9819"/>
                <a:gd name="connsiteX43" fmla="*/ 6602 w 10000"/>
                <a:gd name="connsiteY43" fmla="*/ 8014 h 9819"/>
                <a:gd name="connsiteX44" fmla="*/ 6855 w 10000"/>
                <a:gd name="connsiteY44" fmla="*/ 7773 h 9819"/>
                <a:gd name="connsiteX45" fmla="*/ 6893 w 10000"/>
                <a:gd name="connsiteY45" fmla="*/ 8708 h 9819"/>
                <a:gd name="connsiteX46" fmla="*/ 7308 w 10000"/>
                <a:gd name="connsiteY46" fmla="*/ 9034 h 9819"/>
                <a:gd name="connsiteX47" fmla="*/ 7430 w 10000"/>
                <a:gd name="connsiteY47" fmla="*/ 8756 h 9819"/>
                <a:gd name="connsiteX48" fmla="*/ 7470 w 10000"/>
                <a:gd name="connsiteY48" fmla="*/ 8798 h 9819"/>
                <a:gd name="connsiteX49" fmla="*/ 7590 w 10000"/>
                <a:gd name="connsiteY49" fmla="*/ 8541 h 9819"/>
                <a:gd name="connsiteX50" fmla="*/ 7831 w 10000"/>
                <a:gd name="connsiteY50" fmla="*/ 8412 h 9819"/>
                <a:gd name="connsiteX51" fmla="*/ 7952 w 10000"/>
                <a:gd name="connsiteY51" fmla="*/ 7937 h 9819"/>
                <a:gd name="connsiteX52" fmla="*/ 8313 w 10000"/>
                <a:gd name="connsiteY52" fmla="*/ 7377 h 9819"/>
                <a:gd name="connsiteX53" fmla="*/ 8594 w 10000"/>
                <a:gd name="connsiteY53" fmla="*/ 7117 h 9819"/>
                <a:gd name="connsiteX54" fmla="*/ 8795 w 10000"/>
                <a:gd name="connsiteY54" fmla="*/ 6386 h 9819"/>
                <a:gd name="connsiteX55" fmla="*/ 8795 w 10000"/>
                <a:gd name="connsiteY55" fmla="*/ 6213 h 9819"/>
                <a:gd name="connsiteX56" fmla="*/ 8755 w 10000"/>
                <a:gd name="connsiteY56" fmla="*/ 5781 h 9819"/>
                <a:gd name="connsiteX57" fmla="*/ 9157 w 10000"/>
                <a:gd name="connsiteY57" fmla="*/ 4227 h 9819"/>
                <a:gd name="connsiteX58" fmla="*/ 9277 w 10000"/>
                <a:gd name="connsiteY58" fmla="*/ 4227 h 9819"/>
                <a:gd name="connsiteX59" fmla="*/ 9438 w 10000"/>
                <a:gd name="connsiteY59" fmla="*/ 4098 h 9819"/>
                <a:gd name="connsiteX60" fmla="*/ 9920 w 10000"/>
                <a:gd name="connsiteY60" fmla="*/ 3882 h 9819"/>
                <a:gd name="connsiteX61" fmla="*/ 10000 w 10000"/>
                <a:gd name="connsiteY61" fmla="*/ 3537 h 9819"/>
                <a:gd name="connsiteX62" fmla="*/ 9960 w 10000"/>
                <a:gd name="connsiteY62" fmla="*/ 3450 h 9819"/>
                <a:gd name="connsiteX63" fmla="*/ 9799 w 10000"/>
                <a:gd name="connsiteY63" fmla="*/ 3450 h 9819"/>
                <a:gd name="connsiteX64" fmla="*/ 9679 w 10000"/>
                <a:gd name="connsiteY64" fmla="*/ 3235 h 9819"/>
                <a:gd name="connsiteX65" fmla="*/ 9438 w 10000"/>
                <a:gd name="connsiteY65" fmla="*/ 3151 h 9819"/>
                <a:gd name="connsiteX66" fmla="*/ 9317 w 10000"/>
                <a:gd name="connsiteY66" fmla="*/ 2978 h 9819"/>
                <a:gd name="connsiteX67" fmla="*/ 9237 w 10000"/>
                <a:gd name="connsiteY67" fmla="*/ 2331 h 9819"/>
                <a:gd name="connsiteX68" fmla="*/ 9237 w 10000"/>
                <a:gd name="connsiteY68" fmla="*/ 1423 h 9819"/>
                <a:gd name="connsiteX69" fmla="*/ 9036 w 10000"/>
                <a:gd name="connsiteY69" fmla="*/ 1123 h 9819"/>
                <a:gd name="connsiteX70" fmla="*/ 8996 w 10000"/>
                <a:gd name="connsiteY70" fmla="*/ 820 h 9819"/>
                <a:gd name="connsiteX71" fmla="*/ 8675 w 10000"/>
                <a:gd name="connsiteY71" fmla="*/ 389 h 9819"/>
                <a:gd name="connsiteX72" fmla="*/ 8394 w 10000"/>
                <a:gd name="connsiteY72" fmla="*/ 218 h 9819"/>
                <a:gd name="connsiteX73" fmla="*/ 8233 w 10000"/>
                <a:gd name="connsiteY73" fmla="*/ 0 h 9819"/>
                <a:gd name="connsiteX74" fmla="*/ 7992 w 10000"/>
                <a:gd name="connsiteY74" fmla="*/ 218 h 9819"/>
                <a:gd name="connsiteX75" fmla="*/ 7831 w 10000"/>
                <a:gd name="connsiteY75" fmla="*/ 173 h 9819"/>
                <a:gd name="connsiteX76" fmla="*/ 7711 w 10000"/>
                <a:gd name="connsiteY76" fmla="*/ 559 h 9819"/>
                <a:gd name="connsiteX77" fmla="*/ 7390 w 10000"/>
                <a:gd name="connsiteY77" fmla="*/ 648 h 9819"/>
                <a:gd name="connsiteX78" fmla="*/ 7309 w 10000"/>
                <a:gd name="connsiteY78" fmla="*/ 948 h 9819"/>
                <a:gd name="connsiteX79" fmla="*/ 7028 w 10000"/>
                <a:gd name="connsiteY79" fmla="*/ 948 h 9819"/>
                <a:gd name="connsiteX80" fmla="*/ 6787 w 10000"/>
                <a:gd name="connsiteY80" fmla="*/ 820 h 9819"/>
                <a:gd name="connsiteX81" fmla="*/ 6265 w 10000"/>
                <a:gd name="connsiteY81" fmla="*/ 820 h 9819"/>
                <a:gd name="connsiteX82" fmla="*/ 5743 w 10000"/>
                <a:gd name="connsiteY82" fmla="*/ 820 h 9819"/>
                <a:gd name="connsiteX83" fmla="*/ 5783 w 10000"/>
                <a:gd name="connsiteY83" fmla="*/ 648 h 9819"/>
                <a:gd name="connsiteX84" fmla="*/ 5703 w 10000"/>
                <a:gd name="connsiteY84" fmla="*/ 648 h 9819"/>
                <a:gd name="connsiteX85" fmla="*/ 5663 w 10000"/>
                <a:gd name="connsiteY85" fmla="*/ 820 h 9819"/>
                <a:gd name="connsiteX86" fmla="*/ 5181 w 10000"/>
                <a:gd name="connsiteY86" fmla="*/ 820 h 9819"/>
                <a:gd name="connsiteX87" fmla="*/ 4699 w 10000"/>
                <a:gd name="connsiteY87" fmla="*/ 820 h 9819"/>
                <a:gd name="connsiteX88" fmla="*/ 4217 w 10000"/>
                <a:gd name="connsiteY88" fmla="*/ 820 h 9819"/>
                <a:gd name="connsiteX89" fmla="*/ 3735 w 10000"/>
                <a:gd name="connsiteY89" fmla="*/ 820 h 9819"/>
                <a:gd name="connsiteX90" fmla="*/ 3293 w 10000"/>
                <a:gd name="connsiteY90" fmla="*/ 820 h 9819"/>
                <a:gd name="connsiteX91" fmla="*/ 2811 w 10000"/>
                <a:gd name="connsiteY91" fmla="*/ 820 h 9819"/>
                <a:gd name="connsiteX92" fmla="*/ 2369 w 10000"/>
                <a:gd name="connsiteY92" fmla="*/ 820 h 9819"/>
                <a:gd name="connsiteX93" fmla="*/ 1888 w 10000"/>
                <a:gd name="connsiteY93" fmla="*/ 820 h 9819"/>
                <a:gd name="connsiteX94" fmla="*/ 1888 w 10000"/>
                <a:gd name="connsiteY94" fmla="*/ 1423 h 9819"/>
                <a:gd name="connsiteX95" fmla="*/ 1888 w 10000"/>
                <a:gd name="connsiteY95" fmla="*/ 2200 h 9819"/>
                <a:gd name="connsiteX96" fmla="*/ 1285 w 10000"/>
                <a:gd name="connsiteY96" fmla="*/ 2200 h 9819"/>
                <a:gd name="connsiteX97" fmla="*/ 1285 w 10000"/>
                <a:gd name="connsiteY97" fmla="*/ 2545 h 9819"/>
                <a:gd name="connsiteX0" fmla="*/ 1285 w 10000"/>
                <a:gd name="connsiteY0" fmla="*/ 2592 h 10000"/>
                <a:gd name="connsiteX1" fmla="*/ 1285 w 10000"/>
                <a:gd name="connsiteY1" fmla="*/ 3295 h 10000"/>
                <a:gd name="connsiteX2" fmla="*/ 1285 w 10000"/>
                <a:gd name="connsiteY2" fmla="*/ 3954 h 10000"/>
                <a:gd name="connsiteX3" fmla="*/ 1285 w 10000"/>
                <a:gd name="connsiteY3" fmla="*/ 4614 h 10000"/>
                <a:gd name="connsiteX4" fmla="*/ 1285 w 10000"/>
                <a:gd name="connsiteY4" fmla="*/ 5226 h 10000"/>
                <a:gd name="connsiteX5" fmla="*/ 643 w 10000"/>
                <a:gd name="connsiteY5" fmla="*/ 5360 h 10000"/>
                <a:gd name="connsiteX6" fmla="*/ 522 w 10000"/>
                <a:gd name="connsiteY6" fmla="*/ 5710 h 10000"/>
                <a:gd name="connsiteX7" fmla="*/ 241 w 10000"/>
                <a:gd name="connsiteY7" fmla="*/ 6150 h 10000"/>
                <a:gd name="connsiteX8" fmla="*/ 241 w 10000"/>
                <a:gd name="connsiteY8" fmla="*/ 6504 h 10000"/>
                <a:gd name="connsiteX9" fmla="*/ 120 w 10000"/>
                <a:gd name="connsiteY9" fmla="*/ 6589 h 10000"/>
                <a:gd name="connsiteX10" fmla="*/ 120 w 10000"/>
                <a:gd name="connsiteY10" fmla="*/ 6896 h 10000"/>
                <a:gd name="connsiteX11" fmla="*/ 0 w 10000"/>
                <a:gd name="connsiteY11" fmla="*/ 7163 h 10000"/>
                <a:gd name="connsiteX12" fmla="*/ 0 w 10000"/>
                <a:gd name="connsiteY12" fmla="*/ 7380 h 10000"/>
                <a:gd name="connsiteX13" fmla="*/ 241 w 10000"/>
                <a:gd name="connsiteY13" fmla="*/ 7337 h 10000"/>
                <a:gd name="connsiteX14" fmla="*/ 281 w 10000"/>
                <a:gd name="connsiteY14" fmla="*/ 7730 h 10000"/>
                <a:gd name="connsiteX15" fmla="*/ 602 w 10000"/>
                <a:gd name="connsiteY15" fmla="*/ 8437 h 10000"/>
                <a:gd name="connsiteX16" fmla="*/ 602 w 10000"/>
                <a:gd name="connsiteY16" fmla="*/ 8479 h 10000"/>
                <a:gd name="connsiteX17" fmla="*/ 482 w 10000"/>
                <a:gd name="connsiteY17" fmla="*/ 8522 h 10000"/>
                <a:gd name="connsiteX18" fmla="*/ 964 w 10000"/>
                <a:gd name="connsiteY18" fmla="*/ 9225 h 10000"/>
                <a:gd name="connsiteX19" fmla="*/ 1004 w 10000"/>
                <a:gd name="connsiteY19" fmla="*/ 9446 h 10000"/>
                <a:gd name="connsiteX20" fmla="*/ 1178 w 10000"/>
                <a:gd name="connsiteY20" fmla="*/ 9809 h 10000"/>
                <a:gd name="connsiteX21" fmla="*/ 1357 w 10000"/>
                <a:gd name="connsiteY21" fmla="*/ 9607 h 10000"/>
                <a:gd name="connsiteX22" fmla="*/ 1652 w 10000"/>
                <a:gd name="connsiteY22" fmla="*/ 9545 h 10000"/>
                <a:gd name="connsiteX23" fmla="*/ 1951 w 10000"/>
                <a:gd name="connsiteY23" fmla="*/ 9489 h 10000"/>
                <a:gd name="connsiteX24" fmla="*/ 2025 w 10000"/>
                <a:gd name="connsiteY24" fmla="*/ 9219 h 10000"/>
                <a:gd name="connsiteX25" fmla="*/ 2338 w 10000"/>
                <a:gd name="connsiteY25" fmla="*/ 9131 h 10000"/>
                <a:gd name="connsiteX26" fmla="*/ 2643 w 10000"/>
                <a:gd name="connsiteY26" fmla="*/ 9561 h 10000"/>
                <a:gd name="connsiteX27" fmla="*/ 2911 w 10000"/>
                <a:gd name="connsiteY27" fmla="*/ 9748 h 10000"/>
                <a:gd name="connsiteX28" fmla="*/ 3167 w 10000"/>
                <a:gd name="connsiteY28" fmla="*/ 9715 h 10000"/>
                <a:gd name="connsiteX29" fmla="*/ 3795 w 10000"/>
                <a:gd name="connsiteY29" fmla="*/ 9872 h 10000"/>
                <a:gd name="connsiteX30" fmla="*/ 4153 w 10000"/>
                <a:gd name="connsiteY30" fmla="*/ 9956 h 10000"/>
                <a:gd name="connsiteX31" fmla="*/ 4682 w 10000"/>
                <a:gd name="connsiteY31" fmla="*/ 9732 h 10000"/>
                <a:gd name="connsiteX32" fmla="*/ 4901 w 10000"/>
                <a:gd name="connsiteY32" fmla="*/ 9253 h 10000"/>
                <a:gd name="connsiteX33" fmla="*/ 5337 w 10000"/>
                <a:gd name="connsiteY33" fmla="*/ 9512 h 10000"/>
                <a:gd name="connsiteX34" fmla="*/ 5564 w 10000"/>
                <a:gd name="connsiteY34" fmla="*/ 9681 h 10000"/>
                <a:gd name="connsiteX35" fmla="*/ 5768 w 10000"/>
                <a:gd name="connsiteY35" fmla="*/ 9572 h 10000"/>
                <a:gd name="connsiteX36" fmla="*/ 5933 w 10000"/>
                <a:gd name="connsiteY36" fmla="*/ 9471 h 10000"/>
                <a:gd name="connsiteX37" fmla="*/ 6089 w 10000"/>
                <a:gd name="connsiteY37" fmla="*/ 9245 h 10000"/>
                <a:gd name="connsiteX38" fmla="*/ 6274 w 10000"/>
                <a:gd name="connsiteY38" fmla="*/ 8940 h 10000"/>
                <a:gd name="connsiteX39" fmla="*/ 6389 w 10000"/>
                <a:gd name="connsiteY39" fmla="*/ 8797 h 10000"/>
                <a:gd name="connsiteX40" fmla="*/ 6524 w 10000"/>
                <a:gd name="connsiteY40" fmla="*/ 8740 h 10000"/>
                <a:gd name="connsiteX41" fmla="*/ 6531 w 10000"/>
                <a:gd name="connsiteY41" fmla="*/ 8560 h 10000"/>
                <a:gd name="connsiteX42" fmla="*/ 6572 w 10000"/>
                <a:gd name="connsiteY42" fmla="*/ 8352 h 10000"/>
                <a:gd name="connsiteX43" fmla="*/ 6602 w 10000"/>
                <a:gd name="connsiteY43" fmla="*/ 8162 h 10000"/>
                <a:gd name="connsiteX44" fmla="*/ 6855 w 10000"/>
                <a:gd name="connsiteY44" fmla="*/ 7916 h 10000"/>
                <a:gd name="connsiteX45" fmla="*/ 6893 w 10000"/>
                <a:gd name="connsiteY45" fmla="*/ 8869 h 10000"/>
                <a:gd name="connsiteX46" fmla="*/ 7308 w 10000"/>
                <a:gd name="connsiteY46" fmla="*/ 9201 h 10000"/>
                <a:gd name="connsiteX47" fmla="*/ 7430 w 10000"/>
                <a:gd name="connsiteY47" fmla="*/ 8917 h 10000"/>
                <a:gd name="connsiteX48" fmla="*/ 7470 w 10000"/>
                <a:gd name="connsiteY48" fmla="*/ 8960 h 10000"/>
                <a:gd name="connsiteX49" fmla="*/ 7590 w 10000"/>
                <a:gd name="connsiteY49" fmla="*/ 8698 h 10000"/>
                <a:gd name="connsiteX50" fmla="*/ 7831 w 10000"/>
                <a:gd name="connsiteY50" fmla="*/ 8567 h 10000"/>
                <a:gd name="connsiteX51" fmla="*/ 7952 w 10000"/>
                <a:gd name="connsiteY51" fmla="*/ 8083 h 10000"/>
                <a:gd name="connsiteX52" fmla="*/ 8313 w 10000"/>
                <a:gd name="connsiteY52" fmla="*/ 7513 h 10000"/>
                <a:gd name="connsiteX53" fmla="*/ 8594 w 10000"/>
                <a:gd name="connsiteY53" fmla="*/ 7248 h 10000"/>
                <a:gd name="connsiteX54" fmla="*/ 8795 w 10000"/>
                <a:gd name="connsiteY54" fmla="*/ 6504 h 10000"/>
                <a:gd name="connsiteX55" fmla="*/ 8795 w 10000"/>
                <a:gd name="connsiteY55" fmla="*/ 6328 h 10000"/>
                <a:gd name="connsiteX56" fmla="*/ 8755 w 10000"/>
                <a:gd name="connsiteY56" fmla="*/ 5888 h 10000"/>
                <a:gd name="connsiteX57" fmla="*/ 9157 w 10000"/>
                <a:gd name="connsiteY57" fmla="*/ 4305 h 10000"/>
                <a:gd name="connsiteX58" fmla="*/ 9277 w 10000"/>
                <a:gd name="connsiteY58" fmla="*/ 4305 h 10000"/>
                <a:gd name="connsiteX59" fmla="*/ 9438 w 10000"/>
                <a:gd name="connsiteY59" fmla="*/ 4174 h 10000"/>
                <a:gd name="connsiteX60" fmla="*/ 9920 w 10000"/>
                <a:gd name="connsiteY60" fmla="*/ 3954 h 10000"/>
                <a:gd name="connsiteX61" fmla="*/ 10000 w 10000"/>
                <a:gd name="connsiteY61" fmla="*/ 3602 h 10000"/>
                <a:gd name="connsiteX62" fmla="*/ 9960 w 10000"/>
                <a:gd name="connsiteY62" fmla="*/ 3514 h 10000"/>
                <a:gd name="connsiteX63" fmla="*/ 9799 w 10000"/>
                <a:gd name="connsiteY63" fmla="*/ 3514 h 10000"/>
                <a:gd name="connsiteX64" fmla="*/ 9679 w 10000"/>
                <a:gd name="connsiteY64" fmla="*/ 3295 h 10000"/>
                <a:gd name="connsiteX65" fmla="*/ 9438 w 10000"/>
                <a:gd name="connsiteY65" fmla="*/ 3209 h 10000"/>
                <a:gd name="connsiteX66" fmla="*/ 9317 w 10000"/>
                <a:gd name="connsiteY66" fmla="*/ 3033 h 10000"/>
                <a:gd name="connsiteX67" fmla="*/ 9237 w 10000"/>
                <a:gd name="connsiteY67" fmla="*/ 2374 h 10000"/>
                <a:gd name="connsiteX68" fmla="*/ 9237 w 10000"/>
                <a:gd name="connsiteY68" fmla="*/ 1449 h 10000"/>
                <a:gd name="connsiteX69" fmla="*/ 9036 w 10000"/>
                <a:gd name="connsiteY69" fmla="*/ 1144 h 10000"/>
                <a:gd name="connsiteX70" fmla="*/ 8996 w 10000"/>
                <a:gd name="connsiteY70" fmla="*/ 835 h 10000"/>
                <a:gd name="connsiteX71" fmla="*/ 8675 w 10000"/>
                <a:gd name="connsiteY71" fmla="*/ 396 h 10000"/>
                <a:gd name="connsiteX72" fmla="*/ 8394 w 10000"/>
                <a:gd name="connsiteY72" fmla="*/ 222 h 10000"/>
                <a:gd name="connsiteX73" fmla="*/ 8233 w 10000"/>
                <a:gd name="connsiteY73" fmla="*/ 0 h 10000"/>
                <a:gd name="connsiteX74" fmla="*/ 7992 w 10000"/>
                <a:gd name="connsiteY74" fmla="*/ 222 h 10000"/>
                <a:gd name="connsiteX75" fmla="*/ 7831 w 10000"/>
                <a:gd name="connsiteY75" fmla="*/ 176 h 10000"/>
                <a:gd name="connsiteX76" fmla="*/ 7711 w 10000"/>
                <a:gd name="connsiteY76" fmla="*/ 569 h 10000"/>
                <a:gd name="connsiteX77" fmla="*/ 7390 w 10000"/>
                <a:gd name="connsiteY77" fmla="*/ 660 h 10000"/>
                <a:gd name="connsiteX78" fmla="*/ 7309 w 10000"/>
                <a:gd name="connsiteY78" fmla="*/ 965 h 10000"/>
                <a:gd name="connsiteX79" fmla="*/ 7028 w 10000"/>
                <a:gd name="connsiteY79" fmla="*/ 965 h 10000"/>
                <a:gd name="connsiteX80" fmla="*/ 6787 w 10000"/>
                <a:gd name="connsiteY80" fmla="*/ 835 h 10000"/>
                <a:gd name="connsiteX81" fmla="*/ 6265 w 10000"/>
                <a:gd name="connsiteY81" fmla="*/ 835 h 10000"/>
                <a:gd name="connsiteX82" fmla="*/ 5743 w 10000"/>
                <a:gd name="connsiteY82" fmla="*/ 835 h 10000"/>
                <a:gd name="connsiteX83" fmla="*/ 5783 w 10000"/>
                <a:gd name="connsiteY83" fmla="*/ 660 h 10000"/>
                <a:gd name="connsiteX84" fmla="*/ 5703 w 10000"/>
                <a:gd name="connsiteY84" fmla="*/ 660 h 10000"/>
                <a:gd name="connsiteX85" fmla="*/ 5663 w 10000"/>
                <a:gd name="connsiteY85" fmla="*/ 835 h 10000"/>
                <a:gd name="connsiteX86" fmla="*/ 5181 w 10000"/>
                <a:gd name="connsiteY86" fmla="*/ 835 h 10000"/>
                <a:gd name="connsiteX87" fmla="*/ 4699 w 10000"/>
                <a:gd name="connsiteY87" fmla="*/ 835 h 10000"/>
                <a:gd name="connsiteX88" fmla="*/ 4217 w 10000"/>
                <a:gd name="connsiteY88" fmla="*/ 835 h 10000"/>
                <a:gd name="connsiteX89" fmla="*/ 3735 w 10000"/>
                <a:gd name="connsiteY89" fmla="*/ 835 h 10000"/>
                <a:gd name="connsiteX90" fmla="*/ 3293 w 10000"/>
                <a:gd name="connsiteY90" fmla="*/ 835 h 10000"/>
                <a:gd name="connsiteX91" fmla="*/ 2811 w 10000"/>
                <a:gd name="connsiteY91" fmla="*/ 835 h 10000"/>
                <a:gd name="connsiteX92" fmla="*/ 2369 w 10000"/>
                <a:gd name="connsiteY92" fmla="*/ 835 h 10000"/>
                <a:gd name="connsiteX93" fmla="*/ 1888 w 10000"/>
                <a:gd name="connsiteY93" fmla="*/ 835 h 10000"/>
                <a:gd name="connsiteX94" fmla="*/ 1888 w 10000"/>
                <a:gd name="connsiteY94" fmla="*/ 1449 h 10000"/>
                <a:gd name="connsiteX95" fmla="*/ 1888 w 10000"/>
                <a:gd name="connsiteY95" fmla="*/ 2241 h 10000"/>
                <a:gd name="connsiteX96" fmla="*/ 1285 w 10000"/>
                <a:gd name="connsiteY96" fmla="*/ 2241 h 10000"/>
                <a:gd name="connsiteX97" fmla="*/ 1285 w 10000"/>
                <a:gd name="connsiteY97" fmla="*/ 2592 h 10000"/>
                <a:gd name="connsiteX0" fmla="*/ 1285 w 10000"/>
                <a:gd name="connsiteY0" fmla="*/ 2592 h 10000"/>
                <a:gd name="connsiteX1" fmla="*/ 1285 w 10000"/>
                <a:gd name="connsiteY1" fmla="*/ 3295 h 10000"/>
                <a:gd name="connsiteX2" fmla="*/ 1285 w 10000"/>
                <a:gd name="connsiteY2" fmla="*/ 3954 h 10000"/>
                <a:gd name="connsiteX3" fmla="*/ 1285 w 10000"/>
                <a:gd name="connsiteY3" fmla="*/ 4614 h 10000"/>
                <a:gd name="connsiteX4" fmla="*/ 1285 w 10000"/>
                <a:gd name="connsiteY4" fmla="*/ 5226 h 10000"/>
                <a:gd name="connsiteX5" fmla="*/ 643 w 10000"/>
                <a:gd name="connsiteY5" fmla="*/ 5360 h 10000"/>
                <a:gd name="connsiteX6" fmla="*/ 522 w 10000"/>
                <a:gd name="connsiteY6" fmla="*/ 5710 h 10000"/>
                <a:gd name="connsiteX7" fmla="*/ 241 w 10000"/>
                <a:gd name="connsiteY7" fmla="*/ 6150 h 10000"/>
                <a:gd name="connsiteX8" fmla="*/ 241 w 10000"/>
                <a:gd name="connsiteY8" fmla="*/ 6504 h 10000"/>
                <a:gd name="connsiteX9" fmla="*/ 120 w 10000"/>
                <a:gd name="connsiteY9" fmla="*/ 6589 h 10000"/>
                <a:gd name="connsiteX10" fmla="*/ 120 w 10000"/>
                <a:gd name="connsiteY10" fmla="*/ 6896 h 10000"/>
                <a:gd name="connsiteX11" fmla="*/ 0 w 10000"/>
                <a:gd name="connsiteY11" fmla="*/ 7163 h 10000"/>
                <a:gd name="connsiteX12" fmla="*/ 0 w 10000"/>
                <a:gd name="connsiteY12" fmla="*/ 7380 h 10000"/>
                <a:gd name="connsiteX13" fmla="*/ 241 w 10000"/>
                <a:gd name="connsiteY13" fmla="*/ 7337 h 10000"/>
                <a:gd name="connsiteX14" fmla="*/ 281 w 10000"/>
                <a:gd name="connsiteY14" fmla="*/ 7730 h 10000"/>
                <a:gd name="connsiteX15" fmla="*/ 602 w 10000"/>
                <a:gd name="connsiteY15" fmla="*/ 8437 h 10000"/>
                <a:gd name="connsiteX16" fmla="*/ 602 w 10000"/>
                <a:gd name="connsiteY16" fmla="*/ 8479 h 10000"/>
                <a:gd name="connsiteX17" fmla="*/ 482 w 10000"/>
                <a:gd name="connsiteY17" fmla="*/ 8522 h 10000"/>
                <a:gd name="connsiteX18" fmla="*/ 964 w 10000"/>
                <a:gd name="connsiteY18" fmla="*/ 9225 h 10000"/>
                <a:gd name="connsiteX19" fmla="*/ 1004 w 10000"/>
                <a:gd name="connsiteY19" fmla="*/ 9446 h 10000"/>
                <a:gd name="connsiteX20" fmla="*/ 1178 w 10000"/>
                <a:gd name="connsiteY20" fmla="*/ 9809 h 10000"/>
                <a:gd name="connsiteX21" fmla="*/ 1357 w 10000"/>
                <a:gd name="connsiteY21" fmla="*/ 9607 h 10000"/>
                <a:gd name="connsiteX22" fmla="*/ 1652 w 10000"/>
                <a:gd name="connsiteY22" fmla="*/ 9545 h 10000"/>
                <a:gd name="connsiteX23" fmla="*/ 1951 w 10000"/>
                <a:gd name="connsiteY23" fmla="*/ 9489 h 10000"/>
                <a:gd name="connsiteX24" fmla="*/ 2025 w 10000"/>
                <a:gd name="connsiteY24" fmla="*/ 9219 h 10000"/>
                <a:gd name="connsiteX25" fmla="*/ 2338 w 10000"/>
                <a:gd name="connsiteY25" fmla="*/ 9131 h 10000"/>
                <a:gd name="connsiteX26" fmla="*/ 2643 w 10000"/>
                <a:gd name="connsiteY26" fmla="*/ 9561 h 10000"/>
                <a:gd name="connsiteX27" fmla="*/ 2911 w 10000"/>
                <a:gd name="connsiteY27" fmla="*/ 9748 h 10000"/>
                <a:gd name="connsiteX28" fmla="*/ 3167 w 10000"/>
                <a:gd name="connsiteY28" fmla="*/ 9715 h 10000"/>
                <a:gd name="connsiteX29" fmla="*/ 3795 w 10000"/>
                <a:gd name="connsiteY29" fmla="*/ 9872 h 10000"/>
                <a:gd name="connsiteX30" fmla="*/ 4153 w 10000"/>
                <a:gd name="connsiteY30" fmla="*/ 9956 h 10000"/>
                <a:gd name="connsiteX31" fmla="*/ 4682 w 10000"/>
                <a:gd name="connsiteY31" fmla="*/ 9732 h 10000"/>
                <a:gd name="connsiteX32" fmla="*/ 4983 w 10000"/>
                <a:gd name="connsiteY32" fmla="*/ 9289 h 10000"/>
                <a:gd name="connsiteX33" fmla="*/ 5337 w 10000"/>
                <a:gd name="connsiteY33" fmla="*/ 9512 h 10000"/>
                <a:gd name="connsiteX34" fmla="*/ 5564 w 10000"/>
                <a:gd name="connsiteY34" fmla="*/ 9681 h 10000"/>
                <a:gd name="connsiteX35" fmla="*/ 5768 w 10000"/>
                <a:gd name="connsiteY35" fmla="*/ 9572 h 10000"/>
                <a:gd name="connsiteX36" fmla="*/ 5933 w 10000"/>
                <a:gd name="connsiteY36" fmla="*/ 9471 h 10000"/>
                <a:gd name="connsiteX37" fmla="*/ 6089 w 10000"/>
                <a:gd name="connsiteY37" fmla="*/ 9245 h 10000"/>
                <a:gd name="connsiteX38" fmla="*/ 6274 w 10000"/>
                <a:gd name="connsiteY38" fmla="*/ 8940 h 10000"/>
                <a:gd name="connsiteX39" fmla="*/ 6389 w 10000"/>
                <a:gd name="connsiteY39" fmla="*/ 8797 h 10000"/>
                <a:gd name="connsiteX40" fmla="*/ 6524 w 10000"/>
                <a:gd name="connsiteY40" fmla="*/ 8740 h 10000"/>
                <a:gd name="connsiteX41" fmla="*/ 6531 w 10000"/>
                <a:gd name="connsiteY41" fmla="*/ 8560 h 10000"/>
                <a:gd name="connsiteX42" fmla="*/ 6572 w 10000"/>
                <a:gd name="connsiteY42" fmla="*/ 8352 h 10000"/>
                <a:gd name="connsiteX43" fmla="*/ 6602 w 10000"/>
                <a:gd name="connsiteY43" fmla="*/ 8162 h 10000"/>
                <a:gd name="connsiteX44" fmla="*/ 6855 w 10000"/>
                <a:gd name="connsiteY44" fmla="*/ 7916 h 10000"/>
                <a:gd name="connsiteX45" fmla="*/ 6893 w 10000"/>
                <a:gd name="connsiteY45" fmla="*/ 8869 h 10000"/>
                <a:gd name="connsiteX46" fmla="*/ 7308 w 10000"/>
                <a:gd name="connsiteY46" fmla="*/ 9201 h 10000"/>
                <a:gd name="connsiteX47" fmla="*/ 7430 w 10000"/>
                <a:gd name="connsiteY47" fmla="*/ 8917 h 10000"/>
                <a:gd name="connsiteX48" fmla="*/ 7470 w 10000"/>
                <a:gd name="connsiteY48" fmla="*/ 8960 h 10000"/>
                <a:gd name="connsiteX49" fmla="*/ 7590 w 10000"/>
                <a:gd name="connsiteY49" fmla="*/ 8698 h 10000"/>
                <a:gd name="connsiteX50" fmla="*/ 7831 w 10000"/>
                <a:gd name="connsiteY50" fmla="*/ 8567 h 10000"/>
                <a:gd name="connsiteX51" fmla="*/ 7952 w 10000"/>
                <a:gd name="connsiteY51" fmla="*/ 8083 h 10000"/>
                <a:gd name="connsiteX52" fmla="*/ 8313 w 10000"/>
                <a:gd name="connsiteY52" fmla="*/ 7513 h 10000"/>
                <a:gd name="connsiteX53" fmla="*/ 8594 w 10000"/>
                <a:gd name="connsiteY53" fmla="*/ 7248 h 10000"/>
                <a:gd name="connsiteX54" fmla="*/ 8795 w 10000"/>
                <a:gd name="connsiteY54" fmla="*/ 6504 h 10000"/>
                <a:gd name="connsiteX55" fmla="*/ 8795 w 10000"/>
                <a:gd name="connsiteY55" fmla="*/ 6328 h 10000"/>
                <a:gd name="connsiteX56" fmla="*/ 8755 w 10000"/>
                <a:gd name="connsiteY56" fmla="*/ 5888 h 10000"/>
                <a:gd name="connsiteX57" fmla="*/ 9157 w 10000"/>
                <a:gd name="connsiteY57" fmla="*/ 4305 h 10000"/>
                <a:gd name="connsiteX58" fmla="*/ 9277 w 10000"/>
                <a:gd name="connsiteY58" fmla="*/ 4305 h 10000"/>
                <a:gd name="connsiteX59" fmla="*/ 9438 w 10000"/>
                <a:gd name="connsiteY59" fmla="*/ 4174 h 10000"/>
                <a:gd name="connsiteX60" fmla="*/ 9920 w 10000"/>
                <a:gd name="connsiteY60" fmla="*/ 3954 h 10000"/>
                <a:gd name="connsiteX61" fmla="*/ 10000 w 10000"/>
                <a:gd name="connsiteY61" fmla="*/ 3602 h 10000"/>
                <a:gd name="connsiteX62" fmla="*/ 9960 w 10000"/>
                <a:gd name="connsiteY62" fmla="*/ 3514 h 10000"/>
                <a:gd name="connsiteX63" fmla="*/ 9799 w 10000"/>
                <a:gd name="connsiteY63" fmla="*/ 3514 h 10000"/>
                <a:gd name="connsiteX64" fmla="*/ 9679 w 10000"/>
                <a:gd name="connsiteY64" fmla="*/ 3295 h 10000"/>
                <a:gd name="connsiteX65" fmla="*/ 9438 w 10000"/>
                <a:gd name="connsiteY65" fmla="*/ 3209 h 10000"/>
                <a:gd name="connsiteX66" fmla="*/ 9317 w 10000"/>
                <a:gd name="connsiteY66" fmla="*/ 3033 h 10000"/>
                <a:gd name="connsiteX67" fmla="*/ 9237 w 10000"/>
                <a:gd name="connsiteY67" fmla="*/ 2374 h 10000"/>
                <a:gd name="connsiteX68" fmla="*/ 9237 w 10000"/>
                <a:gd name="connsiteY68" fmla="*/ 1449 h 10000"/>
                <a:gd name="connsiteX69" fmla="*/ 9036 w 10000"/>
                <a:gd name="connsiteY69" fmla="*/ 1144 h 10000"/>
                <a:gd name="connsiteX70" fmla="*/ 8996 w 10000"/>
                <a:gd name="connsiteY70" fmla="*/ 835 h 10000"/>
                <a:gd name="connsiteX71" fmla="*/ 8675 w 10000"/>
                <a:gd name="connsiteY71" fmla="*/ 396 h 10000"/>
                <a:gd name="connsiteX72" fmla="*/ 8394 w 10000"/>
                <a:gd name="connsiteY72" fmla="*/ 222 h 10000"/>
                <a:gd name="connsiteX73" fmla="*/ 8233 w 10000"/>
                <a:gd name="connsiteY73" fmla="*/ 0 h 10000"/>
                <a:gd name="connsiteX74" fmla="*/ 7992 w 10000"/>
                <a:gd name="connsiteY74" fmla="*/ 222 h 10000"/>
                <a:gd name="connsiteX75" fmla="*/ 7831 w 10000"/>
                <a:gd name="connsiteY75" fmla="*/ 176 h 10000"/>
                <a:gd name="connsiteX76" fmla="*/ 7711 w 10000"/>
                <a:gd name="connsiteY76" fmla="*/ 569 h 10000"/>
                <a:gd name="connsiteX77" fmla="*/ 7390 w 10000"/>
                <a:gd name="connsiteY77" fmla="*/ 660 h 10000"/>
                <a:gd name="connsiteX78" fmla="*/ 7309 w 10000"/>
                <a:gd name="connsiteY78" fmla="*/ 965 h 10000"/>
                <a:gd name="connsiteX79" fmla="*/ 7028 w 10000"/>
                <a:gd name="connsiteY79" fmla="*/ 965 h 10000"/>
                <a:gd name="connsiteX80" fmla="*/ 6787 w 10000"/>
                <a:gd name="connsiteY80" fmla="*/ 835 h 10000"/>
                <a:gd name="connsiteX81" fmla="*/ 6265 w 10000"/>
                <a:gd name="connsiteY81" fmla="*/ 835 h 10000"/>
                <a:gd name="connsiteX82" fmla="*/ 5743 w 10000"/>
                <a:gd name="connsiteY82" fmla="*/ 835 h 10000"/>
                <a:gd name="connsiteX83" fmla="*/ 5783 w 10000"/>
                <a:gd name="connsiteY83" fmla="*/ 660 h 10000"/>
                <a:gd name="connsiteX84" fmla="*/ 5703 w 10000"/>
                <a:gd name="connsiteY84" fmla="*/ 660 h 10000"/>
                <a:gd name="connsiteX85" fmla="*/ 5663 w 10000"/>
                <a:gd name="connsiteY85" fmla="*/ 835 h 10000"/>
                <a:gd name="connsiteX86" fmla="*/ 5181 w 10000"/>
                <a:gd name="connsiteY86" fmla="*/ 835 h 10000"/>
                <a:gd name="connsiteX87" fmla="*/ 4699 w 10000"/>
                <a:gd name="connsiteY87" fmla="*/ 835 h 10000"/>
                <a:gd name="connsiteX88" fmla="*/ 4217 w 10000"/>
                <a:gd name="connsiteY88" fmla="*/ 835 h 10000"/>
                <a:gd name="connsiteX89" fmla="*/ 3735 w 10000"/>
                <a:gd name="connsiteY89" fmla="*/ 835 h 10000"/>
                <a:gd name="connsiteX90" fmla="*/ 3293 w 10000"/>
                <a:gd name="connsiteY90" fmla="*/ 835 h 10000"/>
                <a:gd name="connsiteX91" fmla="*/ 2811 w 10000"/>
                <a:gd name="connsiteY91" fmla="*/ 835 h 10000"/>
                <a:gd name="connsiteX92" fmla="*/ 2369 w 10000"/>
                <a:gd name="connsiteY92" fmla="*/ 835 h 10000"/>
                <a:gd name="connsiteX93" fmla="*/ 1888 w 10000"/>
                <a:gd name="connsiteY93" fmla="*/ 835 h 10000"/>
                <a:gd name="connsiteX94" fmla="*/ 1888 w 10000"/>
                <a:gd name="connsiteY94" fmla="*/ 1449 h 10000"/>
                <a:gd name="connsiteX95" fmla="*/ 1888 w 10000"/>
                <a:gd name="connsiteY95" fmla="*/ 2241 h 10000"/>
                <a:gd name="connsiteX96" fmla="*/ 1285 w 10000"/>
                <a:gd name="connsiteY96" fmla="*/ 2241 h 10000"/>
                <a:gd name="connsiteX97" fmla="*/ 1285 w 10000"/>
                <a:gd name="connsiteY97" fmla="*/ 2592 h 10000"/>
                <a:gd name="connsiteX0" fmla="*/ 1285 w 10000"/>
                <a:gd name="connsiteY0" fmla="*/ 2592 h 10000"/>
                <a:gd name="connsiteX1" fmla="*/ 1285 w 10000"/>
                <a:gd name="connsiteY1" fmla="*/ 3295 h 10000"/>
                <a:gd name="connsiteX2" fmla="*/ 1285 w 10000"/>
                <a:gd name="connsiteY2" fmla="*/ 3954 h 10000"/>
                <a:gd name="connsiteX3" fmla="*/ 1285 w 10000"/>
                <a:gd name="connsiteY3" fmla="*/ 4614 h 10000"/>
                <a:gd name="connsiteX4" fmla="*/ 1285 w 10000"/>
                <a:gd name="connsiteY4" fmla="*/ 5226 h 10000"/>
                <a:gd name="connsiteX5" fmla="*/ 643 w 10000"/>
                <a:gd name="connsiteY5" fmla="*/ 5360 h 10000"/>
                <a:gd name="connsiteX6" fmla="*/ 522 w 10000"/>
                <a:gd name="connsiteY6" fmla="*/ 5710 h 10000"/>
                <a:gd name="connsiteX7" fmla="*/ 241 w 10000"/>
                <a:gd name="connsiteY7" fmla="*/ 6150 h 10000"/>
                <a:gd name="connsiteX8" fmla="*/ 241 w 10000"/>
                <a:gd name="connsiteY8" fmla="*/ 6504 h 10000"/>
                <a:gd name="connsiteX9" fmla="*/ 120 w 10000"/>
                <a:gd name="connsiteY9" fmla="*/ 6589 h 10000"/>
                <a:gd name="connsiteX10" fmla="*/ 120 w 10000"/>
                <a:gd name="connsiteY10" fmla="*/ 6896 h 10000"/>
                <a:gd name="connsiteX11" fmla="*/ 0 w 10000"/>
                <a:gd name="connsiteY11" fmla="*/ 7163 h 10000"/>
                <a:gd name="connsiteX12" fmla="*/ 0 w 10000"/>
                <a:gd name="connsiteY12" fmla="*/ 7380 h 10000"/>
                <a:gd name="connsiteX13" fmla="*/ 241 w 10000"/>
                <a:gd name="connsiteY13" fmla="*/ 7337 h 10000"/>
                <a:gd name="connsiteX14" fmla="*/ 281 w 10000"/>
                <a:gd name="connsiteY14" fmla="*/ 7730 h 10000"/>
                <a:gd name="connsiteX15" fmla="*/ 602 w 10000"/>
                <a:gd name="connsiteY15" fmla="*/ 8437 h 10000"/>
                <a:gd name="connsiteX16" fmla="*/ 602 w 10000"/>
                <a:gd name="connsiteY16" fmla="*/ 8479 h 10000"/>
                <a:gd name="connsiteX17" fmla="*/ 482 w 10000"/>
                <a:gd name="connsiteY17" fmla="*/ 8522 h 10000"/>
                <a:gd name="connsiteX18" fmla="*/ 964 w 10000"/>
                <a:gd name="connsiteY18" fmla="*/ 9225 h 10000"/>
                <a:gd name="connsiteX19" fmla="*/ 1004 w 10000"/>
                <a:gd name="connsiteY19" fmla="*/ 9446 h 10000"/>
                <a:gd name="connsiteX20" fmla="*/ 1178 w 10000"/>
                <a:gd name="connsiteY20" fmla="*/ 9809 h 10000"/>
                <a:gd name="connsiteX21" fmla="*/ 1357 w 10000"/>
                <a:gd name="connsiteY21" fmla="*/ 9607 h 10000"/>
                <a:gd name="connsiteX22" fmla="*/ 1652 w 10000"/>
                <a:gd name="connsiteY22" fmla="*/ 9545 h 10000"/>
                <a:gd name="connsiteX23" fmla="*/ 1951 w 10000"/>
                <a:gd name="connsiteY23" fmla="*/ 9489 h 10000"/>
                <a:gd name="connsiteX24" fmla="*/ 2025 w 10000"/>
                <a:gd name="connsiteY24" fmla="*/ 9219 h 10000"/>
                <a:gd name="connsiteX25" fmla="*/ 2338 w 10000"/>
                <a:gd name="connsiteY25" fmla="*/ 9131 h 10000"/>
                <a:gd name="connsiteX26" fmla="*/ 2643 w 10000"/>
                <a:gd name="connsiteY26" fmla="*/ 9561 h 10000"/>
                <a:gd name="connsiteX27" fmla="*/ 2977 w 10000"/>
                <a:gd name="connsiteY27" fmla="*/ 9748 h 10000"/>
                <a:gd name="connsiteX28" fmla="*/ 3167 w 10000"/>
                <a:gd name="connsiteY28" fmla="*/ 9715 h 10000"/>
                <a:gd name="connsiteX29" fmla="*/ 3795 w 10000"/>
                <a:gd name="connsiteY29" fmla="*/ 9872 h 10000"/>
                <a:gd name="connsiteX30" fmla="*/ 4153 w 10000"/>
                <a:gd name="connsiteY30" fmla="*/ 9956 h 10000"/>
                <a:gd name="connsiteX31" fmla="*/ 4682 w 10000"/>
                <a:gd name="connsiteY31" fmla="*/ 9732 h 10000"/>
                <a:gd name="connsiteX32" fmla="*/ 4983 w 10000"/>
                <a:gd name="connsiteY32" fmla="*/ 9289 h 10000"/>
                <a:gd name="connsiteX33" fmla="*/ 5337 w 10000"/>
                <a:gd name="connsiteY33" fmla="*/ 9512 h 10000"/>
                <a:gd name="connsiteX34" fmla="*/ 5564 w 10000"/>
                <a:gd name="connsiteY34" fmla="*/ 9681 h 10000"/>
                <a:gd name="connsiteX35" fmla="*/ 5768 w 10000"/>
                <a:gd name="connsiteY35" fmla="*/ 9572 h 10000"/>
                <a:gd name="connsiteX36" fmla="*/ 5933 w 10000"/>
                <a:gd name="connsiteY36" fmla="*/ 9471 h 10000"/>
                <a:gd name="connsiteX37" fmla="*/ 6089 w 10000"/>
                <a:gd name="connsiteY37" fmla="*/ 9245 h 10000"/>
                <a:gd name="connsiteX38" fmla="*/ 6274 w 10000"/>
                <a:gd name="connsiteY38" fmla="*/ 8940 h 10000"/>
                <a:gd name="connsiteX39" fmla="*/ 6389 w 10000"/>
                <a:gd name="connsiteY39" fmla="*/ 8797 h 10000"/>
                <a:gd name="connsiteX40" fmla="*/ 6524 w 10000"/>
                <a:gd name="connsiteY40" fmla="*/ 8740 h 10000"/>
                <a:gd name="connsiteX41" fmla="*/ 6531 w 10000"/>
                <a:gd name="connsiteY41" fmla="*/ 8560 h 10000"/>
                <a:gd name="connsiteX42" fmla="*/ 6572 w 10000"/>
                <a:gd name="connsiteY42" fmla="*/ 8352 h 10000"/>
                <a:gd name="connsiteX43" fmla="*/ 6602 w 10000"/>
                <a:gd name="connsiteY43" fmla="*/ 8162 h 10000"/>
                <a:gd name="connsiteX44" fmla="*/ 6855 w 10000"/>
                <a:gd name="connsiteY44" fmla="*/ 7916 h 10000"/>
                <a:gd name="connsiteX45" fmla="*/ 6893 w 10000"/>
                <a:gd name="connsiteY45" fmla="*/ 8869 h 10000"/>
                <a:gd name="connsiteX46" fmla="*/ 7308 w 10000"/>
                <a:gd name="connsiteY46" fmla="*/ 9201 h 10000"/>
                <a:gd name="connsiteX47" fmla="*/ 7430 w 10000"/>
                <a:gd name="connsiteY47" fmla="*/ 8917 h 10000"/>
                <a:gd name="connsiteX48" fmla="*/ 7470 w 10000"/>
                <a:gd name="connsiteY48" fmla="*/ 8960 h 10000"/>
                <a:gd name="connsiteX49" fmla="*/ 7590 w 10000"/>
                <a:gd name="connsiteY49" fmla="*/ 8698 h 10000"/>
                <a:gd name="connsiteX50" fmla="*/ 7831 w 10000"/>
                <a:gd name="connsiteY50" fmla="*/ 8567 h 10000"/>
                <a:gd name="connsiteX51" fmla="*/ 7952 w 10000"/>
                <a:gd name="connsiteY51" fmla="*/ 8083 h 10000"/>
                <a:gd name="connsiteX52" fmla="*/ 8313 w 10000"/>
                <a:gd name="connsiteY52" fmla="*/ 7513 h 10000"/>
                <a:gd name="connsiteX53" fmla="*/ 8594 w 10000"/>
                <a:gd name="connsiteY53" fmla="*/ 7248 h 10000"/>
                <a:gd name="connsiteX54" fmla="*/ 8795 w 10000"/>
                <a:gd name="connsiteY54" fmla="*/ 6504 h 10000"/>
                <a:gd name="connsiteX55" fmla="*/ 8795 w 10000"/>
                <a:gd name="connsiteY55" fmla="*/ 6328 h 10000"/>
                <a:gd name="connsiteX56" fmla="*/ 8755 w 10000"/>
                <a:gd name="connsiteY56" fmla="*/ 5888 h 10000"/>
                <a:gd name="connsiteX57" fmla="*/ 9157 w 10000"/>
                <a:gd name="connsiteY57" fmla="*/ 4305 h 10000"/>
                <a:gd name="connsiteX58" fmla="*/ 9277 w 10000"/>
                <a:gd name="connsiteY58" fmla="*/ 4305 h 10000"/>
                <a:gd name="connsiteX59" fmla="*/ 9438 w 10000"/>
                <a:gd name="connsiteY59" fmla="*/ 4174 h 10000"/>
                <a:gd name="connsiteX60" fmla="*/ 9920 w 10000"/>
                <a:gd name="connsiteY60" fmla="*/ 3954 h 10000"/>
                <a:gd name="connsiteX61" fmla="*/ 10000 w 10000"/>
                <a:gd name="connsiteY61" fmla="*/ 3602 h 10000"/>
                <a:gd name="connsiteX62" fmla="*/ 9960 w 10000"/>
                <a:gd name="connsiteY62" fmla="*/ 3514 h 10000"/>
                <a:gd name="connsiteX63" fmla="*/ 9799 w 10000"/>
                <a:gd name="connsiteY63" fmla="*/ 3514 h 10000"/>
                <a:gd name="connsiteX64" fmla="*/ 9679 w 10000"/>
                <a:gd name="connsiteY64" fmla="*/ 3295 h 10000"/>
                <a:gd name="connsiteX65" fmla="*/ 9438 w 10000"/>
                <a:gd name="connsiteY65" fmla="*/ 3209 h 10000"/>
                <a:gd name="connsiteX66" fmla="*/ 9317 w 10000"/>
                <a:gd name="connsiteY66" fmla="*/ 3033 h 10000"/>
                <a:gd name="connsiteX67" fmla="*/ 9237 w 10000"/>
                <a:gd name="connsiteY67" fmla="*/ 2374 h 10000"/>
                <a:gd name="connsiteX68" fmla="*/ 9237 w 10000"/>
                <a:gd name="connsiteY68" fmla="*/ 1449 h 10000"/>
                <a:gd name="connsiteX69" fmla="*/ 9036 w 10000"/>
                <a:gd name="connsiteY69" fmla="*/ 1144 h 10000"/>
                <a:gd name="connsiteX70" fmla="*/ 8996 w 10000"/>
                <a:gd name="connsiteY70" fmla="*/ 835 h 10000"/>
                <a:gd name="connsiteX71" fmla="*/ 8675 w 10000"/>
                <a:gd name="connsiteY71" fmla="*/ 396 h 10000"/>
                <a:gd name="connsiteX72" fmla="*/ 8394 w 10000"/>
                <a:gd name="connsiteY72" fmla="*/ 222 h 10000"/>
                <a:gd name="connsiteX73" fmla="*/ 8233 w 10000"/>
                <a:gd name="connsiteY73" fmla="*/ 0 h 10000"/>
                <a:gd name="connsiteX74" fmla="*/ 7992 w 10000"/>
                <a:gd name="connsiteY74" fmla="*/ 222 h 10000"/>
                <a:gd name="connsiteX75" fmla="*/ 7831 w 10000"/>
                <a:gd name="connsiteY75" fmla="*/ 176 h 10000"/>
                <a:gd name="connsiteX76" fmla="*/ 7711 w 10000"/>
                <a:gd name="connsiteY76" fmla="*/ 569 h 10000"/>
                <a:gd name="connsiteX77" fmla="*/ 7390 w 10000"/>
                <a:gd name="connsiteY77" fmla="*/ 660 h 10000"/>
                <a:gd name="connsiteX78" fmla="*/ 7309 w 10000"/>
                <a:gd name="connsiteY78" fmla="*/ 965 h 10000"/>
                <a:gd name="connsiteX79" fmla="*/ 7028 w 10000"/>
                <a:gd name="connsiteY79" fmla="*/ 965 h 10000"/>
                <a:gd name="connsiteX80" fmla="*/ 6787 w 10000"/>
                <a:gd name="connsiteY80" fmla="*/ 835 h 10000"/>
                <a:gd name="connsiteX81" fmla="*/ 6265 w 10000"/>
                <a:gd name="connsiteY81" fmla="*/ 835 h 10000"/>
                <a:gd name="connsiteX82" fmla="*/ 5743 w 10000"/>
                <a:gd name="connsiteY82" fmla="*/ 835 h 10000"/>
                <a:gd name="connsiteX83" fmla="*/ 5783 w 10000"/>
                <a:gd name="connsiteY83" fmla="*/ 660 h 10000"/>
                <a:gd name="connsiteX84" fmla="*/ 5703 w 10000"/>
                <a:gd name="connsiteY84" fmla="*/ 660 h 10000"/>
                <a:gd name="connsiteX85" fmla="*/ 5663 w 10000"/>
                <a:gd name="connsiteY85" fmla="*/ 835 h 10000"/>
                <a:gd name="connsiteX86" fmla="*/ 5181 w 10000"/>
                <a:gd name="connsiteY86" fmla="*/ 835 h 10000"/>
                <a:gd name="connsiteX87" fmla="*/ 4699 w 10000"/>
                <a:gd name="connsiteY87" fmla="*/ 835 h 10000"/>
                <a:gd name="connsiteX88" fmla="*/ 4217 w 10000"/>
                <a:gd name="connsiteY88" fmla="*/ 835 h 10000"/>
                <a:gd name="connsiteX89" fmla="*/ 3735 w 10000"/>
                <a:gd name="connsiteY89" fmla="*/ 835 h 10000"/>
                <a:gd name="connsiteX90" fmla="*/ 3293 w 10000"/>
                <a:gd name="connsiteY90" fmla="*/ 835 h 10000"/>
                <a:gd name="connsiteX91" fmla="*/ 2811 w 10000"/>
                <a:gd name="connsiteY91" fmla="*/ 835 h 10000"/>
                <a:gd name="connsiteX92" fmla="*/ 2369 w 10000"/>
                <a:gd name="connsiteY92" fmla="*/ 835 h 10000"/>
                <a:gd name="connsiteX93" fmla="*/ 1888 w 10000"/>
                <a:gd name="connsiteY93" fmla="*/ 835 h 10000"/>
                <a:gd name="connsiteX94" fmla="*/ 1888 w 10000"/>
                <a:gd name="connsiteY94" fmla="*/ 1449 h 10000"/>
                <a:gd name="connsiteX95" fmla="*/ 1888 w 10000"/>
                <a:gd name="connsiteY95" fmla="*/ 2241 h 10000"/>
                <a:gd name="connsiteX96" fmla="*/ 1285 w 10000"/>
                <a:gd name="connsiteY96" fmla="*/ 2241 h 10000"/>
                <a:gd name="connsiteX97" fmla="*/ 1285 w 10000"/>
                <a:gd name="connsiteY97" fmla="*/ 2592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10000" h="10000">
                  <a:moveTo>
                    <a:pt x="1285" y="2592"/>
                  </a:moveTo>
                  <a:lnTo>
                    <a:pt x="1285" y="3295"/>
                  </a:lnTo>
                  <a:lnTo>
                    <a:pt x="1285" y="3954"/>
                  </a:lnTo>
                  <a:lnTo>
                    <a:pt x="1285" y="4614"/>
                  </a:lnTo>
                  <a:lnTo>
                    <a:pt x="1285" y="5226"/>
                  </a:lnTo>
                  <a:lnTo>
                    <a:pt x="643" y="5360"/>
                  </a:lnTo>
                  <a:cubicBezTo>
                    <a:pt x="603" y="5477"/>
                    <a:pt x="562" y="5593"/>
                    <a:pt x="522" y="5710"/>
                  </a:cubicBezTo>
                  <a:lnTo>
                    <a:pt x="241" y="6150"/>
                  </a:lnTo>
                  <a:lnTo>
                    <a:pt x="241" y="6504"/>
                  </a:lnTo>
                  <a:lnTo>
                    <a:pt x="120" y="6589"/>
                  </a:lnTo>
                  <a:lnTo>
                    <a:pt x="120" y="6896"/>
                  </a:lnTo>
                  <a:lnTo>
                    <a:pt x="0" y="7163"/>
                  </a:lnTo>
                  <a:lnTo>
                    <a:pt x="0" y="7380"/>
                  </a:lnTo>
                  <a:lnTo>
                    <a:pt x="241" y="7337"/>
                  </a:lnTo>
                  <a:cubicBezTo>
                    <a:pt x="254" y="7469"/>
                    <a:pt x="268" y="7600"/>
                    <a:pt x="281" y="7730"/>
                  </a:cubicBezTo>
                  <a:lnTo>
                    <a:pt x="602" y="8437"/>
                  </a:lnTo>
                  <a:lnTo>
                    <a:pt x="602" y="8479"/>
                  </a:lnTo>
                  <a:lnTo>
                    <a:pt x="482" y="8522"/>
                  </a:lnTo>
                  <a:lnTo>
                    <a:pt x="964" y="9225"/>
                  </a:lnTo>
                  <a:cubicBezTo>
                    <a:pt x="977" y="9299"/>
                    <a:pt x="991" y="9372"/>
                    <a:pt x="1004" y="9446"/>
                  </a:cubicBezTo>
                  <a:cubicBezTo>
                    <a:pt x="991" y="9651"/>
                    <a:pt x="1191" y="9602"/>
                    <a:pt x="1178" y="9809"/>
                  </a:cubicBezTo>
                  <a:cubicBezTo>
                    <a:pt x="1205" y="9838"/>
                    <a:pt x="1330" y="9578"/>
                    <a:pt x="1357" y="9607"/>
                  </a:cubicBezTo>
                  <a:cubicBezTo>
                    <a:pt x="1491" y="9531"/>
                    <a:pt x="1526" y="9661"/>
                    <a:pt x="1652" y="9545"/>
                  </a:cubicBezTo>
                  <a:lnTo>
                    <a:pt x="1951" y="9489"/>
                  </a:lnTo>
                  <a:cubicBezTo>
                    <a:pt x="1964" y="9591"/>
                    <a:pt x="2012" y="9117"/>
                    <a:pt x="2025" y="9219"/>
                  </a:cubicBezTo>
                  <a:lnTo>
                    <a:pt x="2338" y="9131"/>
                  </a:lnTo>
                  <a:cubicBezTo>
                    <a:pt x="2482" y="9213"/>
                    <a:pt x="2505" y="9464"/>
                    <a:pt x="2643" y="9561"/>
                  </a:cubicBezTo>
                  <a:cubicBezTo>
                    <a:pt x="2747" y="9644"/>
                    <a:pt x="2890" y="9723"/>
                    <a:pt x="2977" y="9748"/>
                  </a:cubicBezTo>
                  <a:cubicBezTo>
                    <a:pt x="3064" y="9775"/>
                    <a:pt x="3071" y="9711"/>
                    <a:pt x="3167" y="9715"/>
                  </a:cubicBezTo>
                  <a:lnTo>
                    <a:pt x="3795" y="9872"/>
                  </a:lnTo>
                  <a:cubicBezTo>
                    <a:pt x="3849" y="9828"/>
                    <a:pt x="4099" y="10000"/>
                    <a:pt x="4153" y="9956"/>
                  </a:cubicBezTo>
                  <a:cubicBezTo>
                    <a:pt x="4287" y="9933"/>
                    <a:pt x="4581" y="9819"/>
                    <a:pt x="4682" y="9732"/>
                  </a:cubicBezTo>
                  <a:cubicBezTo>
                    <a:pt x="4806" y="9616"/>
                    <a:pt x="4903" y="9349"/>
                    <a:pt x="4983" y="9289"/>
                  </a:cubicBezTo>
                  <a:cubicBezTo>
                    <a:pt x="5106" y="9253"/>
                    <a:pt x="5227" y="9441"/>
                    <a:pt x="5337" y="9512"/>
                  </a:cubicBezTo>
                  <a:cubicBezTo>
                    <a:pt x="5340" y="9373"/>
                    <a:pt x="5492" y="9671"/>
                    <a:pt x="5564" y="9681"/>
                  </a:cubicBezTo>
                  <a:lnTo>
                    <a:pt x="5768" y="9572"/>
                  </a:lnTo>
                  <a:lnTo>
                    <a:pt x="5933" y="9471"/>
                  </a:lnTo>
                  <a:lnTo>
                    <a:pt x="6089" y="9245"/>
                  </a:lnTo>
                  <a:lnTo>
                    <a:pt x="6274" y="8940"/>
                  </a:lnTo>
                  <a:cubicBezTo>
                    <a:pt x="6312" y="8890"/>
                    <a:pt x="6351" y="8843"/>
                    <a:pt x="6389" y="8797"/>
                  </a:cubicBezTo>
                  <a:lnTo>
                    <a:pt x="6524" y="8740"/>
                  </a:lnTo>
                  <a:cubicBezTo>
                    <a:pt x="6526" y="8680"/>
                    <a:pt x="6529" y="8620"/>
                    <a:pt x="6531" y="8560"/>
                  </a:cubicBezTo>
                  <a:cubicBezTo>
                    <a:pt x="6495" y="8427"/>
                    <a:pt x="6608" y="8487"/>
                    <a:pt x="6572" y="8352"/>
                  </a:cubicBezTo>
                  <a:cubicBezTo>
                    <a:pt x="6582" y="8288"/>
                    <a:pt x="6592" y="8226"/>
                    <a:pt x="6602" y="8162"/>
                  </a:cubicBezTo>
                  <a:lnTo>
                    <a:pt x="6855" y="7916"/>
                  </a:lnTo>
                  <a:cubicBezTo>
                    <a:pt x="6892" y="8049"/>
                    <a:pt x="6846" y="8691"/>
                    <a:pt x="6893" y="8869"/>
                  </a:cubicBezTo>
                  <a:cubicBezTo>
                    <a:pt x="6988" y="9092"/>
                    <a:pt x="7208" y="9208"/>
                    <a:pt x="7308" y="9201"/>
                  </a:cubicBezTo>
                  <a:cubicBezTo>
                    <a:pt x="7321" y="8774"/>
                    <a:pt x="7417" y="9343"/>
                    <a:pt x="7430" y="8917"/>
                  </a:cubicBezTo>
                  <a:cubicBezTo>
                    <a:pt x="7443" y="8935"/>
                    <a:pt x="7457" y="8947"/>
                    <a:pt x="7470" y="8960"/>
                  </a:cubicBezTo>
                  <a:lnTo>
                    <a:pt x="7590" y="8698"/>
                  </a:lnTo>
                  <a:lnTo>
                    <a:pt x="7831" y="8567"/>
                  </a:lnTo>
                  <a:cubicBezTo>
                    <a:pt x="7871" y="8405"/>
                    <a:pt x="7912" y="8243"/>
                    <a:pt x="7952" y="8083"/>
                  </a:cubicBezTo>
                  <a:lnTo>
                    <a:pt x="8313" y="7513"/>
                  </a:lnTo>
                  <a:lnTo>
                    <a:pt x="8594" y="7248"/>
                  </a:lnTo>
                  <a:lnTo>
                    <a:pt x="8795" y="6504"/>
                  </a:lnTo>
                  <a:lnTo>
                    <a:pt x="8795" y="6328"/>
                  </a:lnTo>
                  <a:cubicBezTo>
                    <a:pt x="8782" y="6182"/>
                    <a:pt x="8768" y="6033"/>
                    <a:pt x="8755" y="5888"/>
                  </a:cubicBezTo>
                  <a:lnTo>
                    <a:pt x="9157" y="4305"/>
                  </a:lnTo>
                  <a:lnTo>
                    <a:pt x="9277" y="4305"/>
                  </a:lnTo>
                  <a:cubicBezTo>
                    <a:pt x="9331" y="4263"/>
                    <a:pt x="9384" y="4216"/>
                    <a:pt x="9438" y="4174"/>
                  </a:cubicBezTo>
                  <a:lnTo>
                    <a:pt x="9920" y="3954"/>
                  </a:lnTo>
                  <a:cubicBezTo>
                    <a:pt x="9947" y="3837"/>
                    <a:pt x="9973" y="3722"/>
                    <a:pt x="10000" y="3602"/>
                  </a:cubicBezTo>
                  <a:cubicBezTo>
                    <a:pt x="9987" y="3573"/>
                    <a:pt x="9973" y="3545"/>
                    <a:pt x="9960" y="3514"/>
                  </a:cubicBezTo>
                  <a:lnTo>
                    <a:pt x="9799" y="3514"/>
                  </a:lnTo>
                  <a:lnTo>
                    <a:pt x="9679" y="3295"/>
                  </a:lnTo>
                  <a:lnTo>
                    <a:pt x="9438" y="3209"/>
                  </a:lnTo>
                  <a:cubicBezTo>
                    <a:pt x="9398" y="3148"/>
                    <a:pt x="9357" y="3091"/>
                    <a:pt x="9317" y="3033"/>
                  </a:cubicBezTo>
                  <a:cubicBezTo>
                    <a:pt x="9290" y="2813"/>
                    <a:pt x="9264" y="2592"/>
                    <a:pt x="9237" y="2374"/>
                  </a:cubicBezTo>
                  <a:lnTo>
                    <a:pt x="9237" y="1449"/>
                  </a:lnTo>
                  <a:lnTo>
                    <a:pt x="9036" y="1144"/>
                  </a:lnTo>
                  <a:cubicBezTo>
                    <a:pt x="9023" y="1040"/>
                    <a:pt x="9009" y="936"/>
                    <a:pt x="8996" y="835"/>
                  </a:cubicBezTo>
                  <a:lnTo>
                    <a:pt x="8675" y="396"/>
                  </a:lnTo>
                  <a:lnTo>
                    <a:pt x="8394" y="222"/>
                  </a:lnTo>
                  <a:lnTo>
                    <a:pt x="8233" y="0"/>
                  </a:lnTo>
                  <a:lnTo>
                    <a:pt x="7992" y="222"/>
                  </a:lnTo>
                  <a:lnTo>
                    <a:pt x="7831" y="176"/>
                  </a:lnTo>
                  <a:lnTo>
                    <a:pt x="7711" y="569"/>
                  </a:lnTo>
                  <a:lnTo>
                    <a:pt x="7390" y="660"/>
                  </a:lnTo>
                  <a:cubicBezTo>
                    <a:pt x="7363" y="762"/>
                    <a:pt x="7336" y="863"/>
                    <a:pt x="7309" y="965"/>
                  </a:cubicBezTo>
                  <a:lnTo>
                    <a:pt x="7028" y="965"/>
                  </a:lnTo>
                  <a:lnTo>
                    <a:pt x="6787" y="835"/>
                  </a:lnTo>
                  <a:lnTo>
                    <a:pt x="6265" y="835"/>
                  </a:lnTo>
                  <a:lnTo>
                    <a:pt x="5743" y="835"/>
                  </a:lnTo>
                  <a:cubicBezTo>
                    <a:pt x="5756" y="777"/>
                    <a:pt x="5770" y="718"/>
                    <a:pt x="5783" y="660"/>
                  </a:cubicBezTo>
                  <a:lnTo>
                    <a:pt x="5703" y="660"/>
                  </a:lnTo>
                  <a:cubicBezTo>
                    <a:pt x="5690" y="718"/>
                    <a:pt x="5676" y="777"/>
                    <a:pt x="5663" y="835"/>
                  </a:cubicBezTo>
                  <a:lnTo>
                    <a:pt x="5181" y="835"/>
                  </a:lnTo>
                  <a:lnTo>
                    <a:pt x="4699" y="835"/>
                  </a:lnTo>
                  <a:lnTo>
                    <a:pt x="4217" y="835"/>
                  </a:lnTo>
                  <a:lnTo>
                    <a:pt x="3735" y="835"/>
                  </a:lnTo>
                  <a:lnTo>
                    <a:pt x="3293" y="835"/>
                  </a:lnTo>
                  <a:lnTo>
                    <a:pt x="2811" y="835"/>
                  </a:lnTo>
                  <a:lnTo>
                    <a:pt x="2369" y="835"/>
                  </a:lnTo>
                  <a:lnTo>
                    <a:pt x="1888" y="835"/>
                  </a:lnTo>
                  <a:lnTo>
                    <a:pt x="1888" y="1449"/>
                  </a:lnTo>
                  <a:lnTo>
                    <a:pt x="1888" y="2241"/>
                  </a:lnTo>
                  <a:lnTo>
                    <a:pt x="1285" y="2241"/>
                  </a:lnTo>
                  <a:lnTo>
                    <a:pt x="1285" y="2592"/>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49" name="Freeform 30">
              <a:extLst>
                <a:ext uri="{FF2B5EF4-FFF2-40B4-BE49-F238E27FC236}">
                  <a16:creationId xmlns:a16="http://schemas.microsoft.com/office/drawing/2014/main" id="{77AC34D5-74D1-9B55-95D0-F8E24CA64C19}"/>
                </a:ext>
              </a:extLst>
            </p:cNvPr>
            <p:cNvSpPr>
              <a:spLocks/>
            </p:cNvSpPr>
            <p:nvPr/>
          </p:nvSpPr>
          <p:spPr bwMode="gray">
            <a:xfrm>
              <a:off x="2656566" y="987637"/>
              <a:ext cx="1414894" cy="1479840"/>
            </a:xfrm>
            <a:custGeom>
              <a:avLst/>
              <a:gdLst/>
              <a:ahLst/>
              <a:cxnLst>
                <a:cxn ang="0">
                  <a:pos x="14" y="190"/>
                </a:cxn>
                <a:cxn ang="0">
                  <a:pos x="42" y="209"/>
                </a:cxn>
                <a:cxn ang="0">
                  <a:pos x="67" y="227"/>
                </a:cxn>
                <a:cxn ang="0">
                  <a:pos x="89" y="243"/>
                </a:cxn>
                <a:cxn ang="0">
                  <a:pos x="112" y="259"/>
                </a:cxn>
                <a:cxn ang="0">
                  <a:pos x="133" y="275"/>
                </a:cxn>
                <a:cxn ang="0">
                  <a:pos x="146" y="288"/>
                </a:cxn>
                <a:cxn ang="0">
                  <a:pos x="156" y="297"/>
                </a:cxn>
                <a:cxn ang="0">
                  <a:pos x="165" y="300"/>
                </a:cxn>
                <a:cxn ang="0">
                  <a:pos x="177" y="310"/>
                </a:cxn>
                <a:cxn ang="0">
                  <a:pos x="179" y="319"/>
                </a:cxn>
                <a:cxn ang="0">
                  <a:pos x="202" y="313"/>
                </a:cxn>
                <a:cxn ang="0">
                  <a:pos x="223" y="303"/>
                </a:cxn>
                <a:cxn ang="0">
                  <a:pos x="239" y="291"/>
                </a:cxn>
                <a:cxn ang="0">
                  <a:pos x="255" y="278"/>
                </a:cxn>
                <a:cxn ang="0">
                  <a:pos x="269" y="268"/>
                </a:cxn>
                <a:cxn ang="0">
                  <a:pos x="283" y="259"/>
                </a:cxn>
                <a:cxn ang="0">
                  <a:pos x="298" y="249"/>
                </a:cxn>
                <a:cxn ang="0">
                  <a:pos x="299" y="230"/>
                </a:cxn>
                <a:cxn ang="0">
                  <a:pos x="282" y="227"/>
                </a:cxn>
                <a:cxn ang="0">
                  <a:pos x="277" y="213"/>
                </a:cxn>
                <a:cxn ang="0">
                  <a:pos x="269" y="196"/>
                </a:cxn>
                <a:cxn ang="0">
                  <a:pos x="275" y="171"/>
                </a:cxn>
                <a:cxn ang="0">
                  <a:pos x="267" y="133"/>
                </a:cxn>
                <a:cxn ang="0">
                  <a:pos x="269" y="126"/>
                </a:cxn>
                <a:cxn ang="0">
                  <a:pos x="252" y="88"/>
                </a:cxn>
                <a:cxn ang="0">
                  <a:pos x="250" y="77"/>
                </a:cxn>
                <a:cxn ang="0">
                  <a:pos x="239" y="60"/>
                </a:cxn>
                <a:cxn ang="0">
                  <a:pos x="256" y="38"/>
                </a:cxn>
                <a:cxn ang="0">
                  <a:pos x="256" y="13"/>
                </a:cxn>
                <a:cxn ang="0">
                  <a:pos x="259" y="3"/>
                </a:cxn>
                <a:cxn ang="0">
                  <a:pos x="239" y="1"/>
                </a:cxn>
                <a:cxn ang="0">
                  <a:pos x="225" y="0"/>
                </a:cxn>
                <a:cxn ang="0">
                  <a:pos x="209" y="8"/>
                </a:cxn>
                <a:cxn ang="0">
                  <a:pos x="189" y="4"/>
                </a:cxn>
                <a:cxn ang="0">
                  <a:pos x="175" y="6"/>
                </a:cxn>
                <a:cxn ang="0">
                  <a:pos x="149" y="12"/>
                </a:cxn>
                <a:cxn ang="0">
                  <a:pos x="133" y="20"/>
                </a:cxn>
                <a:cxn ang="0">
                  <a:pos x="118" y="27"/>
                </a:cxn>
                <a:cxn ang="0">
                  <a:pos x="100" y="39"/>
                </a:cxn>
                <a:cxn ang="0">
                  <a:pos x="99" y="41"/>
                </a:cxn>
                <a:cxn ang="0">
                  <a:pos x="102" y="46"/>
                </a:cxn>
                <a:cxn ang="0">
                  <a:pos x="102" y="51"/>
                </a:cxn>
                <a:cxn ang="0">
                  <a:pos x="104" y="63"/>
                </a:cxn>
                <a:cxn ang="0">
                  <a:pos x="105" y="71"/>
                </a:cxn>
                <a:cxn ang="0">
                  <a:pos x="108" y="82"/>
                </a:cxn>
                <a:cxn ang="0">
                  <a:pos x="111" y="89"/>
                </a:cxn>
                <a:cxn ang="0">
                  <a:pos x="86" y="93"/>
                </a:cxn>
                <a:cxn ang="0">
                  <a:pos x="73" y="101"/>
                </a:cxn>
                <a:cxn ang="0">
                  <a:pos x="74" y="106"/>
                </a:cxn>
                <a:cxn ang="0">
                  <a:pos x="75" y="113"/>
                </a:cxn>
                <a:cxn ang="0">
                  <a:pos x="57" y="121"/>
                </a:cxn>
                <a:cxn ang="0">
                  <a:pos x="45" y="132"/>
                </a:cxn>
                <a:cxn ang="0">
                  <a:pos x="31" y="138"/>
                </a:cxn>
                <a:cxn ang="0">
                  <a:pos x="17" y="143"/>
                </a:cxn>
                <a:cxn ang="0">
                  <a:pos x="7" y="147"/>
                </a:cxn>
                <a:cxn ang="0">
                  <a:pos x="0" y="171"/>
                </a:cxn>
              </a:cxnLst>
              <a:rect l="0" t="0" r="r" b="b"/>
              <a:pathLst>
                <a:path w="305" h="319">
                  <a:moveTo>
                    <a:pt x="0" y="180"/>
                  </a:moveTo>
                  <a:lnTo>
                    <a:pt x="14" y="190"/>
                  </a:lnTo>
                  <a:lnTo>
                    <a:pt x="29" y="200"/>
                  </a:lnTo>
                  <a:lnTo>
                    <a:pt x="42" y="209"/>
                  </a:lnTo>
                  <a:lnTo>
                    <a:pt x="56" y="219"/>
                  </a:lnTo>
                  <a:lnTo>
                    <a:pt x="67" y="227"/>
                  </a:lnTo>
                  <a:lnTo>
                    <a:pt x="79" y="235"/>
                  </a:lnTo>
                  <a:lnTo>
                    <a:pt x="89" y="243"/>
                  </a:lnTo>
                  <a:lnTo>
                    <a:pt x="100" y="251"/>
                  </a:lnTo>
                  <a:lnTo>
                    <a:pt x="112" y="259"/>
                  </a:lnTo>
                  <a:lnTo>
                    <a:pt x="123" y="267"/>
                  </a:lnTo>
                  <a:lnTo>
                    <a:pt x="133" y="275"/>
                  </a:lnTo>
                  <a:lnTo>
                    <a:pt x="145" y="282"/>
                  </a:lnTo>
                  <a:lnTo>
                    <a:pt x="146" y="288"/>
                  </a:lnTo>
                  <a:lnTo>
                    <a:pt x="152" y="292"/>
                  </a:lnTo>
                  <a:lnTo>
                    <a:pt x="156" y="297"/>
                  </a:lnTo>
                  <a:lnTo>
                    <a:pt x="163" y="298"/>
                  </a:lnTo>
                  <a:lnTo>
                    <a:pt x="165" y="300"/>
                  </a:lnTo>
                  <a:lnTo>
                    <a:pt x="176" y="304"/>
                  </a:lnTo>
                  <a:lnTo>
                    <a:pt x="177" y="310"/>
                  </a:lnTo>
                  <a:lnTo>
                    <a:pt x="176" y="316"/>
                  </a:lnTo>
                  <a:lnTo>
                    <a:pt x="179" y="319"/>
                  </a:lnTo>
                  <a:lnTo>
                    <a:pt x="190" y="316"/>
                  </a:lnTo>
                  <a:lnTo>
                    <a:pt x="202" y="313"/>
                  </a:lnTo>
                  <a:lnTo>
                    <a:pt x="214" y="310"/>
                  </a:lnTo>
                  <a:lnTo>
                    <a:pt x="223" y="303"/>
                  </a:lnTo>
                  <a:lnTo>
                    <a:pt x="231" y="297"/>
                  </a:lnTo>
                  <a:lnTo>
                    <a:pt x="239" y="291"/>
                  </a:lnTo>
                  <a:lnTo>
                    <a:pt x="248" y="283"/>
                  </a:lnTo>
                  <a:lnTo>
                    <a:pt x="255" y="278"/>
                  </a:lnTo>
                  <a:lnTo>
                    <a:pt x="262" y="273"/>
                  </a:lnTo>
                  <a:lnTo>
                    <a:pt x="269" y="268"/>
                  </a:lnTo>
                  <a:lnTo>
                    <a:pt x="276" y="264"/>
                  </a:lnTo>
                  <a:lnTo>
                    <a:pt x="283" y="259"/>
                  </a:lnTo>
                  <a:lnTo>
                    <a:pt x="290" y="254"/>
                  </a:lnTo>
                  <a:lnTo>
                    <a:pt x="298" y="249"/>
                  </a:lnTo>
                  <a:lnTo>
                    <a:pt x="305" y="244"/>
                  </a:lnTo>
                  <a:lnTo>
                    <a:pt x="299" y="230"/>
                  </a:lnTo>
                  <a:lnTo>
                    <a:pt x="290" y="227"/>
                  </a:lnTo>
                  <a:lnTo>
                    <a:pt x="282" y="227"/>
                  </a:lnTo>
                  <a:lnTo>
                    <a:pt x="279" y="222"/>
                  </a:lnTo>
                  <a:lnTo>
                    <a:pt x="277" y="213"/>
                  </a:lnTo>
                  <a:lnTo>
                    <a:pt x="268" y="198"/>
                  </a:lnTo>
                  <a:lnTo>
                    <a:pt x="269" y="196"/>
                  </a:lnTo>
                  <a:lnTo>
                    <a:pt x="274" y="194"/>
                  </a:lnTo>
                  <a:lnTo>
                    <a:pt x="275" y="171"/>
                  </a:lnTo>
                  <a:lnTo>
                    <a:pt x="273" y="143"/>
                  </a:lnTo>
                  <a:lnTo>
                    <a:pt x="267" y="133"/>
                  </a:lnTo>
                  <a:lnTo>
                    <a:pt x="267" y="130"/>
                  </a:lnTo>
                  <a:lnTo>
                    <a:pt x="269" y="126"/>
                  </a:lnTo>
                  <a:lnTo>
                    <a:pt x="264" y="94"/>
                  </a:lnTo>
                  <a:lnTo>
                    <a:pt x="252" y="88"/>
                  </a:lnTo>
                  <a:lnTo>
                    <a:pt x="252" y="82"/>
                  </a:lnTo>
                  <a:lnTo>
                    <a:pt x="250" y="77"/>
                  </a:lnTo>
                  <a:lnTo>
                    <a:pt x="243" y="73"/>
                  </a:lnTo>
                  <a:lnTo>
                    <a:pt x="239" y="60"/>
                  </a:lnTo>
                  <a:lnTo>
                    <a:pt x="252" y="47"/>
                  </a:lnTo>
                  <a:lnTo>
                    <a:pt x="256" y="38"/>
                  </a:lnTo>
                  <a:lnTo>
                    <a:pt x="254" y="24"/>
                  </a:lnTo>
                  <a:lnTo>
                    <a:pt x="256" y="13"/>
                  </a:lnTo>
                  <a:lnTo>
                    <a:pt x="254" y="11"/>
                  </a:lnTo>
                  <a:lnTo>
                    <a:pt x="259" y="3"/>
                  </a:lnTo>
                  <a:lnTo>
                    <a:pt x="246" y="4"/>
                  </a:lnTo>
                  <a:lnTo>
                    <a:pt x="239" y="1"/>
                  </a:lnTo>
                  <a:lnTo>
                    <a:pt x="234" y="3"/>
                  </a:lnTo>
                  <a:lnTo>
                    <a:pt x="225" y="0"/>
                  </a:lnTo>
                  <a:lnTo>
                    <a:pt x="223" y="3"/>
                  </a:lnTo>
                  <a:lnTo>
                    <a:pt x="209" y="8"/>
                  </a:lnTo>
                  <a:lnTo>
                    <a:pt x="204" y="4"/>
                  </a:lnTo>
                  <a:lnTo>
                    <a:pt x="189" y="4"/>
                  </a:lnTo>
                  <a:lnTo>
                    <a:pt x="182" y="7"/>
                  </a:lnTo>
                  <a:lnTo>
                    <a:pt x="175" y="6"/>
                  </a:lnTo>
                  <a:lnTo>
                    <a:pt x="170" y="9"/>
                  </a:lnTo>
                  <a:lnTo>
                    <a:pt x="149" y="12"/>
                  </a:lnTo>
                  <a:lnTo>
                    <a:pt x="134" y="18"/>
                  </a:lnTo>
                  <a:lnTo>
                    <a:pt x="133" y="20"/>
                  </a:lnTo>
                  <a:lnTo>
                    <a:pt x="131" y="23"/>
                  </a:lnTo>
                  <a:lnTo>
                    <a:pt x="118" y="27"/>
                  </a:lnTo>
                  <a:lnTo>
                    <a:pt x="110" y="35"/>
                  </a:lnTo>
                  <a:lnTo>
                    <a:pt x="100" y="39"/>
                  </a:lnTo>
                  <a:lnTo>
                    <a:pt x="99" y="40"/>
                  </a:lnTo>
                  <a:lnTo>
                    <a:pt x="99" y="41"/>
                  </a:lnTo>
                  <a:lnTo>
                    <a:pt x="102" y="45"/>
                  </a:lnTo>
                  <a:lnTo>
                    <a:pt x="102" y="46"/>
                  </a:lnTo>
                  <a:lnTo>
                    <a:pt x="104" y="49"/>
                  </a:lnTo>
                  <a:lnTo>
                    <a:pt x="102" y="51"/>
                  </a:lnTo>
                  <a:lnTo>
                    <a:pt x="105" y="56"/>
                  </a:lnTo>
                  <a:lnTo>
                    <a:pt x="104" y="63"/>
                  </a:lnTo>
                  <a:lnTo>
                    <a:pt x="106" y="66"/>
                  </a:lnTo>
                  <a:lnTo>
                    <a:pt x="105" y="71"/>
                  </a:lnTo>
                  <a:lnTo>
                    <a:pt x="106" y="77"/>
                  </a:lnTo>
                  <a:lnTo>
                    <a:pt x="108" y="82"/>
                  </a:lnTo>
                  <a:lnTo>
                    <a:pt x="114" y="86"/>
                  </a:lnTo>
                  <a:lnTo>
                    <a:pt x="111" y="89"/>
                  </a:lnTo>
                  <a:lnTo>
                    <a:pt x="112" y="93"/>
                  </a:lnTo>
                  <a:lnTo>
                    <a:pt x="86" y="93"/>
                  </a:lnTo>
                  <a:lnTo>
                    <a:pt x="85" y="98"/>
                  </a:lnTo>
                  <a:lnTo>
                    <a:pt x="73" y="101"/>
                  </a:lnTo>
                  <a:lnTo>
                    <a:pt x="71" y="105"/>
                  </a:lnTo>
                  <a:lnTo>
                    <a:pt x="74" y="106"/>
                  </a:lnTo>
                  <a:lnTo>
                    <a:pt x="71" y="110"/>
                  </a:lnTo>
                  <a:lnTo>
                    <a:pt x="75" y="113"/>
                  </a:lnTo>
                  <a:lnTo>
                    <a:pt x="75" y="114"/>
                  </a:lnTo>
                  <a:lnTo>
                    <a:pt x="57" y="121"/>
                  </a:lnTo>
                  <a:lnTo>
                    <a:pt x="51" y="130"/>
                  </a:lnTo>
                  <a:lnTo>
                    <a:pt x="45" y="132"/>
                  </a:lnTo>
                  <a:lnTo>
                    <a:pt x="31" y="135"/>
                  </a:lnTo>
                  <a:lnTo>
                    <a:pt x="31" y="138"/>
                  </a:lnTo>
                  <a:lnTo>
                    <a:pt x="23" y="137"/>
                  </a:lnTo>
                  <a:lnTo>
                    <a:pt x="17" y="143"/>
                  </a:lnTo>
                  <a:lnTo>
                    <a:pt x="13" y="143"/>
                  </a:lnTo>
                  <a:lnTo>
                    <a:pt x="7" y="147"/>
                  </a:lnTo>
                  <a:lnTo>
                    <a:pt x="0" y="153"/>
                  </a:lnTo>
                  <a:lnTo>
                    <a:pt x="0" y="171"/>
                  </a:lnTo>
                  <a:lnTo>
                    <a:pt x="0" y="18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50" name="Freeform 314">
              <a:extLst>
                <a:ext uri="{FF2B5EF4-FFF2-40B4-BE49-F238E27FC236}">
                  <a16:creationId xmlns:a16="http://schemas.microsoft.com/office/drawing/2014/main" id="{B53B31AF-BDBF-CBC1-86E4-0E0B72D4F356}"/>
                </a:ext>
              </a:extLst>
            </p:cNvPr>
            <p:cNvSpPr>
              <a:spLocks/>
            </p:cNvSpPr>
            <p:nvPr/>
          </p:nvSpPr>
          <p:spPr bwMode="gray">
            <a:xfrm>
              <a:off x="4962147" y="1465452"/>
              <a:ext cx="779350" cy="788628"/>
            </a:xfrm>
            <a:custGeom>
              <a:avLst/>
              <a:gdLst/>
              <a:ahLst/>
              <a:cxnLst>
                <a:cxn ang="0">
                  <a:pos x="143" y="6"/>
                </a:cxn>
                <a:cxn ang="0">
                  <a:pos x="129" y="11"/>
                </a:cxn>
                <a:cxn ang="0">
                  <a:pos x="120" y="11"/>
                </a:cxn>
                <a:cxn ang="0">
                  <a:pos x="115" y="7"/>
                </a:cxn>
                <a:cxn ang="0">
                  <a:pos x="110" y="1"/>
                </a:cxn>
                <a:cxn ang="0">
                  <a:pos x="100" y="2"/>
                </a:cxn>
                <a:cxn ang="0">
                  <a:pos x="90" y="6"/>
                </a:cxn>
                <a:cxn ang="0">
                  <a:pos x="86" y="3"/>
                </a:cxn>
                <a:cxn ang="0">
                  <a:pos x="35" y="3"/>
                </a:cxn>
                <a:cxn ang="0">
                  <a:pos x="10" y="2"/>
                </a:cxn>
                <a:cxn ang="0">
                  <a:pos x="6" y="0"/>
                </a:cxn>
                <a:cxn ang="0">
                  <a:pos x="4" y="23"/>
                </a:cxn>
                <a:cxn ang="0">
                  <a:pos x="2" y="34"/>
                </a:cxn>
                <a:cxn ang="0">
                  <a:pos x="3" y="41"/>
                </a:cxn>
                <a:cxn ang="0">
                  <a:pos x="8" y="61"/>
                </a:cxn>
                <a:cxn ang="0">
                  <a:pos x="8" y="92"/>
                </a:cxn>
                <a:cxn ang="0">
                  <a:pos x="8" y="122"/>
                </a:cxn>
                <a:cxn ang="0">
                  <a:pos x="8" y="152"/>
                </a:cxn>
                <a:cxn ang="0">
                  <a:pos x="20" y="167"/>
                </a:cxn>
                <a:cxn ang="0">
                  <a:pos x="43" y="167"/>
                </a:cxn>
                <a:cxn ang="0">
                  <a:pos x="66" y="167"/>
                </a:cxn>
                <a:cxn ang="0">
                  <a:pos x="90" y="167"/>
                </a:cxn>
                <a:cxn ang="0">
                  <a:pos x="103" y="163"/>
                </a:cxn>
                <a:cxn ang="0">
                  <a:pos x="104" y="167"/>
                </a:cxn>
                <a:cxn ang="0">
                  <a:pos x="130" y="167"/>
                </a:cxn>
                <a:cxn ang="0">
                  <a:pos x="143" y="170"/>
                </a:cxn>
                <a:cxn ang="0">
                  <a:pos x="153" y="161"/>
                </a:cxn>
                <a:cxn ang="0">
                  <a:pos x="160" y="153"/>
                </a:cxn>
                <a:cxn ang="0">
                  <a:pos x="164" y="135"/>
                </a:cxn>
                <a:cxn ang="0">
                  <a:pos x="160" y="125"/>
                </a:cxn>
                <a:cxn ang="0">
                  <a:pos x="140" y="78"/>
                </a:cxn>
                <a:cxn ang="0">
                  <a:pos x="135" y="65"/>
                </a:cxn>
                <a:cxn ang="0">
                  <a:pos x="123" y="49"/>
                </a:cxn>
                <a:cxn ang="0">
                  <a:pos x="118" y="37"/>
                </a:cxn>
                <a:cxn ang="0">
                  <a:pos x="121" y="29"/>
                </a:cxn>
                <a:cxn ang="0">
                  <a:pos x="130" y="49"/>
                </a:cxn>
                <a:cxn ang="0">
                  <a:pos x="143" y="68"/>
                </a:cxn>
                <a:cxn ang="0">
                  <a:pos x="149" y="60"/>
                </a:cxn>
                <a:cxn ang="0">
                  <a:pos x="152" y="32"/>
                </a:cxn>
                <a:cxn ang="0">
                  <a:pos x="147" y="14"/>
                </a:cxn>
              </a:cxnLst>
              <a:rect l="0" t="0" r="r" b="b"/>
              <a:pathLst>
                <a:path w="168" h="170">
                  <a:moveTo>
                    <a:pt x="145" y="8"/>
                  </a:moveTo>
                  <a:lnTo>
                    <a:pt x="143" y="6"/>
                  </a:lnTo>
                  <a:lnTo>
                    <a:pt x="135" y="11"/>
                  </a:lnTo>
                  <a:lnTo>
                    <a:pt x="129" y="11"/>
                  </a:lnTo>
                  <a:lnTo>
                    <a:pt x="128" y="10"/>
                  </a:lnTo>
                  <a:lnTo>
                    <a:pt x="120" y="11"/>
                  </a:lnTo>
                  <a:lnTo>
                    <a:pt x="118" y="8"/>
                  </a:lnTo>
                  <a:lnTo>
                    <a:pt x="115" y="7"/>
                  </a:lnTo>
                  <a:lnTo>
                    <a:pt x="115" y="7"/>
                  </a:lnTo>
                  <a:lnTo>
                    <a:pt x="110" y="1"/>
                  </a:lnTo>
                  <a:lnTo>
                    <a:pt x="108" y="3"/>
                  </a:lnTo>
                  <a:lnTo>
                    <a:pt x="100" y="2"/>
                  </a:lnTo>
                  <a:lnTo>
                    <a:pt x="98" y="2"/>
                  </a:lnTo>
                  <a:lnTo>
                    <a:pt x="90" y="6"/>
                  </a:lnTo>
                  <a:lnTo>
                    <a:pt x="92" y="2"/>
                  </a:lnTo>
                  <a:lnTo>
                    <a:pt x="86" y="3"/>
                  </a:lnTo>
                  <a:lnTo>
                    <a:pt x="66" y="14"/>
                  </a:lnTo>
                  <a:lnTo>
                    <a:pt x="35" y="3"/>
                  </a:lnTo>
                  <a:lnTo>
                    <a:pt x="20" y="1"/>
                  </a:lnTo>
                  <a:lnTo>
                    <a:pt x="10" y="2"/>
                  </a:lnTo>
                  <a:lnTo>
                    <a:pt x="8" y="0"/>
                  </a:lnTo>
                  <a:lnTo>
                    <a:pt x="6" y="0"/>
                  </a:lnTo>
                  <a:lnTo>
                    <a:pt x="3" y="6"/>
                  </a:lnTo>
                  <a:lnTo>
                    <a:pt x="4" y="23"/>
                  </a:lnTo>
                  <a:lnTo>
                    <a:pt x="0" y="28"/>
                  </a:lnTo>
                  <a:lnTo>
                    <a:pt x="2" y="34"/>
                  </a:lnTo>
                  <a:lnTo>
                    <a:pt x="4" y="38"/>
                  </a:lnTo>
                  <a:lnTo>
                    <a:pt x="3" y="41"/>
                  </a:lnTo>
                  <a:lnTo>
                    <a:pt x="8" y="46"/>
                  </a:lnTo>
                  <a:lnTo>
                    <a:pt x="8" y="61"/>
                  </a:lnTo>
                  <a:lnTo>
                    <a:pt x="8" y="77"/>
                  </a:lnTo>
                  <a:lnTo>
                    <a:pt x="8" y="92"/>
                  </a:lnTo>
                  <a:lnTo>
                    <a:pt x="8" y="106"/>
                  </a:lnTo>
                  <a:lnTo>
                    <a:pt x="8" y="122"/>
                  </a:lnTo>
                  <a:lnTo>
                    <a:pt x="8" y="137"/>
                  </a:lnTo>
                  <a:lnTo>
                    <a:pt x="8" y="152"/>
                  </a:lnTo>
                  <a:lnTo>
                    <a:pt x="8" y="167"/>
                  </a:lnTo>
                  <a:lnTo>
                    <a:pt x="20" y="167"/>
                  </a:lnTo>
                  <a:lnTo>
                    <a:pt x="31" y="167"/>
                  </a:lnTo>
                  <a:lnTo>
                    <a:pt x="43" y="167"/>
                  </a:lnTo>
                  <a:lnTo>
                    <a:pt x="54" y="167"/>
                  </a:lnTo>
                  <a:lnTo>
                    <a:pt x="66" y="167"/>
                  </a:lnTo>
                  <a:lnTo>
                    <a:pt x="78" y="167"/>
                  </a:lnTo>
                  <a:lnTo>
                    <a:pt x="90" y="167"/>
                  </a:lnTo>
                  <a:lnTo>
                    <a:pt x="102" y="167"/>
                  </a:lnTo>
                  <a:lnTo>
                    <a:pt x="103" y="163"/>
                  </a:lnTo>
                  <a:lnTo>
                    <a:pt x="105" y="163"/>
                  </a:lnTo>
                  <a:lnTo>
                    <a:pt x="104" y="167"/>
                  </a:lnTo>
                  <a:lnTo>
                    <a:pt x="117" y="167"/>
                  </a:lnTo>
                  <a:lnTo>
                    <a:pt x="130" y="167"/>
                  </a:lnTo>
                  <a:lnTo>
                    <a:pt x="136" y="170"/>
                  </a:lnTo>
                  <a:lnTo>
                    <a:pt x="143" y="170"/>
                  </a:lnTo>
                  <a:lnTo>
                    <a:pt x="145" y="163"/>
                  </a:lnTo>
                  <a:lnTo>
                    <a:pt x="153" y="161"/>
                  </a:lnTo>
                  <a:lnTo>
                    <a:pt x="156" y="152"/>
                  </a:lnTo>
                  <a:lnTo>
                    <a:pt x="160" y="153"/>
                  </a:lnTo>
                  <a:lnTo>
                    <a:pt x="166" y="148"/>
                  </a:lnTo>
                  <a:lnTo>
                    <a:pt x="164" y="135"/>
                  </a:lnTo>
                  <a:lnTo>
                    <a:pt x="168" y="135"/>
                  </a:lnTo>
                  <a:lnTo>
                    <a:pt x="160" y="125"/>
                  </a:lnTo>
                  <a:lnTo>
                    <a:pt x="142" y="91"/>
                  </a:lnTo>
                  <a:lnTo>
                    <a:pt x="140" y="78"/>
                  </a:lnTo>
                  <a:lnTo>
                    <a:pt x="135" y="72"/>
                  </a:lnTo>
                  <a:lnTo>
                    <a:pt x="135" y="65"/>
                  </a:lnTo>
                  <a:lnTo>
                    <a:pt x="127" y="57"/>
                  </a:lnTo>
                  <a:lnTo>
                    <a:pt x="123" y="49"/>
                  </a:lnTo>
                  <a:lnTo>
                    <a:pt x="122" y="41"/>
                  </a:lnTo>
                  <a:lnTo>
                    <a:pt x="118" y="37"/>
                  </a:lnTo>
                  <a:lnTo>
                    <a:pt x="121" y="29"/>
                  </a:lnTo>
                  <a:lnTo>
                    <a:pt x="121" y="29"/>
                  </a:lnTo>
                  <a:lnTo>
                    <a:pt x="123" y="38"/>
                  </a:lnTo>
                  <a:lnTo>
                    <a:pt x="130" y="49"/>
                  </a:lnTo>
                  <a:lnTo>
                    <a:pt x="131" y="54"/>
                  </a:lnTo>
                  <a:lnTo>
                    <a:pt x="143" y="68"/>
                  </a:lnTo>
                  <a:lnTo>
                    <a:pt x="148" y="66"/>
                  </a:lnTo>
                  <a:lnTo>
                    <a:pt x="149" y="60"/>
                  </a:lnTo>
                  <a:lnTo>
                    <a:pt x="155" y="40"/>
                  </a:lnTo>
                  <a:lnTo>
                    <a:pt x="152" y="32"/>
                  </a:lnTo>
                  <a:lnTo>
                    <a:pt x="149" y="23"/>
                  </a:lnTo>
                  <a:lnTo>
                    <a:pt x="147" y="14"/>
                  </a:lnTo>
                  <a:lnTo>
                    <a:pt x="145" y="8"/>
                  </a:lnTo>
                  <a:close/>
                </a:path>
              </a:pathLst>
            </a:custGeom>
            <a:solidFill>
              <a:schemeClr val="bg1"/>
            </a:solid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51" name="Freeform 320">
              <a:extLst>
                <a:ext uri="{FF2B5EF4-FFF2-40B4-BE49-F238E27FC236}">
                  <a16:creationId xmlns:a16="http://schemas.microsoft.com/office/drawing/2014/main" id="{4F509691-BFD3-7840-08CB-2817D595F020}"/>
                </a:ext>
              </a:extLst>
            </p:cNvPr>
            <p:cNvSpPr>
              <a:spLocks/>
            </p:cNvSpPr>
            <p:nvPr/>
          </p:nvSpPr>
          <p:spPr bwMode="gray">
            <a:xfrm>
              <a:off x="4108572" y="3474137"/>
              <a:ext cx="1331392" cy="1331392"/>
            </a:xfrm>
            <a:custGeom>
              <a:avLst/>
              <a:gdLst/>
              <a:ahLst/>
              <a:cxnLst>
                <a:cxn ang="0">
                  <a:pos x="275" y="58"/>
                </a:cxn>
                <a:cxn ang="0">
                  <a:pos x="281" y="43"/>
                </a:cxn>
                <a:cxn ang="0">
                  <a:pos x="281" y="25"/>
                </a:cxn>
                <a:cxn ang="0">
                  <a:pos x="262" y="10"/>
                </a:cxn>
                <a:cxn ang="0">
                  <a:pos x="248" y="11"/>
                </a:cxn>
                <a:cxn ang="0">
                  <a:pos x="238" y="11"/>
                </a:cxn>
                <a:cxn ang="0">
                  <a:pos x="223" y="1"/>
                </a:cxn>
                <a:cxn ang="0">
                  <a:pos x="217" y="1"/>
                </a:cxn>
                <a:cxn ang="0">
                  <a:pos x="211" y="0"/>
                </a:cxn>
                <a:cxn ang="0">
                  <a:pos x="195" y="0"/>
                </a:cxn>
                <a:cxn ang="0">
                  <a:pos x="189" y="5"/>
                </a:cxn>
                <a:cxn ang="0">
                  <a:pos x="167" y="9"/>
                </a:cxn>
                <a:cxn ang="0">
                  <a:pos x="156" y="9"/>
                </a:cxn>
                <a:cxn ang="0">
                  <a:pos x="154" y="15"/>
                </a:cxn>
                <a:cxn ang="0">
                  <a:pos x="130" y="10"/>
                </a:cxn>
                <a:cxn ang="0">
                  <a:pos x="125" y="11"/>
                </a:cxn>
                <a:cxn ang="0">
                  <a:pos x="108" y="1"/>
                </a:cxn>
                <a:cxn ang="0">
                  <a:pos x="99" y="23"/>
                </a:cxn>
                <a:cxn ang="0">
                  <a:pos x="95" y="34"/>
                </a:cxn>
                <a:cxn ang="0">
                  <a:pos x="82" y="91"/>
                </a:cxn>
                <a:cxn ang="0">
                  <a:pos x="61" y="113"/>
                </a:cxn>
                <a:cxn ang="0">
                  <a:pos x="58" y="130"/>
                </a:cxn>
                <a:cxn ang="0">
                  <a:pos x="39" y="153"/>
                </a:cxn>
                <a:cxn ang="0">
                  <a:pos x="31" y="155"/>
                </a:cxn>
                <a:cxn ang="0">
                  <a:pos x="23" y="150"/>
                </a:cxn>
                <a:cxn ang="0">
                  <a:pos x="15" y="156"/>
                </a:cxn>
                <a:cxn ang="0">
                  <a:pos x="5" y="157"/>
                </a:cxn>
                <a:cxn ang="0">
                  <a:pos x="0" y="171"/>
                </a:cxn>
                <a:cxn ang="0">
                  <a:pos x="15" y="171"/>
                </a:cxn>
                <a:cxn ang="0">
                  <a:pos x="37" y="171"/>
                </a:cxn>
                <a:cxn ang="0">
                  <a:pos x="60" y="171"/>
                </a:cxn>
                <a:cxn ang="0">
                  <a:pos x="70" y="194"/>
                </a:cxn>
                <a:cxn ang="0">
                  <a:pos x="82" y="206"/>
                </a:cxn>
                <a:cxn ang="0">
                  <a:pos x="106" y="204"/>
                </a:cxn>
                <a:cxn ang="0">
                  <a:pos x="129" y="187"/>
                </a:cxn>
                <a:cxn ang="0">
                  <a:pos x="140" y="193"/>
                </a:cxn>
                <a:cxn ang="0">
                  <a:pos x="144" y="219"/>
                </a:cxn>
                <a:cxn ang="0">
                  <a:pos x="148" y="244"/>
                </a:cxn>
                <a:cxn ang="0">
                  <a:pos x="150" y="255"/>
                </a:cxn>
                <a:cxn ang="0">
                  <a:pos x="163" y="250"/>
                </a:cxn>
                <a:cxn ang="0">
                  <a:pos x="177" y="249"/>
                </a:cxn>
                <a:cxn ang="0">
                  <a:pos x="184" y="255"/>
                </a:cxn>
                <a:cxn ang="0">
                  <a:pos x="198" y="259"/>
                </a:cxn>
                <a:cxn ang="0">
                  <a:pos x="223" y="263"/>
                </a:cxn>
                <a:cxn ang="0">
                  <a:pos x="238" y="271"/>
                </a:cxn>
                <a:cxn ang="0">
                  <a:pos x="250" y="284"/>
                </a:cxn>
                <a:cxn ang="0">
                  <a:pos x="258" y="285"/>
                </a:cxn>
                <a:cxn ang="0">
                  <a:pos x="262" y="270"/>
                </a:cxn>
                <a:cxn ang="0">
                  <a:pos x="245" y="263"/>
                </a:cxn>
                <a:cxn ang="0">
                  <a:pos x="250" y="234"/>
                </a:cxn>
                <a:cxn ang="0">
                  <a:pos x="250" y="220"/>
                </a:cxn>
                <a:cxn ang="0">
                  <a:pos x="252" y="214"/>
                </a:cxn>
                <a:cxn ang="0">
                  <a:pos x="275" y="207"/>
                </a:cxn>
                <a:cxn ang="0">
                  <a:pos x="263" y="189"/>
                </a:cxn>
                <a:cxn ang="0">
                  <a:pos x="257" y="168"/>
                </a:cxn>
                <a:cxn ang="0">
                  <a:pos x="254" y="160"/>
                </a:cxn>
                <a:cxn ang="0">
                  <a:pos x="256" y="146"/>
                </a:cxn>
                <a:cxn ang="0">
                  <a:pos x="255" y="141"/>
                </a:cxn>
                <a:cxn ang="0">
                  <a:pos x="256" y="125"/>
                </a:cxn>
                <a:cxn ang="0">
                  <a:pos x="252" y="117"/>
                </a:cxn>
                <a:cxn ang="0">
                  <a:pos x="263" y="101"/>
                </a:cxn>
                <a:cxn ang="0">
                  <a:pos x="264" y="82"/>
                </a:cxn>
                <a:cxn ang="0">
                  <a:pos x="275" y="61"/>
                </a:cxn>
              </a:cxnLst>
              <a:rect l="0" t="0" r="r" b="b"/>
              <a:pathLst>
                <a:path w="287" h="287">
                  <a:moveTo>
                    <a:pt x="275" y="61"/>
                  </a:moveTo>
                  <a:lnTo>
                    <a:pt x="275" y="58"/>
                  </a:lnTo>
                  <a:lnTo>
                    <a:pt x="287" y="47"/>
                  </a:lnTo>
                  <a:lnTo>
                    <a:pt x="281" y="43"/>
                  </a:lnTo>
                  <a:lnTo>
                    <a:pt x="280" y="39"/>
                  </a:lnTo>
                  <a:lnTo>
                    <a:pt x="281" y="25"/>
                  </a:lnTo>
                  <a:lnTo>
                    <a:pt x="280" y="25"/>
                  </a:lnTo>
                  <a:lnTo>
                    <a:pt x="262" y="10"/>
                  </a:lnTo>
                  <a:lnTo>
                    <a:pt x="258" y="12"/>
                  </a:lnTo>
                  <a:lnTo>
                    <a:pt x="248" y="11"/>
                  </a:lnTo>
                  <a:lnTo>
                    <a:pt x="244" y="14"/>
                  </a:lnTo>
                  <a:lnTo>
                    <a:pt x="238" y="11"/>
                  </a:lnTo>
                  <a:lnTo>
                    <a:pt x="230" y="1"/>
                  </a:lnTo>
                  <a:lnTo>
                    <a:pt x="223" y="1"/>
                  </a:lnTo>
                  <a:lnTo>
                    <a:pt x="220" y="4"/>
                  </a:lnTo>
                  <a:lnTo>
                    <a:pt x="217" y="1"/>
                  </a:lnTo>
                  <a:lnTo>
                    <a:pt x="215" y="4"/>
                  </a:lnTo>
                  <a:lnTo>
                    <a:pt x="211" y="0"/>
                  </a:lnTo>
                  <a:lnTo>
                    <a:pt x="201" y="1"/>
                  </a:lnTo>
                  <a:lnTo>
                    <a:pt x="195" y="0"/>
                  </a:lnTo>
                  <a:lnTo>
                    <a:pt x="194" y="4"/>
                  </a:lnTo>
                  <a:lnTo>
                    <a:pt x="189" y="5"/>
                  </a:lnTo>
                  <a:lnTo>
                    <a:pt x="186" y="2"/>
                  </a:lnTo>
                  <a:lnTo>
                    <a:pt x="167" y="9"/>
                  </a:lnTo>
                  <a:lnTo>
                    <a:pt x="160" y="6"/>
                  </a:lnTo>
                  <a:lnTo>
                    <a:pt x="156" y="9"/>
                  </a:lnTo>
                  <a:lnTo>
                    <a:pt x="156" y="14"/>
                  </a:lnTo>
                  <a:lnTo>
                    <a:pt x="154" y="15"/>
                  </a:lnTo>
                  <a:lnTo>
                    <a:pt x="139" y="15"/>
                  </a:lnTo>
                  <a:lnTo>
                    <a:pt x="130" y="10"/>
                  </a:lnTo>
                  <a:lnTo>
                    <a:pt x="127" y="12"/>
                  </a:lnTo>
                  <a:lnTo>
                    <a:pt x="125" y="11"/>
                  </a:lnTo>
                  <a:lnTo>
                    <a:pt x="117" y="1"/>
                  </a:lnTo>
                  <a:lnTo>
                    <a:pt x="108" y="1"/>
                  </a:lnTo>
                  <a:lnTo>
                    <a:pt x="100" y="11"/>
                  </a:lnTo>
                  <a:lnTo>
                    <a:pt x="99" y="23"/>
                  </a:lnTo>
                  <a:lnTo>
                    <a:pt x="95" y="23"/>
                  </a:lnTo>
                  <a:lnTo>
                    <a:pt x="95" y="34"/>
                  </a:lnTo>
                  <a:lnTo>
                    <a:pt x="87" y="50"/>
                  </a:lnTo>
                  <a:lnTo>
                    <a:pt x="82" y="91"/>
                  </a:lnTo>
                  <a:lnTo>
                    <a:pt x="68" y="103"/>
                  </a:lnTo>
                  <a:lnTo>
                    <a:pt x="61" y="113"/>
                  </a:lnTo>
                  <a:lnTo>
                    <a:pt x="60" y="119"/>
                  </a:lnTo>
                  <a:lnTo>
                    <a:pt x="58" y="130"/>
                  </a:lnTo>
                  <a:lnTo>
                    <a:pt x="54" y="141"/>
                  </a:lnTo>
                  <a:lnTo>
                    <a:pt x="39" y="153"/>
                  </a:lnTo>
                  <a:lnTo>
                    <a:pt x="33" y="155"/>
                  </a:lnTo>
                  <a:lnTo>
                    <a:pt x="31" y="155"/>
                  </a:lnTo>
                  <a:lnTo>
                    <a:pt x="30" y="149"/>
                  </a:lnTo>
                  <a:lnTo>
                    <a:pt x="23" y="150"/>
                  </a:lnTo>
                  <a:lnTo>
                    <a:pt x="19" y="155"/>
                  </a:lnTo>
                  <a:lnTo>
                    <a:pt x="15" y="156"/>
                  </a:lnTo>
                  <a:lnTo>
                    <a:pt x="11" y="153"/>
                  </a:lnTo>
                  <a:lnTo>
                    <a:pt x="5" y="157"/>
                  </a:lnTo>
                  <a:lnTo>
                    <a:pt x="2" y="169"/>
                  </a:lnTo>
                  <a:lnTo>
                    <a:pt x="0" y="171"/>
                  </a:lnTo>
                  <a:lnTo>
                    <a:pt x="0" y="177"/>
                  </a:lnTo>
                  <a:lnTo>
                    <a:pt x="15" y="171"/>
                  </a:lnTo>
                  <a:lnTo>
                    <a:pt x="26" y="171"/>
                  </a:lnTo>
                  <a:lnTo>
                    <a:pt x="37" y="171"/>
                  </a:lnTo>
                  <a:lnTo>
                    <a:pt x="49" y="171"/>
                  </a:lnTo>
                  <a:lnTo>
                    <a:pt x="60" y="171"/>
                  </a:lnTo>
                  <a:lnTo>
                    <a:pt x="65" y="174"/>
                  </a:lnTo>
                  <a:lnTo>
                    <a:pt x="70" y="194"/>
                  </a:lnTo>
                  <a:lnTo>
                    <a:pt x="79" y="205"/>
                  </a:lnTo>
                  <a:lnTo>
                    <a:pt x="82" y="206"/>
                  </a:lnTo>
                  <a:lnTo>
                    <a:pt x="95" y="204"/>
                  </a:lnTo>
                  <a:lnTo>
                    <a:pt x="106" y="204"/>
                  </a:lnTo>
                  <a:lnTo>
                    <a:pt x="110" y="189"/>
                  </a:lnTo>
                  <a:lnTo>
                    <a:pt x="129" y="187"/>
                  </a:lnTo>
                  <a:lnTo>
                    <a:pt x="127" y="193"/>
                  </a:lnTo>
                  <a:lnTo>
                    <a:pt x="140" y="193"/>
                  </a:lnTo>
                  <a:lnTo>
                    <a:pt x="143" y="196"/>
                  </a:lnTo>
                  <a:lnTo>
                    <a:pt x="144" y="219"/>
                  </a:lnTo>
                  <a:lnTo>
                    <a:pt x="144" y="227"/>
                  </a:lnTo>
                  <a:lnTo>
                    <a:pt x="148" y="244"/>
                  </a:lnTo>
                  <a:lnTo>
                    <a:pt x="145" y="253"/>
                  </a:lnTo>
                  <a:lnTo>
                    <a:pt x="150" y="255"/>
                  </a:lnTo>
                  <a:lnTo>
                    <a:pt x="154" y="250"/>
                  </a:lnTo>
                  <a:lnTo>
                    <a:pt x="163" y="250"/>
                  </a:lnTo>
                  <a:lnTo>
                    <a:pt x="174" y="250"/>
                  </a:lnTo>
                  <a:lnTo>
                    <a:pt x="177" y="249"/>
                  </a:lnTo>
                  <a:lnTo>
                    <a:pt x="181" y="248"/>
                  </a:lnTo>
                  <a:lnTo>
                    <a:pt x="184" y="255"/>
                  </a:lnTo>
                  <a:lnTo>
                    <a:pt x="194" y="253"/>
                  </a:lnTo>
                  <a:lnTo>
                    <a:pt x="198" y="259"/>
                  </a:lnTo>
                  <a:lnTo>
                    <a:pt x="209" y="265"/>
                  </a:lnTo>
                  <a:lnTo>
                    <a:pt x="223" y="263"/>
                  </a:lnTo>
                  <a:lnTo>
                    <a:pt x="229" y="268"/>
                  </a:lnTo>
                  <a:lnTo>
                    <a:pt x="238" y="271"/>
                  </a:lnTo>
                  <a:lnTo>
                    <a:pt x="243" y="279"/>
                  </a:lnTo>
                  <a:lnTo>
                    <a:pt x="250" y="284"/>
                  </a:lnTo>
                  <a:lnTo>
                    <a:pt x="255" y="285"/>
                  </a:lnTo>
                  <a:lnTo>
                    <a:pt x="258" y="285"/>
                  </a:lnTo>
                  <a:lnTo>
                    <a:pt x="263" y="287"/>
                  </a:lnTo>
                  <a:lnTo>
                    <a:pt x="262" y="270"/>
                  </a:lnTo>
                  <a:lnTo>
                    <a:pt x="251" y="270"/>
                  </a:lnTo>
                  <a:lnTo>
                    <a:pt x="245" y="263"/>
                  </a:lnTo>
                  <a:lnTo>
                    <a:pt x="250" y="242"/>
                  </a:lnTo>
                  <a:lnTo>
                    <a:pt x="250" y="234"/>
                  </a:lnTo>
                  <a:lnTo>
                    <a:pt x="250" y="225"/>
                  </a:lnTo>
                  <a:lnTo>
                    <a:pt x="250" y="220"/>
                  </a:lnTo>
                  <a:lnTo>
                    <a:pt x="252" y="217"/>
                  </a:lnTo>
                  <a:lnTo>
                    <a:pt x="252" y="214"/>
                  </a:lnTo>
                  <a:lnTo>
                    <a:pt x="255" y="211"/>
                  </a:lnTo>
                  <a:lnTo>
                    <a:pt x="275" y="207"/>
                  </a:lnTo>
                  <a:lnTo>
                    <a:pt x="273" y="198"/>
                  </a:lnTo>
                  <a:lnTo>
                    <a:pt x="263" y="189"/>
                  </a:lnTo>
                  <a:lnTo>
                    <a:pt x="257" y="179"/>
                  </a:lnTo>
                  <a:lnTo>
                    <a:pt x="257" y="168"/>
                  </a:lnTo>
                  <a:lnTo>
                    <a:pt x="256" y="163"/>
                  </a:lnTo>
                  <a:lnTo>
                    <a:pt x="254" y="160"/>
                  </a:lnTo>
                  <a:lnTo>
                    <a:pt x="256" y="149"/>
                  </a:lnTo>
                  <a:lnTo>
                    <a:pt x="256" y="146"/>
                  </a:lnTo>
                  <a:lnTo>
                    <a:pt x="255" y="146"/>
                  </a:lnTo>
                  <a:lnTo>
                    <a:pt x="255" y="141"/>
                  </a:lnTo>
                  <a:lnTo>
                    <a:pt x="257" y="133"/>
                  </a:lnTo>
                  <a:lnTo>
                    <a:pt x="256" y="125"/>
                  </a:lnTo>
                  <a:lnTo>
                    <a:pt x="254" y="122"/>
                  </a:lnTo>
                  <a:lnTo>
                    <a:pt x="252" y="117"/>
                  </a:lnTo>
                  <a:lnTo>
                    <a:pt x="256" y="110"/>
                  </a:lnTo>
                  <a:lnTo>
                    <a:pt x="263" y="101"/>
                  </a:lnTo>
                  <a:lnTo>
                    <a:pt x="263" y="86"/>
                  </a:lnTo>
                  <a:lnTo>
                    <a:pt x="264" y="82"/>
                  </a:lnTo>
                  <a:lnTo>
                    <a:pt x="265" y="74"/>
                  </a:lnTo>
                  <a:lnTo>
                    <a:pt x="275" y="61"/>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52" name="Freeform 321">
              <a:extLst>
                <a:ext uri="{FF2B5EF4-FFF2-40B4-BE49-F238E27FC236}">
                  <a16:creationId xmlns:a16="http://schemas.microsoft.com/office/drawing/2014/main" id="{36B408D6-4473-FE46-B10C-F3FCB0A9E87E}"/>
                </a:ext>
              </a:extLst>
            </p:cNvPr>
            <p:cNvSpPr>
              <a:spLocks/>
            </p:cNvSpPr>
            <p:nvPr/>
          </p:nvSpPr>
          <p:spPr bwMode="gray">
            <a:xfrm>
              <a:off x="4400827" y="5459626"/>
              <a:ext cx="1141192" cy="1039134"/>
            </a:xfrm>
            <a:custGeom>
              <a:avLst/>
              <a:gdLst/>
              <a:ahLst/>
              <a:cxnLst>
                <a:cxn ang="0">
                  <a:pos x="19" y="119"/>
                </a:cxn>
                <a:cxn ang="0">
                  <a:pos x="16" y="112"/>
                </a:cxn>
                <a:cxn ang="0">
                  <a:pos x="5" y="107"/>
                </a:cxn>
                <a:cxn ang="0">
                  <a:pos x="0" y="113"/>
                </a:cxn>
                <a:cxn ang="0">
                  <a:pos x="26" y="172"/>
                </a:cxn>
                <a:cxn ang="0">
                  <a:pos x="24" y="188"/>
                </a:cxn>
                <a:cxn ang="0">
                  <a:pos x="20" y="192"/>
                </a:cxn>
                <a:cxn ang="0">
                  <a:pos x="23" y="196"/>
                </a:cxn>
                <a:cxn ang="0">
                  <a:pos x="27" y="213"/>
                </a:cxn>
                <a:cxn ang="0">
                  <a:pos x="30" y="213"/>
                </a:cxn>
                <a:cxn ang="0">
                  <a:pos x="35" y="218"/>
                </a:cxn>
                <a:cxn ang="0">
                  <a:pos x="42" y="221"/>
                </a:cxn>
                <a:cxn ang="0">
                  <a:pos x="54" y="224"/>
                </a:cxn>
                <a:cxn ang="0">
                  <a:pos x="80" y="218"/>
                </a:cxn>
                <a:cxn ang="0">
                  <a:pos x="86" y="212"/>
                </a:cxn>
                <a:cxn ang="0">
                  <a:pos x="100" y="213"/>
                </a:cxn>
                <a:cxn ang="0">
                  <a:pos x="125" y="214"/>
                </a:cxn>
                <a:cxn ang="0">
                  <a:pos x="138" y="213"/>
                </a:cxn>
                <a:cxn ang="0">
                  <a:pos x="139" y="207"/>
                </a:cxn>
                <a:cxn ang="0">
                  <a:pos x="161" y="203"/>
                </a:cxn>
                <a:cxn ang="0">
                  <a:pos x="195" y="167"/>
                </a:cxn>
                <a:cxn ang="0">
                  <a:pos x="224" y="124"/>
                </a:cxn>
                <a:cxn ang="0">
                  <a:pos x="246" y="80"/>
                </a:cxn>
                <a:cxn ang="0">
                  <a:pos x="233" y="64"/>
                </a:cxn>
                <a:cxn ang="0">
                  <a:pos x="226" y="10"/>
                </a:cxn>
                <a:cxn ang="0">
                  <a:pos x="216" y="4"/>
                </a:cxn>
                <a:cxn ang="0">
                  <a:pos x="196" y="0"/>
                </a:cxn>
                <a:cxn ang="0">
                  <a:pos x="175" y="13"/>
                </a:cxn>
                <a:cxn ang="0">
                  <a:pos x="157" y="30"/>
                </a:cxn>
                <a:cxn ang="0">
                  <a:pos x="141" y="48"/>
                </a:cxn>
                <a:cxn ang="0">
                  <a:pos x="124" y="62"/>
                </a:cxn>
                <a:cxn ang="0">
                  <a:pos x="102" y="58"/>
                </a:cxn>
                <a:cxn ang="0">
                  <a:pos x="76" y="81"/>
                </a:cxn>
                <a:cxn ang="0">
                  <a:pos x="63" y="78"/>
                </a:cxn>
                <a:cxn ang="0">
                  <a:pos x="64" y="61"/>
                </a:cxn>
                <a:cxn ang="0">
                  <a:pos x="51" y="64"/>
                </a:cxn>
                <a:cxn ang="0">
                  <a:pos x="51" y="111"/>
                </a:cxn>
              </a:cxnLst>
              <a:rect l="0" t="0" r="r" b="b"/>
              <a:pathLst>
                <a:path w="246" h="224">
                  <a:moveTo>
                    <a:pt x="38" y="119"/>
                  </a:moveTo>
                  <a:lnTo>
                    <a:pt x="19" y="119"/>
                  </a:lnTo>
                  <a:lnTo>
                    <a:pt x="16" y="116"/>
                  </a:lnTo>
                  <a:lnTo>
                    <a:pt x="16" y="112"/>
                  </a:lnTo>
                  <a:lnTo>
                    <a:pt x="8" y="107"/>
                  </a:lnTo>
                  <a:lnTo>
                    <a:pt x="5" y="107"/>
                  </a:lnTo>
                  <a:lnTo>
                    <a:pt x="2" y="113"/>
                  </a:lnTo>
                  <a:lnTo>
                    <a:pt x="0" y="113"/>
                  </a:lnTo>
                  <a:lnTo>
                    <a:pt x="14" y="149"/>
                  </a:lnTo>
                  <a:lnTo>
                    <a:pt x="26" y="172"/>
                  </a:lnTo>
                  <a:lnTo>
                    <a:pt x="27" y="183"/>
                  </a:lnTo>
                  <a:lnTo>
                    <a:pt x="24" y="188"/>
                  </a:lnTo>
                  <a:lnTo>
                    <a:pt x="22" y="187"/>
                  </a:lnTo>
                  <a:lnTo>
                    <a:pt x="20" y="192"/>
                  </a:lnTo>
                  <a:lnTo>
                    <a:pt x="23" y="193"/>
                  </a:lnTo>
                  <a:lnTo>
                    <a:pt x="23" y="196"/>
                  </a:lnTo>
                  <a:lnTo>
                    <a:pt x="29" y="205"/>
                  </a:lnTo>
                  <a:lnTo>
                    <a:pt x="27" y="213"/>
                  </a:lnTo>
                  <a:lnTo>
                    <a:pt x="30" y="218"/>
                  </a:lnTo>
                  <a:lnTo>
                    <a:pt x="30" y="213"/>
                  </a:lnTo>
                  <a:lnTo>
                    <a:pt x="35" y="213"/>
                  </a:lnTo>
                  <a:lnTo>
                    <a:pt x="35" y="218"/>
                  </a:lnTo>
                  <a:lnTo>
                    <a:pt x="41" y="218"/>
                  </a:lnTo>
                  <a:lnTo>
                    <a:pt x="42" y="221"/>
                  </a:lnTo>
                  <a:lnTo>
                    <a:pt x="45" y="224"/>
                  </a:lnTo>
                  <a:lnTo>
                    <a:pt x="54" y="224"/>
                  </a:lnTo>
                  <a:lnTo>
                    <a:pt x="58" y="220"/>
                  </a:lnTo>
                  <a:lnTo>
                    <a:pt x="80" y="218"/>
                  </a:lnTo>
                  <a:lnTo>
                    <a:pt x="81" y="215"/>
                  </a:lnTo>
                  <a:lnTo>
                    <a:pt x="86" y="212"/>
                  </a:lnTo>
                  <a:lnTo>
                    <a:pt x="91" y="212"/>
                  </a:lnTo>
                  <a:lnTo>
                    <a:pt x="100" y="213"/>
                  </a:lnTo>
                  <a:lnTo>
                    <a:pt x="107" y="210"/>
                  </a:lnTo>
                  <a:lnTo>
                    <a:pt x="125" y="214"/>
                  </a:lnTo>
                  <a:lnTo>
                    <a:pt x="127" y="212"/>
                  </a:lnTo>
                  <a:lnTo>
                    <a:pt x="138" y="213"/>
                  </a:lnTo>
                  <a:lnTo>
                    <a:pt x="138" y="208"/>
                  </a:lnTo>
                  <a:lnTo>
                    <a:pt x="139" y="207"/>
                  </a:lnTo>
                  <a:lnTo>
                    <a:pt x="155" y="205"/>
                  </a:lnTo>
                  <a:lnTo>
                    <a:pt x="161" y="203"/>
                  </a:lnTo>
                  <a:lnTo>
                    <a:pt x="181" y="185"/>
                  </a:lnTo>
                  <a:lnTo>
                    <a:pt x="195" y="167"/>
                  </a:lnTo>
                  <a:lnTo>
                    <a:pt x="205" y="159"/>
                  </a:lnTo>
                  <a:lnTo>
                    <a:pt x="224" y="124"/>
                  </a:lnTo>
                  <a:lnTo>
                    <a:pt x="239" y="110"/>
                  </a:lnTo>
                  <a:lnTo>
                    <a:pt x="246" y="80"/>
                  </a:lnTo>
                  <a:lnTo>
                    <a:pt x="235" y="80"/>
                  </a:lnTo>
                  <a:lnTo>
                    <a:pt x="233" y="64"/>
                  </a:lnTo>
                  <a:lnTo>
                    <a:pt x="232" y="37"/>
                  </a:lnTo>
                  <a:lnTo>
                    <a:pt x="226" y="10"/>
                  </a:lnTo>
                  <a:lnTo>
                    <a:pt x="220" y="5"/>
                  </a:lnTo>
                  <a:lnTo>
                    <a:pt x="216" y="4"/>
                  </a:lnTo>
                  <a:lnTo>
                    <a:pt x="205" y="3"/>
                  </a:lnTo>
                  <a:lnTo>
                    <a:pt x="196" y="0"/>
                  </a:lnTo>
                  <a:lnTo>
                    <a:pt x="193" y="2"/>
                  </a:lnTo>
                  <a:lnTo>
                    <a:pt x="175" y="13"/>
                  </a:lnTo>
                  <a:lnTo>
                    <a:pt x="166" y="20"/>
                  </a:lnTo>
                  <a:lnTo>
                    <a:pt x="157" y="30"/>
                  </a:lnTo>
                  <a:lnTo>
                    <a:pt x="152" y="37"/>
                  </a:lnTo>
                  <a:lnTo>
                    <a:pt x="141" y="48"/>
                  </a:lnTo>
                  <a:lnTo>
                    <a:pt x="136" y="59"/>
                  </a:lnTo>
                  <a:lnTo>
                    <a:pt x="124" y="62"/>
                  </a:lnTo>
                  <a:lnTo>
                    <a:pt x="110" y="57"/>
                  </a:lnTo>
                  <a:lnTo>
                    <a:pt x="102" y="58"/>
                  </a:lnTo>
                  <a:lnTo>
                    <a:pt x="86" y="79"/>
                  </a:lnTo>
                  <a:lnTo>
                    <a:pt x="76" y="81"/>
                  </a:lnTo>
                  <a:lnTo>
                    <a:pt x="63" y="79"/>
                  </a:lnTo>
                  <a:lnTo>
                    <a:pt x="63" y="78"/>
                  </a:lnTo>
                  <a:lnTo>
                    <a:pt x="66" y="68"/>
                  </a:lnTo>
                  <a:lnTo>
                    <a:pt x="64" y="61"/>
                  </a:lnTo>
                  <a:lnTo>
                    <a:pt x="51" y="46"/>
                  </a:lnTo>
                  <a:lnTo>
                    <a:pt x="51" y="64"/>
                  </a:lnTo>
                  <a:lnTo>
                    <a:pt x="51" y="84"/>
                  </a:lnTo>
                  <a:lnTo>
                    <a:pt x="51" y="111"/>
                  </a:lnTo>
                  <a:lnTo>
                    <a:pt x="38" y="119"/>
                  </a:lnTo>
                  <a:close/>
                </a:path>
              </a:pathLst>
            </a:custGeom>
            <a:solidFill>
              <a:schemeClr val="bg1"/>
            </a:solidFill>
            <a:ln w="3175" cap="flat" cmpd="sng">
              <a:solidFill>
                <a:schemeClr val="bg1"/>
              </a:solidFill>
              <a:prstDash val="solid"/>
              <a:round/>
              <a:headEnd type="none" w="med" len="med"/>
              <a:tailEnd type="none" w="med" len="med"/>
            </a:ln>
            <a:effectLst/>
          </p:spPr>
          <p:txBody>
            <a:bodyPr/>
            <a:lstStyle/>
            <a:p>
              <a:endParaRPr lang="en-US" sz="3200" dirty="0">
                <a:solidFill>
                  <a:srgbClr val="000000"/>
                </a:solidFill>
              </a:endParaRPr>
            </a:p>
          </p:txBody>
        </p:sp>
        <p:sp>
          <p:nvSpPr>
            <p:cNvPr id="1053" name="Freeform 323">
              <a:extLst>
                <a:ext uri="{FF2B5EF4-FFF2-40B4-BE49-F238E27FC236}">
                  <a16:creationId xmlns:a16="http://schemas.microsoft.com/office/drawing/2014/main" id="{5B343CEF-09B4-5DA6-AE03-4269EAEB507D}"/>
                </a:ext>
              </a:extLst>
            </p:cNvPr>
            <p:cNvSpPr>
              <a:spLocks/>
            </p:cNvSpPr>
            <p:nvPr/>
          </p:nvSpPr>
          <p:spPr bwMode="gray">
            <a:xfrm>
              <a:off x="4785865" y="4434407"/>
              <a:ext cx="821103" cy="723683"/>
            </a:xfrm>
            <a:custGeom>
              <a:avLst/>
              <a:gdLst/>
              <a:ahLst/>
              <a:cxnLst>
                <a:cxn ang="0">
                  <a:pos x="86" y="137"/>
                </a:cxn>
                <a:cxn ang="0">
                  <a:pos x="94" y="132"/>
                </a:cxn>
                <a:cxn ang="0">
                  <a:pos x="100" y="129"/>
                </a:cxn>
                <a:cxn ang="0">
                  <a:pos x="116" y="117"/>
                </a:cxn>
                <a:cxn ang="0">
                  <a:pos x="124" y="117"/>
                </a:cxn>
                <a:cxn ang="0">
                  <a:pos x="133" y="105"/>
                </a:cxn>
                <a:cxn ang="0">
                  <a:pos x="158" y="96"/>
                </a:cxn>
                <a:cxn ang="0">
                  <a:pos x="165" y="91"/>
                </a:cxn>
                <a:cxn ang="0">
                  <a:pos x="166" y="79"/>
                </a:cxn>
                <a:cxn ang="0">
                  <a:pos x="173" y="68"/>
                </a:cxn>
                <a:cxn ang="0">
                  <a:pos x="171" y="52"/>
                </a:cxn>
                <a:cxn ang="0">
                  <a:pos x="177" y="39"/>
                </a:cxn>
                <a:cxn ang="0">
                  <a:pos x="169" y="23"/>
                </a:cxn>
                <a:cxn ang="0">
                  <a:pos x="166" y="19"/>
                </a:cxn>
                <a:cxn ang="0">
                  <a:pos x="142" y="7"/>
                </a:cxn>
                <a:cxn ang="0">
                  <a:pos x="136" y="9"/>
                </a:cxn>
                <a:cxn ang="0">
                  <a:pos x="129" y="0"/>
                </a:cxn>
                <a:cxn ang="0">
                  <a:pos x="106" y="7"/>
                </a:cxn>
                <a:cxn ang="0">
                  <a:pos x="104" y="13"/>
                </a:cxn>
                <a:cxn ang="0">
                  <a:pos x="104" y="27"/>
                </a:cxn>
                <a:cxn ang="0">
                  <a:pos x="99" y="56"/>
                </a:cxn>
                <a:cxn ang="0">
                  <a:pos x="116" y="63"/>
                </a:cxn>
                <a:cxn ang="0">
                  <a:pos x="112" y="78"/>
                </a:cxn>
                <a:cxn ang="0">
                  <a:pos x="104" y="77"/>
                </a:cxn>
                <a:cxn ang="0">
                  <a:pos x="92" y="64"/>
                </a:cxn>
                <a:cxn ang="0">
                  <a:pos x="77" y="56"/>
                </a:cxn>
                <a:cxn ang="0">
                  <a:pos x="52" y="52"/>
                </a:cxn>
                <a:cxn ang="0">
                  <a:pos x="38" y="48"/>
                </a:cxn>
                <a:cxn ang="0">
                  <a:pos x="31" y="42"/>
                </a:cxn>
                <a:cxn ang="0">
                  <a:pos x="29" y="72"/>
                </a:cxn>
                <a:cxn ang="0">
                  <a:pos x="22" y="75"/>
                </a:cxn>
                <a:cxn ang="0">
                  <a:pos x="0" y="75"/>
                </a:cxn>
                <a:cxn ang="0">
                  <a:pos x="0" y="99"/>
                </a:cxn>
                <a:cxn ang="0">
                  <a:pos x="0" y="132"/>
                </a:cxn>
                <a:cxn ang="0">
                  <a:pos x="33" y="145"/>
                </a:cxn>
                <a:cxn ang="0">
                  <a:pos x="48" y="153"/>
                </a:cxn>
                <a:cxn ang="0">
                  <a:pos x="67" y="154"/>
                </a:cxn>
                <a:cxn ang="0">
                  <a:pos x="73" y="155"/>
                </a:cxn>
              </a:cxnLst>
              <a:rect l="0" t="0" r="r" b="b"/>
              <a:pathLst>
                <a:path w="177" h="156">
                  <a:moveTo>
                    <a:pt x="74" y="153"/>
                  </a:moveTo>
                  <a:lnTo>
                    <a:pt x="86" y="137"/>
                  </a:lnTo>
                  <a:lnTo>
                    <a:pt x="90" y="137"/>
                  </a:lnTo>
                  <a:lnTo>
                    <a:pt x="94" y="132"/>
                  </a:lnTo>
                  <a:lnTo>
                    <a:pt x="100" y="132"/>
                  </a:lnTo>
                  <a:lnTo>
                    <a:pt x="100" y="129"/>
                  </a:lnTo>
                  <a:lnTo>
                    <a:pt x="102" y="123"/>
                  </a:lnTo>
                  <a:lnTo>
                    <a:pt x="116" y="117"/>
                  </a:lnTo>
                  <a:lnTo>
                    <a:pt x="121" y="118"/>
                  </a:lnTo>
                  <a:lnTo>
                    <a:pt x="124" y="117"/>
                  </a:lnTo>
                  <a:lnTo>
                    <a:pt x="121" y="108"/>
                  </a:lnTo>
                  <a:lnTo>
                    <a:pt x="133" y="105"/>
                  </a:lnTo>
                  <a:lnTo>
                    <a:pt x="144" y="100"/>
                  </a:lnTo>
                  <a:lnTo>
                    <a:pt x="158" y="96"/>
                  </a:lnTo>
                  <a:lnTo>
                    <a:pt x="168" y="91"/>
                  </a:lnTo>
                  <a:lnTo>
                    <a:pt x="165" y="91"/>
                  </a:lnTo>
                  <a:lnTo>
                    <a:pt x="162" y="86"/>
                  </a:lnTo>
                  <a:lnTo>
                    <a:pt x="166" y="79"/>
                  </a:lnTo>
                  <a:lnTo>
                    <a:pt x="167" y="70"/>
                  </a:lnTo>
                  <a:lnTo>
                    <a:pt x="173" y="68"/>
                  </a:lnTo>
                  <a:lnTo>
                    <a:pt x="171" y="63"/>
                  </a:lnTo>
                  <a:lnTo>
                    <a:pt x="171" y="52"/>
                  </a:lnTo>
                  <a:lnTo>
                    <a:pt x="172" y="42"/>
                  </a:lnTo>
                  <a:lnTo>
                    <a:pt x="177" y="39"/>
                  </a:lnTo>
                  <a:lnTo>
                    <a:pt x="171" y="25"/>
                  </a:lnTo>
                  <a:lnTo>
                    <a:pt x="169" y="23"/>
                  </a:lnTo>
                  <a:lnTo>
                    <a:pt x="166" y="23"/>
                  </a:lnTo>
                  <a:lnTo>
                    <a:pt x="166" y="19"/>
                  </a:lnTo>
                  <a:lnTo>
                    <a:pt x="148" y="12"/>
                  </a:lnTo>
                  <a:lnTo>
                    <a:pt x="142" y="7"/>
                  </a:lnTo>
                  <a:lnTo>
                    <a:pt x="138" y="7"/>
                  </a:lnTo>
                  <a:lnTo>
                    <a:pt x="136" y="9"/>
                  </a:lnTo>
                  <a:lnTo>
                    <a:pt x="130" y="7"/>
                  </a:lnTo>
                  <a:lnTo>
                    <a:pt x="129" y="0"/>
                  </a:lnTo>
                  <a:lnTo>
                    <a:pt x="109" y="4"/>
                  </a:lnTo>
                  <a:lnTo>
                    <a:pt x="106" y="7"/>
                  </a:lnTo>
                  <a:lnTo>
                    <a:pt x="106" y="10"/>
                  </a:lnTo>
                  <a:lnTo>
                    <a:pt x="104" y="13"/>
                  </a:lnTo>
                  <a:lnTo>
                    <a:pt x="104" y="18"/>
                  </a:lnTo>
                  <a:lnTo>
                    <a:pt x="104" y="27"/>
                  </a:lnTo>
                  <a:lnTo>
                    <a:pt x="104" y="35"/>
                  </a:lnTo>
                  <a:lnTo>
                    <a:pt x="99" y="56"/>
                  </a:lnTo>
                  <a:lnTo>
                    <a:pt x="105" y="63"/>
                  </a:lnTo>
                  <a:lnTo>
                    <a:pt x="116" y="63"/>
                  </a:lnTo>
                  <a:lnTo>
                    <a:pt x="117" y="80"/>
                  </a:lnTo>
                  <a:lnTo>
                    <a:pt x="112" y="78"/>
                  </a:lnTo>
                  <a:lnTo>
                    <a:pt x="109" y="78"/>
                  </a:lnTo>
                  <a:lnTo>
                    <a:pt x="104" y="77"/>
                  </a:lnTo>
                  <a:lnTo>
                    <a:pt x="97" y="72"/>
                  </a:lnTo>
                  <a:lnTo>
                    <a:pt x="92" y="64"/>
                  </a:lnTo>
                  <a:lnTo>
                    <a:pt x="83" y="61"/>
                  </a:lnTo>
                  <a:lnTo>
                    <a:pt x="77" y="56"/>
                  </a:lnTo>
                  <a:lnTo>
                    <a:pt x="63" y="58"/>
                  </a:lnTo>
                  <a:lnTo>
                    <a:pt x="52" y="52"/>
                  </a:lnTo>
                  <a:lnTo>
                    <a:pt x="48" y="46"/>
                  </a:lnTo>
                  <a:lnTo>
                    <a:pt x="38" y="48"/>
                  </a:lnTo>
                  <a:lnTo>
                    <a:pt x="35" y="41"/>
                  </a:lnTo>
                  <a:lnTo>
                    <a:pt x="31" y="42"/>
                  </a:lnTo>
                  <a:lnTo>
                    <a:pt x="33" y="43"/>
                  </a:lnTo>
                  <a:lnTo>
                    <a:pt x="29" y="72"/>
                  </a:lnTo>
                  <a:lnTo>
                    <a:pt x="34" y="75"/>
                  </a:lnTo>
                  <a:lnTo>
                    <a:pt x="22" y="75"/>
                  </a:lnTo>
                  <a:lnTo>
                    <a:pt x="11" y="75"/>
                  </a:lnTo>
                  <a:lnTo>
                    <a:pt x="0" y="75"/>
                  </a:lnTo>
                  <a:lnTo>
                    <a:pt x="0" y="86"/>
                  </a:lnTo>
                  <a:lnTo>
                    <a:pt x="0" y="99"/>
                  </a:lnTo>
                  <a:lnTo>
                    <a:pt x="0" y="115"/>
                  </a:lnTo>
                  <a:lnTo>
                    <a:pt x="0" y="132"/>
                  </a:lnTo>
                  <a:lnTo>
                    <a:pt x="18" y="149"/>
                  </a:lnTo>
                  <a:lnTo>
                    <a:pt x="33" y="145"/>
                  </a:lnTo>
                  <a:lnTo>
                    <a:pt x="42" y="148"/>
                  </a:lnTo>
                  <a:lnTo>
                    <a:pt x="48" y="153"/>
                  </a:lnTo>
                  <a:lnTo>
                    <a:pt x="59" y="154"/>
                  </a:lnTo>
                  <a:lnTo>
                    <a:pt x="67" y="154"/>
                  </a:lnTo>
                  <a:lnTo>
                    <a:pt x="69" y="156"/>
                  </a:lnTo>
                  <a:lnTo>
                    <a:pt x="73" y="155"/>
                  </a:lnTo>
                  <a:lnTo>
                    <a:pt x="74" y="153"/>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54" name="Freeform 331">
              <a:extLst>
                <a:ext uri="{FF2B5EF4-FFF2-40B4-BE49-F238E27FC236}">
                  <a16:creationId xmlns:a16="http://schemas.microsoft.com/office/drawing/2014/main" id="{BB813654-FDDC-6154-5620-1DF1F8ACEF76}"/>
                </a:ext>
              </a:extLst>
            </p:cNvPr>
            <p:cNvSpPr>
              <a:spLocks/>
            </p:cNvSpPr>
            <p:nvPr/>
          </p:nvSpPr>
          <p:spPr bwMode="gray">
            <a:xfrm>
              <a:off x="5347182" y="4596773"/>
              <a:ext cx="742238" cy="1233972"/>
            </a:xfrm>
            <a:custGeom>
              <a:avLst/>
              <a:gdLst/>
              <a:ahLst/>
              <a:cxnLst>
                <a:cxn ang="0">
                  <a:pos x="70" y="32"/>
                </a:cxn>
                <a:cxn ang="0">
                  <a:pos x="85" y="18"/>
                </a:cxn>
                <a:cxn ang="0">
                  <a:pos x="96" y="21"/>
                </a:cxn>
                <a:cxn ang="0">
                  <a:pos x="115" y="18"/>
                </a:cxn>
                <a:cxn ang="0">
                  <a:pos x="126" y="12"/>
                </a:cxn>
                <a:cxn ang="0">
                  <a:pos x="134" y="15"/>
                </a:cxn>
                <a:cxn ang="0">
                  <a:pos x="157" y="2"/>
                </a:cxn>
                <a:cxn ang="0">
                  <a:pos x="158" y="2"/>
                </a:cxn>
                <a:cxn ang="0">
                  <a:pos x="160" y="10"/>
                </a:cxn>
                <a:cxn ang="0">
                  <a:pos x="157" y="38"/>
                </a:cxn>
                <a:cxn ang="0">
                  <a:pos x="156" y="42"/>
                </a:cxn>
                <a:cxn ang="0">
                  <a:pos x="158" y="60"/>
                </a:cxn>
                <a:cxn ang="0">
                  <a:pos x="158" y="64"/>
                </a:cxn>
                <a:cxn ang="0">
                  <a:pos x="160" y="67"/>
                </a:cxn>
                <a:cxn ang="0">
                  <a:pos x="157" y="76"/>
                </a:cxn>
                <a:cxn ang="0">
                  <a:pos x="148" y="91"/>
                </a:cxn>
                <a:cxn ang="0">
                  <a:pos x="145" y="94"/>
                </a:cxn>
                <a:cxn ang="0">
                  <a:pos x="135" y="102"/>
                </a:cxn>
                <a:cxn ang="0">
                  <a:pos x="122" y="108"/>
                </a:cxn>
                <a:cxn ang="0">
                  <a:pos x="102" y="120"/>
                </a:cxn>
                <a:cxn ang="0">
                  <a:pos x="97" y="125"/>
                </a:cxn>
                <a:cxn ang="0">
                  <a:pos x="92" y="135"/>
                </a:cxn>
                <a:cxn ang="0">
                  <a:pos x="90" y="131"/>
                </a:cxn>
                <a:cxn ang="0">
                  <a:pos x="72" y="151"/>
                </a:cxn>
                <a:cxn ang="0">
                  <a:pos x="69" y="163"/>
                </a:cxn>
                <a:cxn ang="0">
                  <a:pos x="75" y="169"/>
                </a:cxn>
                <a:cxn ang="0">
                  <a:pos x="81" y="189"/>
                </a:cxn>
                <a:cxn ang="0">
                  <a:pos x="81" y="206"/>
                </a:cxn>
                <a:cxn ang="0">
                  <a:pos x="78" y="222"/>
                </a:cxn>
                <a:cxn ang="0">
                  <a:pos x="79" y="222"/>
                </a:cxn>
                <a:cxn ang="0">
                  <a:pos x="70" y="234"/>
                </a:cxn>
                <a:cxn ang="0">
                  <a:pos x="41" y="247"/>
                </a:cxn>
                <a:cxn ang="0">
                  <a:pos x="40" y="259"/>
                </a:cxn>
                <a:cxn ang="0">
                  <a:pos x="42" y="266"/>
                </a:cxn>
                <a:cxn ang="0">
                  <a:pos x="29" y="250"/>
                </a:cxn>
                <a:cxn ang="0">
                  <a:pos x="22" y="196"/>
                </a:cxn>
                <a:cxn ang="0">
                  <a:pos x="31" y="182"/>
                </a:cxn>
                <a:cxn ang="0">
                  <a:pos x="40" y="136"/>
                </a:cxn>
                <a:cxn ang="0">
                  <a:pos x="44" y="112"/>
                </a:cxn>
                <a:cxn ang="0">
                  <a:pos x="39" y="96"/>
                </a:cxn>
                <a:cxn ang="0">
                  <a:pos x="3" y="87"/>
                </a:cxn>
                <a:cxn ang="0">
                  <a:pos x="0" y="73"/>
                </a:cxn>
                <a:cxn ang="0">
                  <a:pos x="23" y="65"/>
                </a:cxn>
                <a:cxn ang="0">
                  <a:pos x="47" y="56"/>
                </a:cxn>
                <a:cxn ang="0">
                  <a:pos x="65" y="64"/>
                </a:cxn>
                <a:cxn ang="0">
                  <a:pos x="69" y="77"/>
                </a:cxn>
                <a:cxn ang="0">
                  <a:pos x="66" y="92"/>
                </a:cxn>
                <a:cxn ang="0">
                  <a:pos x="76" y="105"/>
                </a:cxn>
                <a:cxn ang="0">
                  <a:pos x="79" y="100"/>
                </a:cxn>
                <a:cxn ang="0">
                  <a:pos x="79" y="92"/>
                </a:cxn>
                <a:cxn ang="0">
                  <a:pos x="89" y="80"/>
                </a:cxn>
                <a:cxn ang="0">
                  <a:pos x="89" y="71"/>
                </a:cxn>
                <a:cxn ang="0">
                  <a:pos x="73" y="49"/>
                </a:cxn>
              </a:cxnLst>
              <a:rect l="0" t="0" r="r" b="b"/>
              <a:pathLst>
                <a:path w="160" h="266">
                  <a:moveTo>
                    <a:pt x="73" y="49"/>
                  </a:moveTo>
                  <a:lnTo>
                    <a:pt x="70" y="32"/>
                  </a:lnTo>
                  <a:lnTo>
                    <a:pt x="75" y="18"/>
                  </a:lnTo>
                  <a:lnTo>
                    <a:pt x="85" y="18"/>
                  </a:lnTo>
                  <a:lnTo>
                    <a:pt x="90" y="17"/>
                  </a:lnTo>
                  <a:lnTo>
                    <a:pt x="96" y="21"/>
                  </a:lnTo>
                  <a:lnTo>
                    <a:pt x="104" y="18"/>
                  </a:lnTo>
                  <a:lnTo>
                    <a:pt x="115" y="18"/>
                  </a:lnTo>
                  <a:lnTo>
                    <a:pt x="119" y="13"/>
                  </a:lnTo>
                  <a:lnTo>
                    <a:pt x="126" y="12"/>
                  </a:lnTo>
                  <a:lnTo>
                    <a:pt x="129" y="15"/>
                  </a:lnTo>
                  <a:lnTo>
                    <a:pt x="134" y="15"/>
                  </a:lnTo>
                  <a:lnTo>
                    <a:pt x="150" y="8"/>
                  </a:lnTo>
                  <a:lnTo>
                    <a:pt x="157" y="2"/>
                  </a:lnTo>
                  <a:lnTo>
                    <a:pt x="157" y="0"/>
                  </a:lnTo>
                  <a:lnTo>
                    <a:pt x="158" y="2"/>
                  </a:lnTo>
                  <a:lnTo>
                    <a:pt x="160" y="4"/>
                  </a:lnTo>
                  <a:lnTo>
                    <a:pt x="160" y="10"/>
                  </a:lnTo>
                  <a:lnTo>
                    <a:pt x="154" y="22"/>
                  </a:lnTo>
                  <a:lnTo>
                    <a:pt x="157" y="38"/>
                  </a:lnTo>
                  <a:lnTo>
                    <a:pt x="154" y="39"/>
                  </a:lnTo>
                  <a:lnTo>
                    <a:pt x="156" y="42"/>
                  </a:lnTo>
                  <a:lnTo>
                    <a:pt x="156" y="60"/>
                  </a:lnTo>
                  <a:lnTo>
                    <a:pt x="158" y="60"/>
                  </a:lnTo>
                  <a:lnTo>
                    <a:pt x="159" y="61"/>
                  </a:lnTo>
                  <a:lnTo>
                    <a:pt x="158" y="64"/>
                  </a:lnTo>
                  <a:lnTo>
                    <a:pt x="160" y="65"/>
                  </a:lnTo>
                  <a:lnTo>
                    <a:pt x="160" y="67"/>
                  </a:lnTo>
                  <a:lnTo>
                    <a:pt x="156" y="76"/>
                  </a:lnTo>
                  <a:lnTo>
                    <a:pt x="157" y="76"/>
                  </a:lnTo>
                  <a:lnTo>
                    <a:pt x="157" y="81"/>
                  </a:lnTo>
                  <a:lnTo>
                    <a:pt x="148" y="91"/>
                  </a:lnTo>
                  <a:lnTo>
                    <a:pt x="144" y="93"/>
                  </a:lnTo>
                  <a:lnTo>
                    <a:pt x="145" y="94"/>
                  </a:lnTo>
                  <a:lnTo>
                    <a:pt x="145" y="97"/>
                  </a:lnTo>
                  <a:lnTo>
                    <a:pt x="135" y="102"/>
                  </a:lnTo>
                  <a:lnTo>
                    <a:pt x="134" y="105"/>
                  </a:lnTo>
                  <a:lnTo>
                    <a:pt x="122" y="108"/>
                  </a:lnTo>
                  <a:lnTo>
                    <a:pt x="110" y="114"/>
                  </a:lnTo>
                  <a:lnTo>
                    <a:pt x="102" y="120"/>
                  </a:lnTo>
                  <a:lnTo>
                    <a:pt x="102" y="123"/>
                  </a:lnTo>
                  <a:lnTo>
                    <a:pt x="97" y="125"/>
                  </a:lnTo>
                  <a:lnTo>
                    <a:pt x="98" y="126"/>
                  </a:lnTo>
                  <a:lnTo>
                    <a:pt x="92" y="135"/>
                  </a:lnTo>
                  <a:lnTo>
                    <a:pt x="91" y="135"/>
                  </a:lnTo>
                  <a:lnTo>
                    <a:pt x="90" y="131"/>
                  </a:lnTo>
                  <a:lnTo>
                    <a:pt x="88" y="136"/>
                  </a:lnTo>
                  <a:lnTo>
                    <a:pt x="72" y="151"/>
                  </a:lnTo>
                  <a:lnTo>
                    <a:pt x="70" y="152"/>
                  </a:lnTo>
                  <a:lnTo>
                    <a:pt x="69" y="163"/>
                  </a:lnTo>
                  <a:lnTo>
                    <a:pt x="73" y="168"/>
                  </a:lnTo>
                  <a:lnTo>
                    <a:pt x="75" y="169"/>
                  </a:lnTo>
                  <a:lnTo>
                    <a:pt x="79" y="190"/>
                  </a:lnTo>
                  <a:lnTo>
                    <a:pt x="81" y="189"/>
                  </a:lnTo>
                  <a:lnTo>
                    <a:pt x="82" y="190"/>
                  </a:lnTo>
                  <a:lnTo>
                    <a:pt x="81" y="206"/>
                  </a:lnTo>
                  <a:lnTo>
                    <a:pt x="77" y="220"/>
                  </a:lnTo>
                  <a:lnTo>
                    <a:pt x="78" y="222"/>
                  </a:lnTo>
                  <a:lnTo>
                    <a:pt x="81" y="217"/>
                  </a:lnTo>
                  <a:lnTo>
                    <a:pt x="79" y="222"/>
                  </a:lnTo>
                  <a:lnTo>
                    <a:pt x="75" y="231"/>
                  </a:lnTo>
                  <a:lnTo>
                    <a:pt x="70" y="234"/>
                  </a:lnTo>
                  <a:lnTo>
                    <a:pt x="53" y="240"/>
                  </a:lnTo>
                  <a:lnTo>
                    <a:pt x="41" y="247"/>
                  </a:lnTo>
                  <a:lnTo>
                    <a:pt x="37" y="254"/>
                  </a:lnTo>
                  <a:lnTo>
                    <a:pt x="40" y="259"/>
                  </a:lnTo>
                  <a:lnTo>
                    <a:pt x="42" y="255"/>
                  </a:lnTo>
                  <a:lnTo>
                    <a:pt x="42" y="266"/>
                  </a:lnTo>
                  <a:lnTo>
                    <a:pt x="31" y="266"/>
                  </a:lnTo>
                  <a:lnTo>
                    <a:pt x="29" y="250"/>
                  </a:lnTo>
                  <a:lnTo>
                    <a:pt x="28" y="223"/>
                  </a:lnTo>
                  <a:lnTo>
                    <a:pt x="22" y="196"/>
                  </a:lnTo>
                  <a:lnTo>
                    <a:pt x="23" y="189"/>
                  </a:lnTo>
                  <a:lnTo>
                    <a:pt x="31" y="182"/>
                  </a:lnTo>
                  <a:lnTo>
                    <a:pt x="42" y="153"/>
                  </a:lnTo>
                  <a:lnTo>
                    <a:pt x="40" y="136"/>
                  </a:lnTo>
                  <a:lnTo>
                    <a:pt x="44" y="125"/>
                  </a:lnTo>
                  <a:lnTo>
                    <a:pt x="44" y="112"/>
                  </a:lnTo>
                  <a:lnTo>
                    <a:pt x="41" y="98"/>
                  </a:lnTo>
                  <a:lnTo>
                    <a:pt x="39" y="96"/>
                  </a:lnTo>
                  <a:lnTo>
                    <a:pt x="19" y="88"/>
                  </a:lnTo>
                  <a:lnTo>
                    <a:pt x="3" y="87"/>
                  </a:lnTo>
                  <a:lnTo>
                    <a:pt x="3" y="82"/>
                  </a:lnTo>
                  <a:lnTo>
                    <a:pt x="0" y="73"/>
                  </a:lnTo>
                  <a:lnTo>
                    <a:pt x="12" y="70"/>
                  </a:lnTo>
                  <a:lnTo>
                    <a:pt x="23" y="65"/>
                  </a:lnTo>
                  <a:lnTo>
                    <a:pt x="37" y="61"/>
                  </a:lnTo>
                  <a:lnTo>
                    <a:pt x="47" y="56"/>
                  </a:lnTo>
                  <a:lnTo>
                    <a:pt x="54" y="65"/>
                  </a:lnTo>
                  <a:lnTo>
                    <a:pt x="65" y="64"/>
                  </a:lnTo>
                  <a:lnTo>
                    <a:pt x="67" y="66"/>
                  </a:lnTo>
                  <a:lnTo>
                    <a:pt x="69" y="77"/>
                  </a:lnTo>
                  <a:lnTo>
                    <a:pt x="65" y="87"/>
                  </a:lnTo>
                  <a:lnTo>
                    <a:pt x="66" y="92"/>
                  </a:lnTo>
                  <a:lnTo>
                    <a:pt x="77" y="102"/>
                  </a:lnTo>
                  <a:lnTo>
                    <a:pt x="76" y="105"/>
                  </a:lnTo>
                  <a:lnTo>
                    <a:pt x="79" y="105"/>
                  </a:lnTo>
                  <a:lnTo>
                    <a:pt x="79" y="100"/>
                  </a:lnTo>
                  <a:lnTo>
                    <a:pt x="78" y="97"/>
                  </a:lnTo>
                  <a:lnTo>
                    <a:pt x="79" y="92"/>
                  </a:lnTo>
                  <a:lnTo>
                    <a:pt x="88" y="88"/>
                  </a:lnTo>
                  <a:lnTo>
                    <a:pt x="89" y="80"/>
                  </a:lnTo>
                  <a:lnTo>
                    <a:pt x="88" y="76"/>
                  </a:lnTo>
                  <a:lnTo>
                    <a:pt x="89" y="71"/>
                  </a:lnTo>
                  <a:lnTo>
                    <a:pt x="87" y="65"/>
                  </a:lnTo>
                  <a:lnTo>
                    <a:pt x="73" y="49"/>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55" name="Freeform 332">
              <a:extLst>
                <a:ext uri="{FF2B5EF4-FFF2-40B4-BE49-F238E27FC236}">
                  <a16:creationId xmlns:a16="http://schemas.microsoft.com/office/drawing/2014/main" id="{FE734B00-847F-6CB1-FE19-C0333ABBA6D8}"/>
                </a:ext>
              </a:extLst>
            </p:cNvPr>
            <p:cNvSpPr>
              <a:spLocks/>
            </p:cNvSpPr>
            <p:nvPr/>
          </p:nvSpPr>
          <p:spPr bwMode="gray">
            <a:xfrm>
              <a:off x="5537382" y="4522549"/>
              <a:ext cx="222672" cy="561319"/>
            </a:xfrm>
            <a:custGeom>
              <a:avLst/>
              <a:gdLst/>
              <a:ahLst/>
              <a:cxnLst>
                <a:cxn ang="0">
                  <a:pos x="32" y="65"/>
                </a:cxn>
                <a:cxn ang="0">
                  <a:pos x="32" y="69"/>
                </a:cxn>
                <a:cxn ang="0">
                  <a:pos x="35" y="70"/>
                </a:cxn>
                <a:cxn ang="0">
                  <a:pos x="37" y="78"/>
                </a:cxn>
                <a:cxn ang="0">
                  <a:pos x="32" y="74"/>
                </a:cxn>
                <a:cxn ang="0">
                  <a:pos x="30" y="76"/>
                </a:cxn>
                <a:cxn ang="0">
                  <a:pos x="28" y="75"/>
                </a:cxn>
                <a:cxn ang="0">
                  <a:pos x="28" y="69"/>
                </a:cxn>
                <a:cxn ang="0">
                  <a:pos x="24" y="65"/>
                </a:cxn>
                <a:cxn ang="0">
                  <a:pos x="22" y="53"/>
                </a:cxn>
                <a:cxn ang="0">
                  <a:pos x="18" y="47"/>
                </a:cxn>
                <a:cxn ang="0">
                  <a:pos x="23" y="37"/>
                </a:cxn>
                <a:cxn ang="0">
                  <a:pos x="23" y="16"/>
                </a:cxn>
                <a:cxn ang="0">
                  <a:pos x="17" y="8"/>
                </a:cxn>
                <a:cxn ang="0">
                  <a:pos x="18" y="5"/>
                </a:cxn>
                <a:cxn ang="0">
                  <a:pos x="16" y="2"/>
                </a:cxn>
                <a:cxn ang="0">
                  <a:pos x="11" y="4"/>
                </a:cxn>
                <a:cxn ang="0">
                  <a:pos x="4" y="0"/>
                </a:cxn>
                <a:cxn ang="0">
                  <a:pos x="4" y="4"/>
                </a:cxn>
                <a:cxn ang="0">
                  <a:pos x="7" y="4"/>
                </a:cxn>
                <a:cxn ang="0">
                  <a:pos x="9" y="6"/>
                </a:cxn>
                <a:cxn ang="0">
                  <a:pos x="15" y="20"/>
                </a:cxn>
                <a:cxn ang="0">
                  <a:pos x="10" y="23"/>
                </a:cxn>
                <a:cxn ang="0">
                  <a:pos x="9" y="33"/>
                </a:cxn>
                <a:cxn ang="0">
                  <a:pos x="9" y="44"/>
                </a:cxn>
                <a:cxn ang="0">
                  <a:pos x="11" y="49"/>
                </a:cxn>
                <a:cxn ang="0">
                  <a:pos x="5" y="51"/>
                </a:cxn>
                <a:cxn ang="0">
                  <a:pos x="4" y="60"/>
                </a:cxn>
                <a:cxn ang="0">
                  <a:pos x="0" y="67"/>
                </a:cxn>
                <a:cxn ang="0">
                  <a:pos x="3" y="72"/>
                </a:cxn>
                <a:cxn ang="0">
                  <a:pos x="6" y="72"/>
                </a:cxn>
                <a:cxn ang="0">
                  <a:pos x="13" y="81"/>
                </a:cxn>
                <a:cxn ang="0">
                  <a:pos x="24" y="80"/>
                </a:cxn>
                <a:cxn ang="0">
                  <a:pos x="26" y="82"/>
                </a:cxn>
                <a:cxn ang="0">
                  <a:pos x="28" y="93"/>
                </a:cxn>
                <a:cxn ang="0">
                  <a:pos x="24" y="103"/>
                </a:cxn>
                <a:cxn ang="0">
                  <a:pos x="25" y="108"/>
                </a:cxn>
                <a:cxn ang="0">
                  <a:pos x="36" y="118"/>
                </a:cxn>
                <a:cxn ang="0">
                  <a:pos x="35" y="121"/>
                </a:cxn>
                <a:cxn ang="0">
                  <a:pos x="38" y="121"/>
                </a:cxn>
                <a:cxn ang="0">
                  <a:pos x="38" y="116"/>
                </a:cxn>
                <a:cxn ang="0">
                  <a:pos x="37" y="113"/>
                </a:cxn>
                <a:cxn ang="0">
                  <a:pos x="38" y="108"/>
                </a:cxn>
                <a:cxn ang="0">
                  <a:pos x="47" y="104"/>
                </a:cxn>
                <a:cxn ang="0">
                  <a:pos x="48" y="96"/>
                </a:cxn>
                <a:cxn ang="0">
                  <a:pos x="47" y="92"/>
                </a:cxn>
                <a:cxn ang="0">
                  <a:pos x="48" y="87"/>
                </a:cxn>
                <a:cxn ang="0">
                  <a:pos x="46" y="81"/>
                </a:cxn>
                <a:cxn ang="0">
                  <a:pos x="32" y="65"/>
                </a:cxn>
              </a:cxnLst>
              <a:rect l="0" t="0" r="r" b="b"/>
              <a:pathLst>
                <a:path w="48" h="121">
                  <a:moveTo>
                    <a:pt x="32" y="65"/>
                  </a:moveTo>
                  <a:lnTo>
                    <a:pt x="32" y="69"/>
                  </a:lnTo>
                  <a:lnTo>
                    <a:pt x="35" y="70"/>
                  </a:lnTo>
                  <a:lnTo>
                    <a:pt x="37" y="78"/>
                  </a:lnTo>
                  <a:lnTo>
                    <a:pt x="32" y="74"/>
                  </a:lnTo>
                  <a:lnTo>
                    <a:pt x="30" y="76"/>
                  </a:lnTo>
                  <a:lnTo>
                    <a:pt x="28" y="75"/>
                  </a:lnTo>
                  <a:lnTo>
                    <a:pt x="28" y="69"/>
                  </a:lnTo>
                  <a:lnTo>
                    <a:pt x="24" y="65"/>
                  </a:lnTo>
                  <a:lnTo>
                    <a:pt x="22" y="53"/>
                  </a:lnTo>
                  <a:lnTo>
                    <a:pt x="18" y="47"/>
                  </a:lnTo>
                  <a:lnTo>
                    <a:pt x="23" y="37"/>
                  </a:lnTo>
                  <a:lnTo>
                    <a:pt x="23" y="16"/>
                  </a:lnTo>
                  <a:lnTo>
                    <a:pt x="17" y="8"/>
                  </a:lnTo>
                  <a:lnTo>
                    <a:pt x="18" y="5"/>
                  </a:lnTo>
                  <a:lnTo>
                    <a:pt x="16" y="2"/>
                  </a:lnTo>
                  <a:lnTo>
                    <a:pt x="11" y="4"/>
                  </a:lnTo>
                  <a:lnTo>
                    <a:pt x="4" y="0"/>
                  </a:lnTo>
                  <a:lnTo>
                    <a:pt x="4" y="4"/>
                  </a:lnTo>
                  <a:lnTo>
                    <a:pt x="7" y="4"/>
                  </a:lnTo>
                  <a:lnTo>
                    <a:pt x="9" y="6"/>
                  </a:lnTo>
                  <a:lnTo>
                    <a:pt x="15" y="20"/>
                  </a:lnTo>
                  <a:lnTo>
                    <a:pt x="10" y="23"/>
                  </a:lnTo>
                  <a:lnTo>
                    <a:pt x="9" y="33"/>
                  </a:lnTo>
                  <a:lnTo>
                    <a:pt x="9" y="44"/>
                  </a:lnTo>
                  <a:lnTo>
                    <a:pt x="11" y="49"/>
                  </a:lnTo>
                  <a:lnTo>
                    <a:pt x="5" y="51"/>
                  </a:lnTo>
                  <a:lnTo>
                    <a:pt x="4" y="60"/>
                  </a:lnTo>
                  <a:lnTo>
                    <a:pt x="0" y="67"/>
                  </a:lnTo>
                  <a:lnTo>
                    <a:pt x="3" y="72"/>
                  </a:lnTo>
                  <a:lnTo>
                    <a:pt x="6" y="72"/>
                  </a:lnTo>
                  <a:lnTo>
                    <a:pt x="13" y="81"/>
                  </a:lnTo>
                  <a:lnTo>
                    <a:pt x="24" y="80"/>
                  </a:lnTo>
                  <a:lnTo>
                    <a:pt x="26" y="82"/>
                  </a:lnTo>
                  <a:lnTo>
                    <a:pt x="28" y="93"/>
                  </a:lnTo>
                  <a:lnTo>
                    <a:pt x="24" y="103"/>
                  </a:lnTo>
                  <a:lnTo>
                    <a:pt x="25" y="108"/>
                  </a:lnTo>
                  <a:lnTo>
                    <a:pt x="36" y="118"/>
                  </a:lnTo>
                  <a:lnTo>
                    <a:pt x="35" y="121"/>
                  </a:lnTo>
                  <a:lnTo>
                    <a:pt x="38" y="121"/>
                  </a:lnTo>
                  <a:lnTo>
                    <a:pt x="38" y="116"/>
                  </a:lnTo>
                  <a:lnTo>
                    <a:pt x="37" y="113"/>
                  </a:lnTo>
                  <a:lnTo>
                    <a:pt x="38" y="108"/>
                  </a:lnTo>
                  <a:lnTo>
                    <a:pt x="47" y="104"/>
                  </a:lnTo>
                  <a:lnTo>
                    <a:pt x="48" y="96"/>
                  </a:lnTo>
                  <a:lnTo>
                    <a:pt x="47" y="92"/>
                  </a:lnTo>
                  <a:lnTo>
                    <a:pt x="48" y="87"/>
                  </a:lnTo>
                  <a:lnTo>
                    <a:pt x="46" y="81"/>
                  </a:lnTo>
                  <a:lnTo>
                    <a:pt x="32" y="65"/>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56" name="Freeform 333">
              <a:extLst>
                <a:ext uri="{FF2B5EF4-FFF2-40B4-BE49-F238E27FC236}">
                  <a16:creationId xmlns:a16="http://schemas.microsoft.com/office/drawing/2014/main" id="{88F0454B-7C11-6335-532A-EF93FE011D4C}"/>
                </a:ext>
              </a:extLst>
            </p:cNvPr>
            <p:cNvSpPr>
              <a:spLocks/>
            </p:cNvSpPr>
            <p:nvPr/>
          </p:nvSpPr>
          <p:spPr bwMode="gray">
            <a:xfrm>
              <a:off x="5620883" y="3520527"/>
              <a:ext cx="552042" cy="658736"/>
            </a:xfrm>
            <a:custGeom>
              <a:avLst/>
              <a:gdLst/>
              <a:ahLst/>
              <a:cxnLst>
                <a:cxn ang="0">
                  <a:pos x="5" y="86"/>
                </a:cxn>
                <a:cxn ang="0">
                  <a:pos x="3" y="83"/>
                </a:cxn>
                <a:cxn ang="0">
                  <a:pos x="5" y="80"/>
                </a:cxn>
                <a:cxn ang="0">
                  <a:pos x="7" y="80"/>
                </a:cxn>
                <a:cxn ang="0">
                  <a:pos x="10" y="77"/>
                </a:cxn>
                <a:cxn ang="0">
                  <a:pos x="13" y="76"/>
                </a:cxn>
                <a:cxn ang="0">
                  <a:pos x="13" y="75"/>
                </a:cxn>
                <a:cxn ang="0">
                  <a:pos x="10" y="75"/>
                </a:cxn>
                <a:cxn ang="0">
                  <a:pos x="7" y="75"/>
                </a:cxn>
                <a:cxn ang="0">
                  <a:pos x="5" y="76"/>
                </a:cxn>
                <a:cxn ang="0">
                  <a:pos x="4" y="76"/>
                </a:cxn>
                <a:cxn ang="0">
                  <a:pos x="3" y="73"/>
                </a:cxn>
                <a:cxn ang="0">
                  <a:pos x="1" y="71"/>
                </a:cxn>
                <a:cxn ang="0">
                  <a:pos x="1" y="67"/>
                </a:cxn>
                <a:cxn ang="0">
                  <a:pos x="1" y="67"/>
                </a:cxn>
                <a:cxn ang="0">
                  <a:pos x="16" y="48"/>
                </a:cxn>
                <a:cxn ang="0">
                  <a:pos x="16" y="38"/>
                </a:cxn>
                <a:cxn ang="0">
                  <a:pos x="16" y="28"/>
                </a:cxn>
                <a:cxn ang="0">
                  <a:pos x="8" y="23"/>
                </a:cxn>
                <a:cxn ang="0">
                  <a:pos x="6" y="10"/>
                </a:cxn>
                <a:cxn ang="0">
                  <a:pos x="0" y="8"/>
                </a:cxn>
                <a:cxn ang="0">
                  <a:pos x="8" y="0"/>
                </a:cxn>
                <a:cxn ang="0">
                  <a:pos x="29" y="0"/>
                </a:cxn>
                <a:cxn ang="0">
                  <a:pos x="41" y="1"/>
                </a:cxn>
                <a:cxn ang="0">
                  <a:pos x="58" y="13"/>
                </a:cxn>
                <a:cxn ang="0">
                  <a:pos x="75" y="17"/>
                </a:cxn>
                <a:cxn ang="0">
                  <a:pos x="81" y="17"/>
                </a:cxn>
                <a:cxn ang="0">
                  <a:pos x="88" y="13"/>
                </a:cxn>
                <a:cxn ang="0">
                  <a:pos x="92" y="8"/>
                </a:cxn>
                <a:cxn ang="0">
                  <a:pos x="102" y="6"/>
                </a:cxn>
                <a:cxn ang="0">
                  <a:pos x="112" y="11"/>
                </a:cxn>
                <a:cxn ang="0">
                  <a:pos x="119" y="11"/>
                </a:cxn>
                <a:cxn ang="0">
                  <a:pos x="113" y="21"/>
                </a:cxn>
                <a:cxn ang="0">
                  <a:pos x="106" y="28"/>
                </a:cxn>
                <a:cxn ang="0">
                  <a:pos x="106" y="42"/>
                </a:cxn>
                <a:cxn ang="0">
                  <a:pos x="106" y="56"/>
                </a:cxn>
                <a:cxn ang="0">
                  <a:pos x="106" y="70"/>
                </a:cxn>
                <a:cxn ang="0">
                  <a:pos x="106" y="85"/>
                </a:cxn>
                <a:cxn ang="0">
                  <a:pos x="114" y="96"/>
                </a:cxn>
                <a:cxn ang="0">
                  <a:pos x="111" y="100"/>
                </a:cxn>
                <a:cxn ang="0">
                  <a:pos x="107" y="102"/>
                </a:cxn>
                <a:cxn ang="0">
                  <a:pos x="104" y="108"/>
                </a:cxn>
                <a:cxn ang="0">
                  <a:pos x="99" y="110"/>
                </a:cxn>
                <a:cxn ang="0">
                  <a:pos x="97" y="113"/>
                </a:cxn>
                <a:cxn ang="0">
                  <a:pos x="86" y="137"/>
                </a:cxn>
                <a:cxn ang="0">
                  <a:pos x="81" y="142"/>
                </a:cxn>
                <a:cxn ang="0">
                  <a:pos x="61" y="129"/>
                </a:cxn>
                <a:cxn ang="0">
                  <a:pos x="57" y="116"/>
                </a:cxn>
                <a:cxn ang="0">
                  <a:pos x="5" y="86"/>
                </a:cxn>
                <a:cxn ang="0">
                  <a:pos x="5" y="86"/>
                </a:cxn>
              </a:cxnLst>
              <a:rect l="0" t="0" r="r" b="b"/>
              <a:pathLst>
                <a:path w="119" h="142">
                  <a:moveTo>
                    <a:pt x="5" y="86"/>
                  </a:moveTo>
                  <a:lnTo>
                    <a:pt x="3" y="83"/>
                  </a:lnTo>
                  <a:lnTo>
                    <a:pt x="5" y="80"/>
                  </a:lnTo>
                  <a:lnTo>
                    <a:pt x="7" y="80"/>
                  </a:lnTo>
                  <a:lnTo>
                    <a:pt x="10" y="77"/>
                  </a:lnTo>
                  <a:lnTo>
                    <a:pt x="13" y="76"/>
                  </a:lnTo>
                  <a:lnTo>
                    <a:pt x="13" y="75"/>
                  </a:lnTo>
                  <a:lnTo>
                    <a:pt x="10" y="75"/>
                  </a:lnTo>
                  <a:lnTo>
                    <a:pt x="7" y="75"/>
                  </a:lnTo>
                  <a:lnTo>
                    <a:pt x="5" y="76"/>
                  </a:lnTo>
                  <a:lnTo>
                    <a:pt x="4" y="76"/>
                  </a:lnTo>
                  <a:lnTo>
                    <a:pt x="3" y="73"/>
                  </a:lnTo>
                  <a:lnTo>
                    <a:pt x="1" y="71"/>
                  </a:lnTo>
                  <a:lnTo>
                    <a:pt x="1" y="67"/>
                  </a:lnTo>
                  <a:lnTo>
                    <a:pt x="1" y="67"/>
                  </a:lnTo>
                  <a:lnTo>
                    <a:pt x="16" y="48"/>
                  </a:lnTo>
                  <a:lnTo>
                    <a:pt x="16" y="38"/>
                  </a:lnTo>
                  <a:lnTo>
                    <a:pt x="16" y="28"/>
                  </a:lnTo>
                  <a:lnTo>
                    <a:pt x="8" y="23"/>
                  </a:lnTo>
                  <a:lnTo>
                    <a:pt x="6" y="10"/>
                  </a:lnTo>
                  <a:lnTo>
                    <a:pt x="0" y="8"/>
                  </a:lnTo>
                  <a:lnTo>
                    <a:pt x="8" y="0"/>
                  </a:lnTo>
                  <a:lnTo>
                    <a:pt x="29" y="0"/>
                  </a:lnTo>
                  <a:lnTo>
                    <a:pt x="41" y="1"/>
                  </a:lnTo>
                  <a:lnTo>
                    <a:pt x="58" y="13"/>
                  </a:lnTo>
                  <a:lnTo>
                    <a:pt x="75" y="17"/>
                  </a:lnTo>
                  <a:lnTo>
                    <a:pt x="81" y="17"/>
                  </a:lnTo>
                  <a:lnTo>
                    <a:pt x="88" y="13"/>
                  </a:lnTo>
                  <a:lnTo>
                    <a:pt x="92" y="8"/>
                  </a:lnTo>
                  <a:lnTo>
                    <a:pt x="102" y="6"/>
                  </a:lnTo>
                  <a:lnTo>
                    <a:pt x="112" y="11"/>
                  </a:lnTo>
                  <a:lnTo>
                    <a:pt x="119" y="11"/>
                  </a:lnTo>
                  <a:lnTo>
                    <a:pt x="113" y="21"/>
                  </a:lnTo>
                  <a:lnTo>
                    <a:pt x="106" y="28"/>
                  </a:lnTo>
                  <a:lnTo>
                    <a:pt x="106" y="42"/>
                  </a:lnTo>
                  <a:lnTo>
                    <a:pt x="106" y="56"/>
                  </a:lnTo>
                  <a:lnTo>
                    <a:pt x="106" y="70"/>
                  </a:lnTo>
                  <a:lnTo>
                    <a:pt x="106" y="85"/>
                  </a:lnTo>
                  <a:lnTo>
                    <a:pt x="114" y="96"/>
                  </a:lnTo>
                  <a:lnTo>
                    <a:pt x="111" y="100"/>
                  </a:lnTo>
                  <a:lnTo>
                    <a:pt x="107" y="102"/>
                  </a:lnTo>
                  <a:lnTo>
                    <a:pt x="104" y="108"/>
                  </a:lnTo>
                  <a:lnTo>
                    <a:pt x="99" y="110"/>
                  </a:lnTo>
                  <a:lnTo>
                    <a:pt x="97" y="113"/>
                  </a:lnTo>
                  <a:lnTo>
                    <a:pt x="86" y="137"/>
                  </a:lnTo>
                  <a:lnTo>
                    <a:pt x="81" y="142"/>
                  </a:lnTo>
                  <a:lnTo>
                    <a:pt x="61" y="129"/>
                  </a:lnTo>
                  <a:lnTo>
                    <a:pt x="57" y="116"/>
                  </a:lnTo>
                  <a:lnTo>
                    <a:pt x="5" y="86"/>
                  </a:lnTo>
                  <a:lnTo>
                    <a:pt x="5" y="86"/>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57" name="Freeform 334">
              <a:extLst>
                <a:ext uri="{FF2B5EF4-FFF2-40B4-BE49-F238E27FC236}">
                  <a16:creationId xmlns:a16="http://schemas.microsoft.com/office/drawing/2014/main" id="{E404E013-21FB-FB77-4BD6-80DEA560043A}"/>
                </a:ext>
              </a:extLst>
            </p:cNvPr>
            <p:cNvSpPr>
              <a:spLocks/>
            </p:cNvSpPr>
            <p:nvPr/>
          </p:nvSpPr>
          <p:spPr bwMode="gray">
            <a:xfrm>
              <a:off x="5323988" y="3919480"/>
              <a:ext cx="751517" cy="774713"/>
            </a:xfrm>
            <a:custGeom>
              <a:avLst/>
              <a:gdLst/>
              <a:ahLst/>
              <a:cxnLst>
                <a:cxn ang="0">
                  <a:pos x="14" y="98"/>
                </a:cxn>
                <a:cxn ang="0">
                  <a:pos x="8" y="87"/>
                </a:cxn>
                <a:cxn ang="0">
                  <a:pos x="1" y="80"/>
                </a:cxn>
                <a:cxn ang="0">
                  <a:pos x="2" y="65"/>
                </a:cxn>
                <a:cxn ang="0">
                  <a:pos x="0" y="53"/>
                </a:cxn>
                <a:cxn ang="0">
                  <a:pos x="18" y="34"/>
                </a:cxn>
                <a:cxn ang="0">
                  <a:pos x="13" y="27"/>
                </a:cxn>
                <a:cxn ang="0">
                  <a:pos x="19" y="14"/>
                </a:cxn>
                <a:cxn ang="0">
                  <a:pos x="32" y="0"/>
                </a:cxn>
                <a:cxn ang="0">
                  <a:pos x="32" y="7"/>
                </a:cxn>
                <a:cxn ang="0">
                  <a:pos x="31" y="16"/>
                </a:cxn>
                <a:cxn ang="0">
                  <a:pos x="32" y="24"/>
                </a:cxn>
                <a:cxn ang="0">
                  <a:pos x="36" y="26"/>
                </a:cxn>
                <a:cxn ang="0">
                  <a:pos x="38" y="24"/>
                </a:cxn>
                <a:cxn ang="0">
                  <a:pos x="39" y="19"/>
                </a:cxn>
                <a:cxn ang="0">
                  <a:pos x="43" y="23"/>
                </a:cxn>
                <a:cxn ang="0">
                  <a:pos x="46" y="23"/>
                </a:cxn>
                <a:cxn ang="0">
                  <a:pos x="49" y="29"/>
                </a:cxn>
                <a:cxn ang="0">
                  <a:pos x="50" y="26"/>
                </a:cxn>
                <a:cxn ang="0">
                  <a:pos x="52" y="23"/>
                </a:cxn>
                <a:cxn ang="0">
                  <a:pos x="56" y="23"/>
                </a:cxn>
                <a:cxn ang="0">
                  <a:pos x="62" y="19"/>
                </a:cxn>
                <a:cxn ang="0">
                  <a:pos x="61" y="17"/>
                </a:cxn>
                <a:cxn ang="0">
                  <a:pos x="55" y="17"/>
                </a:cxn>
                <a:cxn ang="0">
                  <a:pos x="58" y="14"/>
                </a:cxn>
                <a:cxn ang="0">
                  <a:pos x="58" y="12"/>
                </a:cxn>
                <a:cxn ang="0">
                  <a:pos x="61" y="11"/>
                </a:cxn>
                <a:cxn ang="0">
                  <a:pos x="62" y="8"/>
                </a:cxn>
                <a:cxn ang="0">
                  <a:pos x="64" y="5"/>
                </a:cxn>
                <a:cxn ang="0">
                  <a:pos x="65" y="5"/>
                </a:cxn>
                <a:cxn ang="0">
                  <a:pos x="65" y="1"/>
                </a:cxn>
                <a:cxn ang="0">
                  <a:pos x="69" y="0"/>
                </a:cxn>
                <a:cxn ang="0">
                  <a:pos x="125" y="43"/>
                </a:cxn>
                <a:cxn ang="0">
                  <a:pos x="138" y="78"/>
                </a:cxn>
                <a:cxn ang="0">
                  <a:pos x="149" y="94"/>
                </a:cxn>
                <a:cxn ang="0">
                  <a:pos x="147" y="107"/>
                </a:cxn>
                <a:cxn ang="0">
                  <a:pos x="145" y="111"/>
                </a:cxn>
                <a:cxn ang="0">
                  <a:pos x="149" y="120"/>
                </a:cxn>
                <a:cxn ang="0">
                  <a:pos x="151" y="127"/>
                </a:cxn>
                <a:cxn ang="0">
                  <a:pos x="162" y="146"/>
                </a:cxn>
                <a:cxn ang="0">
                  <a:pos x="155" y="154"/>
                </a:cxn>
                <a:cxn ang="0">
                  <a:pos x="134" y="161"/>
                </a:cxn>
                <a:cxn ang="0">
                  <a:pos x="124" y="159"/>
                </a:cxn>
                <a:cxn ang="0">
                  <a:pos x="109" y="164"/>
                </a:cxn>
                <a:cxn ang="0">
                  <a:pos x="95" y="163"/>
                </a:cxn>
                <a:cxn ang="0">
                  <a:pos x="80" y="164"/>
                </a:cxn>
                <a:cxn ang="0">
                  <a:pos x="72" y="140"/>
                </a:cxn>
                <a:cxn ang="0">
                  <a:pos x="65" y="132"/>
                </a:cxn>
                <a:cxn ang="0">
                  <a:pos x="62" y="132"/>
                </a:cxn>
                <a:cxn ang="0">
                  <a:pos x="50" y="130"/>
                </a:cxn>
                <a:cxn ang="0">
                  <a:pos x="26" y="118"/>
                </a:cxn>
              </a:cxnLst>
              <a:rect l="0" t="0" r="r" b="b"/>
              <a:pathLst>
                <a:path w="162" h="167">
                  <a:moveTo>
                    <a:pt x="22" y="118"/>
                  </a:moveTo>
                  <a:lnTo>
                    <a:pt x="14" y="98"/>
                  </a:lnTo>
                  <a:lnTo>
                    <a:pt x="13" y="92"/>
                  </a:lnTo>
                  <a:lnTo>
                    <a:pt x="8" y="87"/>
                  </a:lnTo>
                  <a:lnTo>
                    <a:pt x="2" y="83"/>
                  </a:lnTo>
                  <a:lnTo>
                    <a:pt x="1" y="80"/>
                  </a:lnTo>
                  <a:lnTo>
                    <a:pt x="3" y="76"/>
                  </a:lnTo>
                  <a:lnTo>
                    <a:pt x="2" y="65"/>
                  </a:lnTo>
                  <a:lnTo>
                    <a:pt x="0" y="62"/>
                  </a:lnTo>
                  <a:lnTo>
                    <a:pt x="0" y="53"/>
                  </a:lnTo>
                  <a:lnTo>
                    <a:pt x="8" y="50"/>
                  </a:lnTo>
                  <a:lnTo>
                    <a:pt x="18" y="34"/>
                  </a:lnTo>
                  <a:lnTo>
                    <a:pt x="17" y="29"/>
                  </a:lnTo>
                  <a:lnTo>
                    <a:pt x="13" y="27"/>
                  </a:lnTo>
                  <a:lnTo>
                    <a:pt x="15" y="21"/>
                  </a:lnTo>
                  <a:lnTo>
                    <a:pt x="19" y="14"/>
                  </a:lnTo>
                  <a:lnTo>
                    <a:pt x="12" y="0"/>
                  </a:lnTo>
                  <a:lnTo>
                    <a:pt x="32" y="0"/>
                  </a:lnTo>
                  <a:lnTo>
                    <a:pt x="32" y="1"/>
                  </a:lnTo>
                  <a:lnTo>
                    <a:pt x="32" y="7"/>
                  </a:lnTo>
                  <a:lnTo>
                    <a:pt x="31" y="11"/>
                  </a:lnTo>
                  <a:lnTo>
                    <a:pt x="31" y="16"/>
                  </a:lnTo>
                  <a:lnTo>
                    <a:pt x="32" y="23"/>
                  </a:lnTo>
                  <a:lnTo>
                    <a:pt x="32" y="24"/>
                  </a:lnTo>
                  <a:lnTo>
                    <a:pt x="33" y="27"/>
                  </a:lnTo>
                  <a:lnTo>
                    <a:pt x="36" y="26"/>
                  </a:lnTo>
                  <a:lnTo>
                    <a:pt x="37" y="24"/>
                  </a:lnTo>
                  <a:lnTo>
                    <a:pt x="38" y="24"/>
                  </a:lnTo>
                  <a:lnTo>
                    <a:pt x="38" y="22"/>
                  </a:lnTo>
                  <a:lnTo>
                    <a:pt x="39" y="19"/>
                  </a:lnTo>
                  <a:lnTo>
                    <a:pt x="40" y="21"/>
                  </a:lnTo>
                  <a:lnTo>
                    <a:pt x="43" y="23"/>
                  </a:lnTo>
                  <a:lnTo>
                    <a:pt x="45" y="24"/>
                  </a:lnTo>
                  <a:lnTo>
                    <a:pt x="46" y="23"/>
                  </a:lnTo>
                  <a:lnTo>
                    <a:pt x="47" y="24"/>
                  </a:lnTo>
                  <a:lnTo>
                    <a:pt x="49" y="29"/>
                  </a:lnTo>
                  <a:lnTo>
                    <a:pt x="50" y="28"/>
                  </a:lnTo>
                  <a:lnTo>
                    <a:pt x="50" y="26"/>
                  </a:lnTo>
                  <a:lnTo>
                    <a:pt x="51" y="23"/>
                  </a:lnTo>
                  <a:lnTo>
                    <a:pt x="52" y="23"/>
                  </a:lnTo>
                  <a:lnTo>
                    <a:pt x="55" y="23"/>
                  </a:lnTo>
                  <a:lnTo>
                    <a:pt x="56" y="23"/>
                  </a:lnTo>
                  <a:lnTo>
                    <a:pt x="58" y="22"/>
                  </a:lnTo>
                  <a:lnTo>
                    <a:pt x="62" y="19"/>
                  </a:lnTo>
                  <a:lnTo>
                    <a:pt x="62" y="18"/>
                  </a:lnTo>
                  <a:lnTo>
                    <a:pt x="61" y="17"/>
                  </a:lnTo>
                  <a:lnTo>
                    <a:pt x="57" y="18"/>
                  </a:lnTo>
                  <a:lnTo>
                    <a:pt x="55" y="17"/>
                  </a:lnTo>
                  <a:lnTo>
                    <a:pt x="56" y="16"/>
                  </a:lnTo>
                  <a:lnTo>
                    <a:pt x="58" y="14"/>
                  </a:lnTo>
                  <a:lnTo>
                    <a:pt x="57" y="13"/>
                  </a:lnTo>
                  <a:lnTo>
                    <a:pt x="58" y="12"/>
                  </a:lnTo>
                  <a:lnTo>
                    <a:pt x="59" y="12"/>
                  </a:lnTo>
                  <a:lnTo>
                    <a:pt x="61" y="11"/>
                  </a:lnTo>
                  <a:lnTo>
                    <a:pt x="62" y="10"/>
                  </a:lnTo>
                  <a:lnTo>
                    <a:pt x="62" y="8"/>
                  </a:lnTo>
                  <a:lnTo>
                    <a:pt x="63" y="7"/>
                  </a:lnTo>
                  <a:lnTo>
                    <a:pt x="64" y="5"/>
                  </a:lnTo>
                  <a:lnTo>
                    <a:pt x="65" y="5"/>
                  </a:lnTo>
                  <a:lnTo>
                    <a:pt x="65" y="5"/>
                  </a:lnTo>
                  <a:lnTo>
                    <a:pt x="65" y="2"/>
                  </a:lnTo>
                  <a:lnTo>
                    <a:pt x="65" y="1"/>
                  </a:lnTo>
                  <a:lnTo>
                    <a:pt x="69" y="0"/>
                  </a:lnTo>
                  <a:lnTo>
                    <a:pt x="69" y="0"/>
                  </a:lnTo>
                  <a:lnTo>
                    <a:pt x="121" y="30"/>
                  </a:lnTo>
                  <a:lnTo>
                    <a:pt x="125" y="43"/>
                  </a:lnTo>
                  <a:lnTo>
                    <a:pt x="145" y="56"/>
                  </a:lnTo>
                  <a:lnTo>
                    <a:pt x="138" y="78"/>
                  </a:lnTo>
                  <a:lnTo>
                    <a:pt x="138" y="82"/>
                  </a:lnTo>
                  <a:lnTo>
                    <a:pt x="149" y="94"/>
                  </a:lnTo>
                  <a:lnTo>
                    <a:pt x="146" y="103"/>
                  </a:lnTo>
                  <a:lnTo>
                    <a:pt x="147" y="107"/>
                  </a:lnTo>
                  <a:lnTo>
                    <a:pt x="147" y="110"/>
                  </a:lnTo>
                  <a:lnTo>
                    <a:pt x="145" y="111"/>
                  </a:lnTo>
                  <a:lnTo>
                    <a:pt x="145" y="113"/>
                  </a:lnTo>
                  <a:lnTo>
                    <a:pt x="149" y="120"/>
                  </a:lnTo>
                  <a:lnTo>
                    <a:pt x="147" y="123"/>
                  </a:lnTo>
                  <a:lnTo>
                    <a:pt x="151" y="127"/>
                  </a:lnTo>
                  <a:lnTo>
                    <a:pt x="153" y="140"/>
                  </a:lnTo>
                  <a:lnTo>
                    <a:pt x="162" y="146"/>
                  </a:lnTo>
                  <a:lnTo>
                    <a:pt x="162" y="148"/>
                  </a:lnTo>
                  <a:lnTo>
                    <a:pt x="155" y="154"/>
                  </a:lnTo>
                  <a:lnTo>
                    <a:pt x="139" y="161"/>
                  </a:lnTo>
                  <a:lnTo>
                    <a:pt x="134" y="161"/>
                  </a:lnTo>
                  <a:lnTo>
                    <a:pt x="131" y="158"/>
                  </a:lnTo>
                  <a:lnTo>
                    <a:pt x="124" y="159"/>
                  </a:lnTo>
                  <a:lnTo>
                    <a:pt x="120" y="164"/>
                  </a:lnTo>
                  <a:lnTo>
                    <a:pt x="109" y="164"/>
                  </a:lnTo>
                  <a:lnTo>
                    <a:pt x="101" y="167"/>
                  </a:lnTo>
                  <a:lnTo>
                    <a:pt x="95" y="163"/>
                  </a:lnTo>
                  <a:lnTo>
                    <a:pt x="90" y="164"/>
                  </a:lnTo>
                  <a:lnTo>
                    <a:pt x="80" y="164"/>
                  </a:lnTo>
                  <a:lnTo>
                    <a:pt x="75" y="157"/>
                  </a:lnTo>
                  <a:lnTo>
                    <a:pt x="72" y="140"/>
                  </a:lnTo>
                  <a:lnTo>
                    <a:pt x="68" y="134"/>
                  </a:lnTo>
                  <a:lnTo>
                    <a:pt x="65" y="132"/>
                  </a:lnTo>
                  <a:lnTo>
                    <a:pt x="64" y="135"/>
                  </a:lnTo>
                  <a:lnTo>
                    <a:pt x="62" y="132"/>
                  </a:lnTo>
                  <a:lnTo>
                    <a:pt x="57" y="134"/>
                  </a:lnTo>
                  <a:lnTo>
                    <a:pt x="50" y="130"/>
                  </a:lnTo>
                  <a:lnTo>
                    <a:pt x="32" y="123"/>
                  </a:lnTo>
                  <a:lnTo>
                    <a:pt x="26" y="118"/>
                  </a:lnTo>
                  <a:lnTo>
                    <a:pt x="22" y="118"/>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58" name="Freeform 335">
              <a:extLst>
                <a:ext uri="{FF2B5EF4-FFF2-40B4-BE49-F238E27FC236}">
                  <a16:creationId xmlns:a16="http://schemas.microsoft.com/office/drawing/2014/main" id="{B7237391-81EA-901F-6318-806910A28156}"/>
                </a:ext>
              </a:extLst>
            </p:cNvPr>
            <p:cNvSpPr>
              <a:spLocks/>
            </p:cNvSpPr>
            <p:nvPr/>
          </p:nvSpPr>
          <p:spPr bwMode="gray">
            <a:xfrm>
              <a:off x="4057542" y="4267403"/>
              <a:ext cx="886049" cy="890687"/>
            </a:xfrm>
            <a:custGeom>
              <a:avLst/>
              <a:gdLst/>
              <a:ahLst/>
              <a:cxnLst>
                <a:cxn ang="0">
                  <a:pos x="85" y="180"/>
                </a:cxn>
                <a:cxn ang="0">
                  <a:pos x="51" y="180"/>
                </a:cxn>
                <a:cxn ang="0">
                  <a:pos x="26" y="174"/>
                </a:cxn>
                <a:cxn ang="0">
                  <a:pos x="17" y="174"/>
                </a:cxn>
                <a:cxn ang="0">
                  <a:pos x="7" y="176"/>
                </a:cxn>
                <a:cxn ang="0">
                  <a:pos x="0" y="169"/>
                </a:cxn>
                <a:cxn ang="0">
                  <a:pos x="3" y="158"/>
                </a:cxn>
                <a:cxn ang="0">
                  <a:pos x="7" y="146"/>
                </a:cxn>
                <a:cxn ang="0">
                  <a:pos x="16" y="116"/>
                </a:cxn>
                <a:cxn ang="0">
                  <a:pos x="19" y="109"/>
                </a:cxn>
                <a:cxn ang="0">
                  <a:pos x="30" y="99"/>
                </a:cxn>
                <a:cxn ang="0">
                  <a:pos x="32" y="81"/>
                </a:cxn>
                <a:cxn ang="0">
                  <a:pos x="32" y="73"/>
                </a:cxn>
                <a:cxn ang="0">
                  <a:pos x="23" y="52"/>
                </a:cxn>
                <a:cxn ang="0">
                  <a:pos x="25" y="38"/>
                </a:cxn>
                <a:cxn ang="0">
                  <a:pos x="11" y="6"/>
                </a:cxn>
                <a:cxn ang="0">
                  <a:pos x="37" y="0"/>
                </a:cxn>
                <a:cxn ang="0">
                  <a:pos x="60" y="0"/>
                </a:cxn>
                <a:cxn ang="0">
                  <a:pos x="76" y="3"/>
                </a:cxn>
                <a:cxn ang="0">
                  <a:pos x="90" y="34"/>
                </a:cxn>
                <a:cxn ang="0">
                  <a:pos x="106" y="33"/>
                </a:cxn>
                <a:cxn ang="0">
                  <a:pos x="121" y="18"/>
                </a:cxn>
                <a:cxn ang="0">
                  <a:pos x="138" y="22"/>
                </a:cxn>
                <a:cxn ang="0">
                  <a:pos x="154" y="25"/>
                </a:cxn>
                <a:cxn ang="0">
                  <a:pos x="155" y="56"/>
                </a:cxn>
                <a:cxn ang="0">
                  <a:pos x="156" y="82"/>
                </a:cxn>
                <a:cxn ang="0">
                  <a:pos x="165" y="79"/>
                </a:cxn>
                <a:cxn ang="0">
                  <a:pos x="185" y="79"/>
                </a:cxn>
                <a:cxn ang="0">
                  <a:pos x="190" y="79"/>
                </a:cxn>
                <a:cxn ang="0">
                  <a:pos x="191" y="111"/>
                </a:cxn>
                <a:cxn ang="0">
                  <a:pos x="168" y="111"/>
                </a:cxn>
                <a:cxn ang="0">
                  <a:pos x="157" y="124"/>
                </a:cxn>
                <a:cxn ang="0">
                  <a:pos x="157" y="151"/>
                </a:cxn>
                <a:cxn ang="0">
                  <a:pos x="175" y="185"/>
                </a:cxn>
                <a:cxn ang="0">
                  <a:pos x="128" y="187"/>
                </a:cxn>
                <a:cxn ang="0">
                  <a:pos x="107" y="186"/>
                </a:cxn>
              </a:cxnLst>
              <a:rect l="0" t="0" r="r" b="b"/>
              <a:pathLst>
                <a:path w="191" h="192">
                  <a:moveTo>
                    <a:pt x="101" y="180"/>
                  </a:moveTo>
                  <a:lnTo>
                    <a:pt x="85" y="180"/>
                  </a:lnTo>
                  <a:lnTo>
                    <a:pt x="68" y="180"/>
                  </a:lnTo>
                  <a:lnTo>
                    <a:pt x="51" y="180"/>
                  </a:lnTo>
                  <a:lnTo>
                    <a:pt x="35" y="180"/>
                  </a:lnTo>
                  <a:lnTo>
                    <a:pt x="26" y="174"/>
                  </a:lnTo>
                  <a:lnTo>
                    <a:pt x="24" y="173"/>
                  </a:lnTo>
                  <a:lnTo>
                    <a:pt x="17" y="174"/>
                  </a:lnTo>
                  <a:lnTo>
                    <a:pt x="10" y="178"/>
                  </a:lnTo>
                  <a:lnTo>
                    <a:pt x="7" y="176"/>
                  </a:lnTo>
                  <a:lnTo>
                    <a:pt x="2" y="180"/>
                  </a:lnTo>
                  <a:lnTo>
                    <a:pt x="0" y="169"/>
                  </a:lnTo>
                  <a:lnTo>
                    <a:pt x="3" y="173"/>
                  </a:lnTo>
                  <a:lnTo>
                    <a:pt x="3" y="158"/>
                  </a:lnTo>
                  <a:lnTo>
                    <a:pt x="5" y="156"/>
                  </a:lnTo>
                  <a:lnTo>
                    <a:pt x="7" y="146"/>
                  </a:lnTo>
                  <a:lnTo>
                    <a:pt x="12" y="124"/>
                  </a:lnTo>
                  <a:lnTo>
                    <a:pt x="16" y="116"/>
                  </a:lnTo>
                  <a:lnTo>
                    <a:pt x="19" y="113"/>
                  </a:lnTo>
                  <a:lnTo>
                    <a:pt x="19" y="109"/>
                  </a:lnTo>
                  <a:lnTo>
                    <a:pt x="25" y="106"/>
                  </a:lnTo>
                  <a:lnTo>
                    <a:pt x="30" y="99"/>
                  </a:lnTo>
                  <a:lnTo>
                    <a:pt x="32" y="92"/>
                  </a:lnTo>
                  <a:lnTo>
                    <a:pt x="32" y="81"/>
                  </a:lnTo>
                  <a:lnTo>
                    <a:pt x="34" y="78"/>
                  </a:lnTo>
                  <a:lnTo>
                    <a:pt x="32" y="73"/>
                  </a:lnTo>
                  <a:lnTo>
                    <a:pt x="26" y="65"/>
                  </a:lnTo>
                  <a:lnTo>
                    <a:pt x="23" y="52"/>
                  </a:lnTo>
                  <a:lnTo>
                    <a:pt x="26" y="46"/>
                  </a:lnTo>
                  <a:lnTo>
                    <a:pt x="25" y="38"/>
                  </a:lnTo>
                  <a:lnTo>
                    <a:pt x="19" y="18"/>
                  </a:lnTo>
                  <a:lnTo>
                    <a:pt x="11" y="6"/>
                  </a:lnTo>
                  <a:lnTo>
                    <a:pt x="26" y="0"/>
                  </a:lnTo>
                  <a:lnTo>
                    <a:pt x="37" y="0"/>
                  </a:lnTo>
                  <a:lnTo>
                    <a:pt x="48" y="0"/>
                  </a:lnTo>
                  <a:lnTo>
                    <a:pt x="60" y="0"/>
                  </a:lnTo>
                  <a:lnTo>
                    <a:pt x="71" y="0"/>
                  </a:lnTo>
                  <a:lnTo>
                    <a:pt x="76" y="3"/>
                  </a:lnTo>
                  <a:lnTo>
                    <a:pt x="81" y="23"/>
                  </a:lnTo>
                  <a:lnTo>
                    <a:pt x="90" y="34"/>
                  </a:lnTo>
                  <a:lnTo>
                    <a:pt x="93" y="35"/>
                  </a:lnTo>
                  <a:lnTo>
                    <a:pt x="106" y="33"/>
                  </a:lnTo>
                  <a:lnTo>
                    <a:pt x="117" y="33"/>
                  </a:lnTo>
                  <a:lnTo>
                    <a:pt x="121" y="18"/>
                  </a:lnTo>
                  <a:lnTo>
                    <a:pt x="140" y="16"/>
                  </a:lnTo>
                  <a:lnTo>
                    <a:pt x="138" y="22"/>
                  </a:lnTo>
                  <a:lnTo>
                    <a:pt x="151" y="22"/>
                  </a:lnTo>
                  <a:lnTo>
                    <a:pt x="154" y="25"/>
                  </a:lnTo>
                  <a:lnTo>
                    <a:pt x="155" y="48"/>
                  </a:lnTo>
                  <a:lnTo>
                    <a:pt x="155" y="56"/>
                  </a:lnTo>
                  <a:lnTo>
                    <a:pt x="159" y="73"/>
                  </a:lnTo>
                  <a:lnTo>
                    <a:pt x="156" y="82"/>
                  </a:lnTo>
                  <a:lnTo>
                    <a:pt x="161" y="84"/>
                  </a:lnTo>
                  <a:lnTo>
                    <a:pt x="165" y="79"/>
                  </a:lnTo>
                  <a:lnTo>
                    <a:pt x="174" y="79"/>
                  </a:lnTo>
                  <a:lnTo>
                    <a:pt x="185" y="79"/>
                  </a:lnTo>
                  <a:lnTo>
                    <a:pt x="188" y="78"/>
                  </a:lnTo>
                  <a:lnTo>
                    <a:pt x="190" y="79"/>
                  </a:lnTo>
                  <a:lnTo>
                    <a:pt x="186" y="108"/>
                  </a:lnTo>
                  <a:lnTo>
                    <a:pt x="191" y="111"/>
                  </a:lnTo>
                  <a:lnTo>
                    <a:pt x="179" y="111"/>
                  </a:lnTo>
                  <a:lnTo>
                    <a:pt x="168" y="111"/>
                  </a:lnTo>
                  <a:lnTo>
                    <a:pt x="157" y="111"/>
                  </a:lnTo>
                  <a:lnTo>
                    <a:pt x="157" y="124"/>
                  </a:lnTo>
                  <a:lnTo>
                    <a:pt x="157" y="135"/>
                  </a:lnTo>
                  <a:lnTo>
                    <a:pt x="157" y="151"/>
                  </a:lnTo>
                  <a:lnTo>
                    <a:pt x="157" y="168"/>
                  </a:lnTo>
                  <a:lnTo>
                    <a:pt x="175" y="185"/>
                  </a:lnTo>
                  <a:lnTo>
                    <a:pt x="149" y="192"/>
                  </a:lnTo>
                  <a:lnTo>
                    <a:pt x="128" y="187"/>
                  </a:lnTo>
                  <a:lnTo>
                    <a:pt x="112" y="189"/>
                  </a:lnTo>
                  <a:lnTo>
                    <a:pt x="107" y="186"/>
                  </a:lnTo>
                  <a:lnTo>
                    <a:pt x="101" y="18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59" name="Freeform 336">
              <a:extLst>
                <a:ext uri="{FF2B5EF4-FFF2-40B4-BE49-F238E27FC236}">
                  <a16:creationId xmlns:a16="http://schemas.microsoft.com/office/drawing/2014/main" id="{30B4F369-4606-0EAE-5A06-2E186317CF0D}"/>
                </a:ext>
              </a:extLst>
            </p:cNvPr>
            <p:cNvSpPr>
              <a:spLocks/>
            </p:cNvSpPr>
            <p:nvPr/>
          </p:nvSpPr>
          <p:spPr bwMode="gray">
            <a:xfrm>
              <a:off x="5008537" y="4977170"/>
              <a:ext cx="542764" cy="528845"/>
            </a:xfrm>
            <a:custGeom>
              <a:avLst/>
              <a:gdLst/>
              <a:ahLst/>
              <a:cxnLst>
                <a:cxn ang="0">
                  <a:pos x="26" y="36"/>
                </a:cxn>
                <a:cxn ang="0">
                  <a:pos x="30" y="34"/>
                </a:cxn>
                <a:cxn ang="0">
                  <a:pos x="37" y="27"/>
                </a:cxn>
                <a:cxn ang="0">
                  <a:pos x="43" y="23"/>
                </a:cxn>
                <a:cxn ang="0">
                  <a:pos x="43" y="21"/>
                </a:cxn>
                <a:cxn ang="0">
                  <a:pos x="49" y="18"/>
                </a:cxn>
                <a:cxn ang="0">
                  <a:pos x="54" y="20"/>
                </a:cxn>
                <a:cxn ang="0">
                  <a:pos x="55" y="17"/>
                </a:cxn>
                <a:cxn ang="0">
                  <a:pos x="52" y="15"/>
                </a:cxn>
                <a:cxn ang="0">
                  <a:pos x="52" y="12"/>
                </a:cxn>
                <a:cxn ang="0">
                  <a:pos x="54" y="6"/>
                </a:cxn>
                <a:cxn ang="0">
                  <a:pos x="68" y="0"/>
                </a:cxn>
                <a:cxn ang="0">
                  <a:pos x="73" y="1"/>
                </a:cxn>
                <a:cxn ang="0">
                  <a:pos x="76" y="0"/>
                </a:cxn>
                <a:cxn ang="0">
                  <a:pos x="76" y="5"/>
                </a:cxn>
                <a:cxn ang="0">
                  <a:pos x="92" y="6"/>
                </a:cxn>
                <a:cxn ang="0">
                  <a:pos x="112" y="14"/>
                </a:cxn>
                <a:cxn ang="0">
                  <a:pos x="114" y="16"/>
                </a:cxn>
                <a:cxn ang="0">
                  <a:pos x="117" y="30"/>
                </a:cxn>
                <a:cxn ang="0">
                  <a:pos x="117" y="43"/>
                </a:cxn>
                <a:cxn ang="0">
                  <a:pos x="113" y="54"/>
                </a:cxn>
                <a:cxn ang="0">
                  <a:pos x="115" y="71"/>
                </a:cxn>
                <a:cxn ang="0">
                  <a:pos x="104" y="100"/>
                </a:cxn>
                <a:cxn ang="0">
                  <a:pos x="96" y="107"/>
                </a:cxn>
                <a:cxn ang="0">
                  <a:pos x="95" y="114"/>
                </a:cxn>
                <a:cxn ang="0">
                  <a:pos x="89" y="109"/>
                </a:cxn>
                <a:cxn ang="0">
                  <a:pos x="85" y="108"/>
                </a:cxn>
                <a:cxn ang="0">
                  <a:pos x="74" y="107"/>
                </a:cxn>
                <a:cxn ang="0">
                  <a:pos x="65" y="104"/>
                </a:cxn>
                <a:cxn ang="0">
                  <a:pos x="62" y="106"/>
                </a:cxn>
                <a:cxn ang="0">
                  <a:pos x="52" y="101"/>
                </a:cxn>
                <a:cxn ang="0">
                  <a:pos x="45" y="101"/>
                </a:cxn>
                <a:cxn ang="0">
                  <a:pos x="40" y="96"/>
                </a:cxn>
                <a:cxn ang="0">
                  <a:pos x="38" y="81"/>
                </a:cxn>
                <a:cxn ang="0">
                  <a:pos x="25" y="71"/>
                </a:cxn>
                <a:cxn ang="0">
                  <a:pos x="21" y="70"/>
                </a:cxn>
                <a:cxn ang="0">
                  <a:pos x="13" y="60"/>
                </a:cxn>
                <a:cxn ang="0">
                  <a:pos x="7" y="48"/>
                </a:cxn>
                <a:cxn ang="0">
                  <a:pos x="0" y="39"/>
                </a:cxn>
                <a:cxn ang="0">
                  <a:pos x="0" y="36"/>
                </a:cxn>
                <a:cxn ang="0">
                  <a:pos x="11" y="37"/>
                </a:cxn>
                <a:cxn ang="0">
                  <a:pos x="19" y="37"/>
                </a:cxn>
                <a:cxn ang="0">
                  <a:pos x="21" y="39"/>
                </a:cxn>
                <a:cxn ang="0">
                  <a:pos x="25" y="38"/>
                </a:cxn>
                <a:cxn ang="0">
                  <a:pos x="26" y="36"/>
                </a:cxn>
              </a:cxnLst>
              <a:rect l="0" t="0" r="r" b="b"/>
              <a:pathLst>
                <a:path w="117" h="114">
                  <a:moveTo>
                    <a:pt x="26" y="36"/>
                  </a:moveTo>
                  <a:lnTo>
                    <a:pt x="30" y="34"/>
                  </a:lnTo>
                  <a:lnTo>
                    <a:pt x="37" y="27"/>
                  </a:lnTo>
                  <a:lnTo>
                    <a:pt x="43" y="23"/>
                  </a:lnTo>
                  <a:lnTo>
                    <a:pt x="43" y="21"/>
                  </a:lnTo>
                  <a:lnTo>
                    <a:pt x="49" y="18"/>
                  </a:lnTo>
                  <a:lnTo>
                    <a:pt x="54" y="20"/>
                  </a:lnTo>
                  <a:lnTo>
                    <a:pt x="55" y="17"/>
                  </a:lnTo>
                  <a:lnTo>
                    <a:pt x="52" y="15"/>
                  </a:lnTo>
                  <a:lnTo>
                    <a:pt x="52" y="12"/>
                  </a:lnTo>
                  <a:lnTo>
                    <a:pt x="54" y="6"/>
                  </a:lnTo>
                  <a:lnTo>
                    <a:pt x="68" y="0"/>
                  </a:lnTo>
                  <a:lnTo>
                    <a:pt x="73" y="1"/>
                  </a:lnTo>
                  <a:lnTo>
                    <a:pt x="76" y="0"/>
                  </a:lnTo>
                  <a:lnTo>
                    <a:pt x="76" y="5"/>
                  </a:lnTo>
                  <a:lnTo>
                    <a:pt x="92" y="6"/>
                  </a:lnTo>
                  <a:lnTo>
                    <a:pt x="112" y="14"/>
                  </a:lnTo>
                  <a:lnTo>
                    <a:pt x="114" y="16"/>
                  </a:lnTo>
                  <a:lnTo>
                    <a:pt x="117" y="30"/>
                  </a:lnTo>
                  <a:lnTo>
                    <a:pt x="117" y="43"/>
                  </a:lnTo>
                  <a:lnTo>
                    <a:pt x="113" y="54"/>
                  </a:lnTo>
                  <a:lnTo>
                    <a:pt x="115" y="71"/>
                  </a:lnTo>
                  <a:lnTo>
                    <a:pt x="104" y="100"/>
                  </a:lnTo>
                  <a:lnTo>
                    <a:pt x="96" y="107"/>
                  </a:lnTo>
                  <a:lnTo>
                    <a:pt x="95" y="114"/>
                  </a:lnTo>
                  <a:lnTo>
                    <a:pt x="89" y="109"/>
                  </a:lnTo>
                  <a:lnTo>
                    <a:pt x="85" y="108"/>
                  </a:lnTo>
                  <a:lnTo>
                    <a:pt x="74" y="107"/>
                  </a:lnTo>
                  <a:lnTo>
                    <a:pt x="65" y="104"/>
                  </a:lnTo>
                  <a:lnTo>
                    <a:pt x="62" y="106"/>
                  </a:lnTo>
                  <a:lnTo>
                    <a:pt x="52" y="101"/>
                  </a:lnTo>
                  <a:lnTo>
                    <a:pt x="45" y="101"/>
                  </a:lnTo>
                  <a:lnTo>
                    <a:pt x="40" y="96"/>
                  </a:lnTo>
                  <a:lnTo>
                    <a:pt x="38" y="81"/>
                  </a:lnTo>
                  <a:lnTo>
                    <a:pt x="25" y="71"/>
                  </a:lnTo>
                  <a:lnTo>
                    <a:pt x="21" y="70"/>
                  </a:lnTo>
                  <a:lnTo>
                    <a:pt x="13" y="60"/>
                  </a:lnTo>
                  <a:lnTo>
                    <a:pt x="7" y="48"/>
                  </a:lnTo>
                  <a:lnTo>
                    <a:pt x="0" y="39"/>
                  </a:lnTo>
                  <a:lnTo>
                    <a:pt x="0" y="36"/>
                  </a:lnTo>
                  <a:lnTo>
                    <a:pt x="11" y="37"/>
                  </a:lnTo>
                  <a:lnTo>
                    <a:pt x="19" y="37"/>
                  </a:lnTo>
                  <a:lnTo>
                    <a:pt x="21" y="39"/>
                  </a:lnTo>
                  <a:lnTo>
                    <a:pt x="25" y="38"/>
                  </a:lnTo>
                  <a:lnTo>
                    <a:pt x="26" y="36"/>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60" name="Freeform 337">
              <a:extLst>
                <a:ext uri="{FF2B5EF4-FFF2-40B4-BE49-F238E27FC236}">
                  <a16:creationId xmlns:a16="http://schemas.microsoft.com/office/drawing/2014/main" id="{84726FC6-D485-1496-3C9D-74FCC83512B8}"/>
                </a:ext>
              </a:extLst>
            </p:cNvPr>
            <p:cNvSpPr>
              <a:spLocks/>
            </p:cNvSpPr>
            <p:nvPr/>
          </p:nvSpPr>
          <p:spPr bwMode="gray">
            <a:xfrm>
              <a:off x="4637417" y="5134896"/>
              <a:ext cx="658736" cy="700489"/>
            </a:xfrm>
            <a:custGeom>
              <a:avLst/>
              <a:gdLst/>
              <a:ahLst/>
              <a:cxnLst>
                <a:cxn ang="0">
                  <a:pos x="142" y="72"/>
                </a:cxn>
                <a:cxn ang="0">
                  <a:pos x="132" y="67"/>
                </a:cxn>
                <a:cxn ang="0">
                  <a:pos x="125" y="67"/>
                </a:cxn>
                <a:cxn ang="0">
                  <a:pos x="120" y="62"/>
                </a:cxn>
                <a:cxn ang="0">
                  <a:pos x="118" y="47"/>
                </a:cxn>
                <a:cxn ang="0">
                  <a:pos x="105" y="37"/>
                </a:cxn>
                <a:cxn ang="0">
                  <a:pos x="101" y="36"/>
                </a:cxn>
                <a:cxn ang="0">
                  <a:pos x="93" y="26"/>
                </a:cxn>
                <a:cxn ang="0">
                  <a:pos x="87" y="14"/>
                </a:cxn>
                <a:cxn ang="0">
                  <a:pos x="80" y="5"/>
                </a:cxn>
                <a:cxn ang="0">
                  <a:pos x="80" y="2"/>
                </a:cxn>
                <a:cxn ang="0">
                  <a:pos x="74" y="0"/>
                </a:cxn>
                <a:cxn ang="0">
                  <a:pos x="72" y="4"/>
                </a:cxn>
                <a:cxn ang="0">
                  <a:pos x="63" y="5"/>
                </a:cxn>
                <a:cxn ang="0">
                  <a:pos x="55" y="14"/>
                </a:cxn>
                <a:cxn ang="0">
                  <a:pos x="53" y="7"/>
                </a:cxn>
                <a:cxn ang="0">
                  <a:pos x="46" y="5"/>
                </a:cxn>
                <a:cxn ang="0">
                  <a:pos x="16" y="11"/>
                </a:cxn>
                <a:cxn ang="0">
                  <a:pos x="16" y="27"/>
                </a:cxn>
                <a:cxn ang="0">
                  <a:pos x="16" y="38"/>
                </a:cxn>
                <a:cxn ang="0">
                  <a:pos x="16" y="52"/>
                </a:cxn>
                <a:cxn ang="0">
                  <a:pos x="16" y="69"/>
                </a:cxn>
                <a:cxn ang="0">
                  <a:pos x="1" y="68"/>
                </a:cxn>
                <a:cxn ang="0">
                  <a:pos x="0" y="69"/>
                </a:cxn>
                <a:cxn ang="0">
                  <a:pos x="0" y="94"/>
                </a:cxn>
                <a:cxn ang="0">
                  <a:pos x="0" y="116"/>
                </a:cxn>
                <a:cxn ang="0">
                  <a:pos x="13" y="131"/>
                </a:cxn>
                <a:cxn ang="0">
                  <a:pos x="15" y="138"/>
                </a:cxn>
                <a:cxn ang="0">
                  <a:pos x="12" y="148"/>
                </a:cxn>
                <a:cxn ang="0">
                  <a:pos x="12" y="149"/>
                </a:cxn>
                <a:cxn ang="0">
                  <a:pos x="25" y="151"/>
                </a:cxn>
                <a:cxn ang="0">
                  <a:pos x="35" y="149"/>
                </a:cxn>
                <a:cxn ang="0">
                  <a:pos x="51" y="128"/>
                </a:cxn>
                <a:cxn ang="0">
                  <a:pos x="59" y="127"/>
                </a:cxn>
                <a:cxn ang="0">
                  <a:pos x="73" y="132"/>
                </a:cxn>
                <a:cxn ang="0">
                  <a:pos x="85" y="129"/>
                </a:cxn>
                <a:cxn ang="0">
                  <a:pos x="90" y="118"/>
                </a:cxn>
                <a:cxn ang="0">
                  <a:pos x="101" y="107"/>
                </a:cxn>
                <a:cxn ang="0">
                  <a:pos x="106" y="100"/>
                </a:cxn>
                <a:cxn ang="0">
                  <a:pos x="115" y="90"/>
                </a:cxn>
                <a:cxn ang="0">
                  <a:pos x="124" y="83"/>
                </a:cxn>
                <a:cxn ang="0">
                  <a:pos x="142" y="72"/>
                </a:cxn>
              </a:cxnLst>
              <a:rect l="0" t="0" r="r" b="b"/>
              <a:pathLst>
                <a:path w="142" h="151">
                  <a:moveTo>
                    <a:pt x="142" y="72"/>
                  </a:moveTo>
                  <a:lnTo>
                    <a:pt x="132" y="67"/>
                  </a:lnTo>
                  <a:lnTo>
                    <a:pt x="125" y="67"/>
                  </a:lnTo>
                  <a:lnTo>
                    <a:pt x="120" y="62"/>
                  </a:lnTo>
                  <a:lnTo>
                    <a:pt x="118" y="47"/>
                  </a:lnTo>
                  <a:lnTo>
                    <a:pt x="105" y="37"/>
                  </a:lnTo>
                  <a:lnTo>
                    <a:pt x="101" y="36"/>
                  </a:lnTo>
                  <a:lnTo>
                    <a:pt x="93" y="26"/>
                  </a:lnTo>
                  <a:lnTo>
                    <a:pt x="87" y="14"/>
                  </a:lnTo>
                  <a:lnTo>
                    <a:pt x="80" y="5"/>
                  </a:lnTo>
                  <a:lnTo>
                    <a:pt x="80" y="2"/>
                  </a:lnTo>
                  <a:lnTo>
                    <a:pt x="74" y="0"/>
                  </a:lnTo>
                  <a:lnTo>
                    <a:pt x="72" y="4"/>
                  </a:lnTo>
                  <a:lnTo>
                    <a:pt x="63" y="5"/>
                  </a:lnTo>
                  <a:lnTo>
                    <a:pt x="55" y="14"/>
                  </a:lnTo>
                  <a:lnTo>
                    <a:pt x="53" y="7"/>
                  </a:lnTo>
                  <a:lnTo>
                    <a:pt x="46" y="5"/>
                  </a:lnTo>
                  <a:lnTo>
                    <a:pt x="16" y="11"/>
                  </a:lnTo>
                  <a:lnTo>
                    <a:pt x="16" y="27"/>
                  </a:lnTo>
                  <a:lnTo>
                    <a:pt x="16" y="38"/>
                  </a:lnTo>
                  <a:lnTo>
                    <a:pt x="16" y="52"/>
                  </a:lnTo>
                  <a:lnTo>
                    <a:pt x="16" y="69"/>
                  </a:lnTo>
                  <a:lnTo>
                    <a:pt x="1" y="68"/>
                  </a:lnTo>
                  <a:lnTo>
                    <a:pt x="0" y="69"/>
                  </a:lnTo>
                  <a:lnTo>
                    <a:pt x="0" y="94"/>
                  </a:lnTo>
                  <a:lnTo>
                    <a:pt x="0" y="116"/>
                  </a:lnTo>
                  <a:lnTo>
                    <a:pt x="13" y="131"/>
                  </a:lnTo>
                  <a:lnTo>
                    <a:pt x="15" y="138"/>
                  </a:lnTo>
                  <a:lnTo>
                    <a:pt x="12" y="148"/>
                  </a:lnTo>
                  <a:lnTo>
                    <a:pt x="12" y="149"/>
                  </a:lnTo>
                  <a:lnTo>
                    <a:pt x="25" y="151"/>
                  </a:lnTo>
                  <a:lnTo>
                    <a:pt x="35" y="149"/>
                  </a:lnTo>
                  <a:lnTo>
                    <a:pt x="51" y="128"/>
                  </a:lnTo>
                  <a:lnTo>
                    <a:pt x="59" y="127"/>
                  </a:lnTo>
                  <a:lnTo>
                    <a:pt x="73" y="132"/>
                  </a:lnTo>
                  <a:lnTo>
                    <a:pt x="85" y="129"/>
                  </a:lnTo>
                  <a:lnTo>
                    <a:pt x="90" y="118"/>
                  </a:lnTo>
                  <a:lnTo>
                    <a:pt x="101" y="107"/>
                  </a:lnTo>
                  <a:lnTo>
                    <a:pt x="106" y="100"/>
                  </a:lnTo>
                  <a:lnTo>
                    <a:pt x="115" y="90"/>
                  </a:lnTo>
                  <a:lnTo>
                    <a:pt x="124" y="83"/>
                  </a:lnTo>
                  <a:lnTo>
                    <a:pt x="142" y="72"/>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61" name="Freeform 338">
              <a:extLst>
                <a:ext uri="{FF2B5EF4-FFF2-40B4-BE49-F238E27FC236}">
                  <a16:creationId xmlns:a16="http://schemas.microsoft.com/office/drawing/2014/main" id="{8A29FE6A-8640-AC99-8AC6-154BB8BC6060}"/>
                </a:ext>
              </a:extLst>
            </p:cNvPr>
            <p:cNvSpPr>
              <a:spLocks/>
            </p:cNvSpPr>
            <p:nvPr/>
          </p:nvSpPr>
          <p:spPr bwMode="gray">
            <a:xfrm>
              <a:off x="4066819" y="5069951"/>
              <a:ext cx="941716" cy="941716"/>
            </a:xfrm>
            <a:custGeom>
              <a:avLst/>
              <a:gdLst/>
              <a:ahLst/>
              <a:cxnLst>
                <a:cxn ang="0">
                  <a:pos x="99" y="7"/>
                </a:cxn>
                <a:cxn ang="0">
                  <a:pos x="83" y="7"/>
                </a:cxn>
                <a:cxn ang="0">
                  <a:pos x="66" y="7"/>
                </a:cxn>
                <a:cxn ang="0">
                  <a:pos x="49" y="7"/>
                </a:cxn>
                <a:cxn ang="0">
                  <a:pos x="33" y="7"/>
                </a:cxn>
                <a:cxn ang="0">
                  <a:pos x="24" y="1"/>
                </a:cxn>
                <a:cxn ang="0">
                  <a:pos x="22" y="0"/>
                </a:cxn>
                <a:cxn ang="0">
                  <a:pos x="15" y="1"/>
                </a:cxn>
                <a:cxn ang="0">
                  <a:pos x="8" y="5"/>
                </a:cxn>
                <a:cxn ang="0">
                  <a:pos x="5" y="3"/>
                </a:cxn>
                <a:cxn ang="0">
                  <a:pos x="0" y="7"/>
                </a:cxn>
                <a:cxn ang="0">
                  <a:pos x="1" y="21"/>
                </a:cxn>
                <a:cxn ang="0">
                  <a:pos x="15" y="43"/>
                </a:cxn>
                <a:cxn ang="0">
                  <a:pos x="26" y="67"/>
                </a:cxn>
                <a:cxn ang="0">
                  <a:pos x="40" y="93"/>
                </a:cxn>
                <a:cxn ang="0">
                  <a:pos x="41" y="120"/>
                </a:cxn>
                <a:cxn ang="0">
                  <a:pos x="46" y="135"/>
                </a:cxn>
                <a:cxn ang="0">
                  <a:pos x="47" y="147"/>
                </a:cxn>
                <a:cxn ang="0">
                  <a:pos x="53" y="176"/>
                </a:cxn>
                <a:cxn ang="0">
                  <a:pos x="60" y="188"/>
                </a:cxn>
                <a:cxn ang="0">
                  <a:pos x="72" y="197"/>
                </a:cxn>
                <a:cxn ang="0">
                  <a:pos x="74" y="197"/>
                </a:cxn>
                <a:cxn ang="0">
                  <a:pos x="77" y="191"/>
                </a:cxn>
                <a:cxn ang="0">
                  <a:pos x="80" y="191"/>
                </a:cxn>
                <a:cxn ang="0">
                  <a:pos x="88" y="196"/>
                </a:cxn>
                <a:cxn ang="0">
                  <a:pos x="88" y="200"/>
                </a:cxn>
                <a:cxn ang="0">
                  <a:pos x="91" y="203"/>
                </a:cxn>
                <a:cxn ang="0">
                  <a:pos x="110" y="203"/>
                </a:cxn>
                <a:cxn ang="0">
                  <a:pos x="123" y="195"/>
                </a:cxn>
                <a:cxn ang="0">
                  <a:pos x="123" y="168"/>
                </a:cxn>
                <a:cxn ang="0">
                  <a:pos x="123" y="148"/>
                </a:cxn>
                <a:cxn ang="0">
                  <a:pos x="123" y="130"/>
                </a:cxn>
                <a:cxn ang="0">
                  <a:pos x="123" y="108"/>
                </a:cxn>
                <a:cxn ang="0">
                  <a:pos x="123" y="83"/>
                </a:cxn>
                <a:cxn ang="0">
                  <a:pos x="124" y="82"/>
                </a:cxn>
                <a:cxn ang="0">
                  <a:pos x="139" y="83"/>
                </a:cxn>
                <a:cxn ang="0">
                  <a:pos x="139" y="66"/>
                </a:cxn>
                <a:cxn ang="0">
                  <a:pos x="139" y="52"/>
                </a:cxn>
                <a:cxn ang="0">
                  <a:pos x="139" y="41"/>
                </a:cxn>
                <a:cxn ang="0">
                  <a:pos x="139" y="25"/>
                </a:cxn>
                <a:cxn ang="0">
                  <a:pos x="169" y="19"/>
                </a:cxn>
                <a:cxn ang="0">
                  <a:pos x="176" y="21"/>
                </a:cxn>
                <a:cxn ang="0">
                  <a:pos x="178" y="28"/>
                </a:cxn>
                <a:cxn ang="0">
                  <a:pos x="186" y="19"/>
                </a:cxn>
                <a:cxn ang="0">
                  <a:pos x="195" y="18"/>
                </a:cxn>
                <a:cxn ang="0">
                  <a:pos x="197" y="14"/>
                </a:cxn>
                <a:cxn ang="0">
                  <a:pos x="203" y="16"/>
                </a:cxn>
                <a:cxn ang="0">
                  <a:pos x="197" y="11"/>
                </a:cxn>
                <a:cxn ang="0">
                  <a:pos x="188" y="8"/>
                </a:cxn>
                <a:cxn ang="0">
                  <a:pos x="173" y="12"/>
                </a:cxn>
                <a:cxn ang="0">
                  <a:pos x="147" y="19"/>
                </a:cxn>
                <a:cxn ang="0">
                  <a:pos x="126" y="14"/>
                </a:cxn>
                <a:cxn ang="0">
                  <a:pos x="110" y="16"/>
                </a:cxn>
                <a:cxn ang="0">
                  <a:pos x="105" y="13"/>
                </a:cxn>
                <a:cxn ang="0">
                  <a:pos x="99" y="7"/>
                </a:cxn>
              </a:cxnLst>
              <a:rect l="0" t="0" r="r" b="b"/>
              <a:pathLst>
                <a:path w="203" h="203">
                  <a:moveTo>
                    <a:pt x="99" y="7"/>
                  </a:moveTo>
                  <a:lnTo>
                    <a:pt x="83" y="7"/>
                  </a:lnTo>
                  <a:lnTo>
                    <a:pt x="66" y="7"/>
                  </a:lnTo>
                  <a:lnTo>
                    <a:pt x="49" y="7"/>
                  </a:lnTo>
                  <a:lnTo>
                    <a:pt x="33" y="7"/>
                  </a:lnTo>
                  <a:lnTo>
                    <a:pt x="24" y="1"/>
                  </a:lnTo>
                  <a:lnTo>
                    <a:pt x="22" y="0"/>
                  </a:lnTo>
                  <a:lnTo>
                    <a:pt x="15" y="1"/>
                  </a:lnTo>
                  <a:lnTo>
                    <a:pt x="8" y="5"/>
                  </a:lnTo>
                  <a:lnTo>
                    <a:pt x="5" y="3"/>
                  </a:lnTo>
                  <a:lnTo>
                    <a:pt x="0" y="7"/>
                  </a:lnTo>
                  <a:lnTo>
                    <a:pt x="1" y="21"/>
                  </a:lnTo>
                  <a:lnTo>
                    <a:pt x="15" y="43"/>
                  </a:lnTo>
                  <a:lnTo>
                    <a:pt x="26" y="67"/>
                  </a:lnTo>
                  <a:lnTo>
                    <a:pt x="40" y="93"/>
                  </a:lnTo>
                  <a:lnTo>
                    <a:pt x="41" y="120"/>
                  </a:lnTo>
                  <a:lnTo>
                    <a:pt x="46" y="135"/>
                  </a:lnTo>
                  <a:lnTo>
                    <a:pt x="47" y="147"/>
                  </a:lnTo>
                  <a:lnTo>
                    <a:pt x="53" y="176"/>
                  </a:lnTo>
                  <a:lnTo>
                    <a:pt x="60" y="188"/>
                  </a:lnTo>
                  <a:lnTo>
                    <a:pt x="72" y="197"/>
                  </a:lnTo>
                  <a:lnTo>
                    <a:pt x="74" y="197"/>
                  </a:lnTo>
                  <a:lnTo>
                    <a:pt x="77" y="191"/>
                  </a:lnTo>
                  <a:lnTo>
                    <a:pt x="80" y="191"/>
                  </a:lnTo>
                  <a:lnTo>
                    <a:pt x="88" y="196"/>
                  </a:lnTo>
                  <a:lnTo>
                    <a:pt x="88" y="200"/>
                  </a:lnTo>
                  <a:lnTo>
                    <a:pt x="91" y="203"/>
                  </a:lnTo>
                  <a:lnTo>
                    <a:pt x="110" y="203"/>
                  </a:lnTo>
                  <a:lnTo>
                    <a:pt x="123" y="195"/>
                  </a:lnTo>
                  <a:lnTo>
                    <a:pt x="123" y="168"/>
                  </a:lnTo>
                  <a:lnTo>
                    <a:pt x="123" y="148"/>
                  </a:lnTo>
                  <a:lnTo>
                    <a:pt x="123" y="130"/>
                  </a:lnTo>
                  <a:lnTo>
                    <a:pt x="123" y="108"/>
                  </a:lnTo>
                  <a:lnTo>
                    <a:pt x="123" y="83"/>
                  </a:lnTo>
                  <a:lnTo>
                    <a:pt x="124" y="82"/>
                  </a:lnTo>
                  <a:lnTo>
                    <a:pt x="139" y="83"/>
                  </a:lnTo>
                  <a:lnTo>
                    <a:pt x="139" y="66"/>
                  </a:lnTo>
                  <a:lnTo>
                    <a:pt x="139" y="52"/>
                  </a:lnTo>
                  <a:lnTo>
                    <a:pt x="139" y="41"/>
                  </a:lnTo>
                  <a:lnTo>
                    <a:pt x="139" y="25"/>
                  </a:lnTo>
                  <a:lnTo>
                    <a:pt x="169" y="19"/>
                  </a:lnTo>
                  <a:lnTo>
                    <a:pt x="176" y="21"/>
                  </a:lnTo>
                  <a:lnTo>
                    <a:pt x="178" y="28"/>
                  </a:lnTo>
                  <a:lnTo>
                    <a:pt x="186" y="19"/>
                  </a:lnTo>
                  <a:lnTo>
                    <a:pt x="195" y="18"/>
                  </a:lnTo>
                  <a:lnTo>
                    <a:pt x="197" y="14"/>
                  </a:lnTo>
                  <a:lnTo>
                    <a:pt x="203" y="16"/>
                  </a:lnTo>
                  <a:lnTo>
                    <a:pt x="197" y="11"/>
                  </a:lnTo>
                  <a:lnTo>
                    <a:pt x="188" y="8"/>
                  </a:lnTo>
                  <a:lnTo>
                    <a:pt x="173" y="12"/>
                  </a:lnTo>
                  <a:lnTo>
                    <a:pt x="147" y="19"/>
                  </a:lnTo>
                  <a:lnTo>
                    <a:pt x="126" y="14"/>
                  </a:lnTo>
                  <a:lnTo>
                    <a:pt x="110" y="16"/>
                  </a:lnTo>
                  <a:lnTo>
                    <a:pt x="105" y="13"/>
                  </a:lnTo>
                  <a:lnTo>
                    <a:pt x="99" y="7"/>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62" name="Freeform 339">
              <a:extLst>
                <a:ext uri="{FF2B5EF4-FFF2-40B4-BE49-F238E27FC236}">
                  <a16:creationId xmlns:a16="http://schemas.microsoft.com/office/drawing/2014/main" id="{6930E39C-25E8-A6D6-CB2A-91E31A729817}"/>
                </a:ext>
              </a:extLst>
            </p:cNvPr>
            <p:cNvSpPr>
              <a:spLocks/>
            </p:cNvSpPr>
            <p:nvPr/>
          </p:nvSpPr>
          <p:spPr bwMode="gray">
            <a:xfrm>
              <a:off x="3259635" y="2119551"/>
              <a:ext cx="1108720" cy="881408"/>
            </a:xfrm>
            <a:custGeom>
              <a:avLst/>
              <a:gdLst/>
              <a:ahLst/>
              <a:cxnLst>
                <a:cxn ang="0">
                  <a:pos x="60" y="85"/>
                </a:cxn>
                <a:cxn ang="0">
                  <a:pos x="62" y="110"/>
                </a:cxn>
                <a:cxn ang="0">
                  <a:pos x="57" y="124"/>
                </a:cxn>
                <a:cxn ang="0">
                  <a:pos x="35" y="134"/>
                </a:cxn>
                <a:cxn ang="0">
                  <a:pos x="12" y="139"/>
                </a:cxn>
                <a:cxn ang="0">
                  <a:pos x="0" y="146"/>
                </a:cxn>
                <a:cxn ang="0">
                  <a:pos x="4" y="155"/>
                </a:cxn>
                <a:cxn ang="0">
                  <a:pos x="19" y="175"/>
                </a:cxn>
                <a:cxn ang="0">
                  <a:pos x="28" y="175"/>
                </a:cxn>
                <a:cxn ang="0">
                  <a:pos x="33" y="179"/>
                </a:cxn>
                <a:cxn ang="0">
                  <a:pos x="29" y="183"/>
                </a:cxn>
                <a:cxn ang="0">
                  <a:pos x="37" y="186"/>
                </a:cxn>
                <a:cxn ang="0">
                  <a:pos x="41" y="180"/>
                </a:cxn>
                <a:cxn ang="0">
                  <a:pos x="52" y="179"/>
                </a:cxn>
                <a:cxn ang="0">
                  <a:pos x="62" y="163"/>
                </a:cxn>
                <a:cxn ang="0">
                  <a:pos x="83" y="158"/>
                </a:cxn>
                <a:cxn ang="0">
                  <a:pos x="103" y="172"/>
                </a:cxn>
                <a:cxn ang="0">
                  <a:pos x="112" y="166"/>
                </a:cxn>
                <a:cxn ang="0">
                  <a:pos x="129" y="172"/>
                </a:cxn>
                <a:cxn ang="0">
                  <a:pos x="143" y="173"/>
                </a:cxn>
                <a:cxn ang="0">
                  <a:pos x="174" y="164"/>
                </a:cxn>
                <a:cxn ang="0">
                  <a:pos x="190" y="162"/>
                </a:cxn>
                <a:cxn ang="0">
                  <a:pos x="196" y="157"/>
                </a:cxn>
                <a:cxn ang="0">
                  <a:pos x="200" y="148"/>
                </a:cxn>
                <a:cxn ang="0">
                  <a:pos x="203" y="145"/>
                </a:cxn>
                <a:cxn ang="0">
                  <a:pos x="229" y="108"/>
                </a:cxn>
                <a:cxn ang="0">
                  <a:pos x="235" y="58"/>
                </a:cxn>
                <a:cxn ang="0">
                  <a:pos x="229" y="44"/>
                </a:cxn>
                <a:cxn ang="0">
                  <a:pos x="225" y="7"/>
                </a:cxn>
                <a:cxn ang="0">
                  <a:pos x="216" y="6"/>
                </a:cxn>
                <a:cxn ang="0">
                  <a:pos x="175" y="0"/>
                </a:cxn>
                <a:cxn ang="0">
                  <a:pos x="160" y="10"/>
                </a:cxn>
                <a:cxn ang="0">
                  <a:pos x="146" y="20"/>
                </a:cxn>
                <a:cxn ang="0">
                  <a:pos x="132" y="29"/>
                </a:cxn>
                <a:cxn ang="0">
                  <a:pos x="118" y="39"/>
                </a:cxn>
                <a:cxn ang="0">
                  <a:pos x="101" y="53"/>
                </a:cxn>
                <a:cxn ang="0">
                  <a:pos x="84" y="66"/>
                </a:cxn>
                <a:cxn ang="0">
                  <a:pos x="60" y="72"/>
                </a:cxn>
              </a:cxnLst>
              <a:rect l="0" t="0" r="r" b="b"/>
              <a:pathLst>
                <a:path w="239" h="190">
                  <a:moveTo>
                    <a:pt x="60" y="72"/>
                  </a:moveTo>
                  <a:lnTo>
                    <a:pt x="60" y="85"/>
                  </a:lnTo>
                  <a:lnTo>
                    <a:pt x="62" y="97"/>
                  </a:lnTo>
                  <a:lnTo>
                    <a:pt x="62" y="110"/>
                  </a:lnTo>
                  <a:lnTo>
                    <a:pt x="62" y="123"/>
                  </a:lnTo>
                  <a:lnTo>
                    <a:pt x="57" y="124"/>
                  </a:lnTo>
                  <a:lnTo>
                    <a:pt x="51" y="134"/>
                  </a:lnTo>
                  <a:lnTo>
                    <a:pt x="35" y="134"/>
                  </a:lnTo>
                  <a:lnTo>
                    <a:pt x="19" y="134"/>
                  </a:lnTo>
                  <a:lnTo>
                    <a:pt x="12" y="139"/>
                  </a:lnTo>
                  <a:lnTo>
                    <a:pt x="1" y="139"/>
                  </a:lnTo>
                  <a:lnTo>
                    <a:pt x="0" y="146"/>
                  </a:lnTo>
                  <a:lnTo>
                    <a:pt x="3" y="150"/>
                  </a:lnTo>
                  <a:lnTo>
                    <a:pt x="4" y="155"/>
                  </a:lnTo>
                  <a:lnTo>
                    <a:pt x="12" y="163"/>
                  </a:lnTo>
                  <a:lnTo>
                    <a:pt x="19" y="175"/>
                  </a:lnTo>
                  <a:lnTo>
                    <a:pt x="24" y="177"/>
                  </a:lnTo>
                  <a:lnTo>
                    <a:pt x="28" y="175"/>
                  </a:lnTo>
                  <a:lnTo>
                    <a:pt x="31" y="175"/>
                  </a:lnTo>
                  <a:lnTo>
                    <a:pt x="33" y="179"/>
                  </a:lnTo>
                  <a:lnTo>
                    <a:pt x="31" y="180"/>
                  </a:lnTo>
                  <a:lnTo>
                    <a:pt x="29" y="183"/>
                  </a:lnTo>
                  <a:lnTo>
                    <a:pt x="34" y="188"/>
                  </a:lnTo>
                  <a:lnTo>
                    <a:pt x="37" y="186"/>
                  </a:lnTo>
                  <a:lnTo>
                    <a:pt x="34" y="183"/>
                  </a:lnTo>
                  <a:lnTo>
                    <a:pt x="41" y="180"/>
                  </a:lnTo>
                  <a:lnTo>
                    <a:pt x="53" y="190"/>
                  </a:lnTo>
                  <a:lnTo>
                    <a:pt x="52" y="179"/>
                  </a:lnTo>
                  <a:lnTo>
                    <a:pt x="58" y="174"/>
                  </a:lnTo>
                  <a:lnTo>
                    <a:pt x="62" y="163"/>
                  </a:lnTo>
                  <a:lnTo>
                    <a:pt x="71" y="158"/>
                  </a:lnTo>
                  <a:lnTo>
                    <a:pt x="83" y="158"/>
                  </a:lnTo>
                  <a:lnTo>
                    <a:pt x="94" y="163"/>
                  </a:lnTo>
                  <a:lnTo>
                    <a:pt x="103" y="172"/>
                  </a:lnTo>
                  <a:lnTo>
                    <a:pt x="106" y="172"/>
                  </a:lnTo>
                  <a:lnTo>
                    <a:pt x="112" y="166"/>
                  </a:lnTo>
                  <a:lnTo>
                    <a:pt x="118" y="166"/>
                  </a:lnTo>
                  <a:lnTo>
                    <a:pt x="129" y="172"/>
                  </a:lnTo>
                  <a:lnTo>
                    <a:pt x="139" y="174"/>
                  </a:lnTo>
                  <a:lnTo>
                    <a:pt x="143" y="173"/>
                  </a:lnTo>
                  <a:lnTo>
                    <a:pt x="153" y="166"/>
                  </a:lnTo>
                  <a:lnTo>
                    <a:pt x="174" y="164"/>
                  </a:lnTo>
                  <a:lnTo>
                    <a:pt x="184" y="168"/>
                  </a:lnTo>
                  <a:lnTo>
                    <a:pt x="190" y="162"/>
                  </a:lnTo>
                  <a:lnTo>
                    <a:pt x="194" y="162"/>
                  </a:lnTo>
                  <a:lnTo>
                    <a:pt x="196" y="157"/>
                  </a:lnTo>
                  <a:lnTo>
                    <a:pt x="202" y="157"/>
                  </a:lnTo>
                  <a:lnTo>
                    <a:pt x="200" y="148"/>
                  </a:lnTo>
                  <a:lnTo>
                    <a:pt x="200" y="146"/>
                  </a:lnTo>
                  <a:lnTo>
                    <a:pt x="203" y="145"/>
                  </a:lnTo>
                  <a:lnTo>
                    <a:pt x="204" y="137"/>
                  </a:lnTo>
                  <a:lnTo>
                    <a:pt x="229" y="108"/>
                  </a:lnTo>
                  <a:lnTo>
                    <a:pt x="231" y="81"/>
                  </a:lnTo>
                  <a:lnTo>
                    <a:pt x="235" y="58"/>
                  </a:lnTo>
                  <a:lnTo>
                    <a:pt x="239" y="51"/>
                  </a:lnTo>
                  <a:lnTo>
                    <a:pt x="229" y="44"/>
                  </a:lnTo>
                  <a:lnTo>
                    <a:pt x="225" y="34"/>
                  </a:lnTo>
                  <a:lnTo>
                    <a:pt x="225" y="7"/>
                  </a:lnTo>
                  <a:lnTo>
                    <a:pt x="220" y="10"/>
                  </a:lnTo>
                  <a:lnTo>
                    <a:pt x="216" y="6"/>
                  </a:lnTo>
                  <a:lnTo>
                    <a:pt x="208" y="1"/>
                  </a:lnTo>
                  <a:lnTo>
                    <a:pt x="175" y="0"/>
                  </a:lnTo>
                  <a:lnTo>
                    <a:pt x="168" y="5"/>
                  </a:lnTo>
                  <a:lnTo>
                    <a:pt x="160" y="10"/>
                  </a:lnTo>
                  <a:lnTo>
                    <a:pt x="153" y="15"/>
                  </a:lnTo>
                  <a:lnTo>
                    <a:pt x="146" y="20"/>
                  </a:lnTo>
                  <a:lnTo>
                    <a:pt x="139" y="24"/>
                  </a:lnTo>
                  <a:lnTo>
                    <a:pt x="132" y="29"/>
                  </a:lnTo>
                  <a:lnTo>
                    <a:pt x="125" y="34"/>
                  </a:lnTo>
                  <a:lnTo>
                    <a:pt x="118" y="39"/>
                  </a:lnTo>
                  <a:lnTo>
                    <a:pt x="109" y="47"/>
                  </a:lnTo>
                  <a:lnTo>
                    <a:pt x="101" y="53"/>
                  </a:lnTo>
                  <a:lnTo>
                    <a:pt x="93" y="59"/>
                  </a:lnTo>
                  <a:lnTo>
                    <a:pt x="84" y="66"/>
                  </a:lnTo>
                  <a:lnTo>
                    <a:pt x="72" y="69"/>
                  </a:lnTo>
                  <a:lnTo>
                    <a:pt x="60" y="72"/>
                  </a:lnTo>
                  <a:close/>
                </a:path>
              </a:pathLst>
            </a:custGeom>
            <a:grpFill/>
            <a:ln w="3175" cap="flat" cmpd="sng">
              <a:solidFill>
                <a:srgbClr val="FFFFFF"/>
              </a:solidFill>
              <a:prstDash val="solid"/>
              <a:round/>
              <a:headEnd type="none" w="med" len="med"/>
              <a:tailEnd type="none" w="med" len="med"/>
            </a:ln>
            <a:effectLst/>
          </p:spPr>
          <p:txBody>
            <a:bodyPr/>
            <a:lstStyle/>
            <a:p>
              <a:endParaRPr lang="en-US" sz="3200">
                <a:solidFill>
                  <a:srgbClr val="000000"/>
                </a:solidFill>
              </a:endParaRPr>
            </a:p>
          </p:txBody>
        </p:sp>
        <p:sp>
          <p:nvSpPr>
            <p:cNvPr id="1063" name="Freeform 390">
              <a:extLst>
                <a:ext uri="{FF2B5EF4-FFF2-40B4-BE49-F238E27FC236}">
                  <a16:creationId xmlns:a16="http://schemas.microsoft.com/office/drawing/2014/main" id="{09CE4533-00AB-2EE7-BA84-392E5A7E2FE2}"/>
                </a:ext>
              </a:extLst>
            </p:cNvPr>
            <p:cNvSpPr>
              <a:spLocks/>
            </p:cNvSpPr>
            <p:nvPr/>
          </p:nvSpPr>
          <p:spPr bwMode="gray">
            <a:xfrm>
              <a:off x="3765287" y="969081"/>
              <a:ext cx="278339" cy="603069"/>
            </a:xfrm>
            <a:custGeom>
              <a:avLst/>
              <a:gdLst/>
              <a:ahLst/>
              <a:cxnLst>
                <a:cxn ang="0">
                  <a:pos x="20" y="7"/>
                </a:cxn>
                <a:cxn ang="0">
                  <a:pos x="15" y="15"/>
                </a:cxn>
                <a:cxn ang="0">
                  <a:pos x="17" y="17"/>
                </a:cxn>
                <a:cxn ang="0">
                  <a:pos x="15" y="28"/>
                </a:cxn>
                <a:cxn ang="0">
                  <a:pos x="17" y="42"/>
                </a:cxn>
                <a:cxn ang="0">
                  <a:pos x="13" y="51"/>
                </a:cxn>
                <a:cxn ang="0">
                  <a:pos x="0" y="64"/>
                </a:cxn>
                <a:cxn ang="0">
                  <a:pos x="4" y="77"/>
                </a:cxn>
                <a:cxn ang="0">
                  <a:pos x="11" y="81"/>
                </a:cxn>
                <a:cxn ang="0">
                  <a:pos x="13" y="86"/>
                </a:cxn>
                <a:cxn ang="0">
                  <a:pos x="13" y="92"/>
                </a:cxn>
                <a:cxn ang="0">
                  <a:pos x="25" y="98"/>
                </a:cxn>
                <a:cxn ang="0">
                  <a:pos x="30" y="130"/>
                </a:cxn>
                <a:cxn ang="0">
                  <a:pos x="37" y="128"/>
                </a:cxn>
                <a:cxn ang="0">
                  <a:pos x="42" y="123"/>
                </a:cxn>
                <a:cxn ang="0">
                  <a:pos x="41" y="112"/>
                </a:cxn>
                <a:cxn ang="0">
                  <a:pos x="42" y="107"/>
                </a:cxn>
                <a:cxn ang="0">
                  <a:pos x="59" y="93"/>
                </a:cxn>
                <a:cxn ang="0">
                  <a:pos x="60" y="91"/>
                </a:cxn>
                <a:cxn ang="0">
                  <a:pos x="60" y="78"/>
                </a:cxn>
                <a:cxn ang="0">
                  <a:pos x="56" y="78"/>
                </a:cxn>
                <a:cxn ang="0">
                  <a:pos x="53" y="71"/>
                </a:cxn>
                <a:cxn ang="0">
                  <a:pos x="49" y="72"/>
                </a:cxn>
                <a:cxn ang="0">
                  <a:pos x="47" y="70"/>
                </a:cxn>
                <a:cxn ang="0">
                  <a:pos x="42" y="70"/>
                </a:cxn>
                <a:cxn ang="0">
                  <a:pos x="40" y="67"/>
                </a:cxn>
                <a:cxn ang="0">
                  <a:pos x="38" y="64"/>
                </a:cxn>
                <a:cxn ang="0">
                  <a:pos x="38" y="61"/>
                </a:cxn>
                <a:cxn ang="0">
                  <a:pos x="42" y="61"/>
                </a:cxn>
                <a:cxn ang="0">
                  <a:pos x="42" y="58"/>
                </a:cxn>
                <a:cxn ang="0">
                  <a:pos x="53" y="49"/>
                </a:cxn>
                <a:cxn ang="0">
                  <a:pos x="57" y="39"/>
                </a:cxn>
                <a:cxn ang="0">
                  <a:pos x="56" y="33"/>
                </a:cxn>
                <a:cxn ang="0">
                  <a:pos x="50" y="28"/>
                </a:cxn>
                <a:cxn ang="0">
                  <a:pos x="48" y="22"/>
                </a:cxn>
                <a:cxn ang="0">
                  <a:pos x="48" y="18"/>
                </a:cxn>
                <a:cxn ang="0">
                  <a:pos x="54" y="15"/>
                </a:cxn>
                <a:cxn ang="0">
                  <a:pos x="57" y="8"/>
                </a:cxn>
                <a:cxn ang="0">
                  <a:pos x="55" y="5"/>
                </a:cxn>
                <a:cxn ang="0">
                  <a:pos x="47" y="11"/>
                </a:cxn>
                <a:cxn ang="0">
                  <a:pos x="44" y="10"/>
                </a:cxn>
                <a:cxn ang="0">
                  <a:pos x="43" y="5"/>
                </a:cxn>
                <a:cxn ang="0">
                  <a:pos x="43" y="2"/>
                </a:cxn>
                <a:cxn ang="0">
                  <a:pos x="35" y="0"/>
                </a:cxn>
                <a:cxn ang="0">
                  <a:pos x="29" y="1"/>
                </a:cxn>
                <a:cxn ang="0">
                  <a:pos x="20" y="7"/>
                </a:cxn>
              </a:cxnLst>
              <a:rect l="0" t="0" r="r" b="b"/>
              <a:pathLst>
                <a:path w="60" h="130">
                  <a:moveTo>
                    <a:pt x="20" y="7"/>
                  </a:moveTo>
                  <a:lnTo>
                    <a:pt x="15" y="15"/>
                  </a:lnTo>
                  <a:lnTo>
                    <a:pt x="17" y="17"/>
                  </a:lnTo>
                  <a:lnTo>
                    <a:pt x="15" y="28"/>
                  </a:lnTo>
                  <a:lnTo>
                    <a:pt x="17" y="42"/>
                  </a:lnTo>
                  <a:lnTo>
                    <a:pt x="13" y="51"/>
                  </a:lnTo>
                  <a:lnTo>
                    <a:pt x="0" y="64"/>
                  </a:lnTo>
                  <a:lnTo>
                    <a:pt x="4" y="77"/>
                  </a:lnTo>
                  <a:lnTo>
                    <a:pt x="11" y="81"/>
                  </a:lnTo>
                  <a:lnTo>
                    <a:pt x="13" y="86"/>
                  </a:lnTo>
                  <a:lnTo>
                    <a:pt x="13" y="92"/>
                  </a:lnTo>
                  <a:lnTo>
                    <a:pt x="25" y="98"/>
                  </a:lnTo>
                  <a:lnTo>
                    <a:pt x="30" y="130"/>
                  </a:lnTo>
                  <a:lnTo>
                    <a:pt x="37" y="128"/>
                  </a:lnTo>
                  <a:lnTo>
                    <a:pt x="42" y="123"/>
                  </a:lnTo>
                  <a:lnTo>
                    <a:pt x="41" y="112"/>
                  </a:lnTo>
                  <a:lnTo>
                    <a:pt x="42" y="107"/>
                  </a:lnTo>
                  <a:lnTo>
                    <a:pt x="59" y="93"/>
                  </a:lnTo>
                  <a:lnTo>
                    <a:pt x="60" y="91"/>
                  </a:lnTo>
                  <a:lnTo>
                    <a:pt x="60" y="78"/>
                  </a:lnTo>
                  <a:lnTo>
                    <a:pt x="56" y="78"/>
                  </a:lnTo>
                  <a:lnTo>
                    <a:pt x="53" y="71"/>
                  </a:lnTo>
                  <a:lnTo>
                    <a:pt x="49" y="72"/>
                  </a:lnTo>
                  <a:lnTo>
                    <a:pt x="47" y="70"/>
                  </a:lnTo>
                  <a:lnTo>
                    <a:pt x="42" y="70"/>
                  </a:lnTo>
                  <a:lnTo>
                    <a:pt x="40" y="67"/>
                  </a:lnTo>
                  <a:lnTo>
                    <a:pt x="38" y="64"/>
                  </a:lnTo>
                  <a:lnTo>
                    <a:pt x="38" y="61"/>
                  </a:lnTo>
                  <a:lnTo>
                    <a:pt x="42" y="61"/>
                  </a:lnTo>
                  <a:lnTo>
                    <a:pt x="42" y="58"/>
                  </a:lnTo>
                  <a:lnTo>
                    <a:pt x="53" y="49"/>
                  </a:lnTo>
                  <a:lnTo>
                    <a:pt x="57" y="39"/>
                  </a:lnTo>
                  <a:lnTo>
                    <a:pt x="56" y="33"/>
                  </a:lnTo>
                  <a:lnTo>
                    <a:pt x="50" y="28"/>
                  </a:lnTo>
                  <a:lnTo>
                    <a:pt x="48" y="22"/>
                  </a:lnTo>
                  <a:lnTo>
                    <a:pt x="48" y="18"/>
                  </a:lnTo>
                  <a:lnTo>
                    <a:pt x="54" y="15"/>
                  </a:lnTo>
                  <a:lnTo>
                    <a:pt x="57" y="8"/>
                  </a:lnTo>
                  <a:lnTo>
                    <a:pt x="55" y="5"/>
                  </a:lnTo>
                  <a:lnTo>
                    <a:pt x="47" y="11"/>
                  </a:lnTo>
                  <a:lnTo>
                    <a:pt x="44" y="10"/>
                  </a:lnTo>
                  <a:lnTo>
                    <a:pt x="43" y="5"/>
                  </a:lnTo>
                  <a:lnTo>
                    <a:pt x="43" y="2"/>
                  </a:lnTo>
                  <a:lnTo>
                    <a:pt x="35" y="0"/>
                  </a:lnTo>
                  <a:lnTo>
                    <a:pt x="29" y="1"/>
                  </a:lnTo>
                  <a:lnTo>
                    <a:pt x="20" y="7"/>
                  </a:lnTo>
                  <a:close/>
                </a:path>
              </a:pathLst>
            </a:custGeom>
            <a:solidFill>
              <a:schemeClr val="bg1"/>
            </a:solid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64" name="Freeform 391">
              <a:extLst>
                <a:ext uri="{FF2B5EF4-FFF2-40B4-BE49-F238E27FC236}">
                  <a16:creationId xmlns:a16="http://schemas.microsoft.com/office/drawing/2014/main" id="{131D5BDE-EDC2-2CCE-DFB1-2297D97F59E2}"/>
                </a:ext>
              </a:extLst>
            </p:cNvPr>
            <p:cNvSpPr>
              <a:spLocks/>
            </p:cNvSpPr>
            <p:nvPr/>
          </p:nvSpPr>
          <p:spPr bwMode="gray">
            <a:xfrm>
              <a:off x="5792524" y="2532420"/>
              <a:ext cx="459262" cy="431427"/>
            </a:xfrm>
            <a:custGeom>
              <a:avLst/>
              <a:gdLst/>
              <a:ahLst/>
              <a:cxnLst>
                <a:cxn ang="0">
                  <a:pos x="31" y="0"/>
                </a:cxn>
                <a:cxn ang="0">
                  <a:pos x="29" y="8"/>
                </a:cxn>
                <a:cxn ang="0">
                  <a:pos x="17" y="13"/>
                </a:cxn>
                <a:cxn ang="0">
                  <a:pos x="13" y="16"/>
                </a:cxn>
                <a:cxn ang="0">
                  <a:pos x="10" y="16"/>
                </a:cxn>
                <a:cxn ang="0">
                  <a:pos x="0" y="52"/>
                </a:cxn>
                <a:cxn ang="0">
                  <a:pos x="1" y="62"/>
                </a:cxn>
                <a:cxn ang="0">
                  <a:pos x="8" y="63"/>
                </a:cxn>
                <a:cxn ang="0">
                  <a:pos x="10" y="59"/>
                </a:cxn>
                <a:cxn ang="0">
                  <a:pos x="12" y="59"/>
                </a:cxn>
                <a:cxn ang="0">
                  <a:pos x="15" y="66"/>
                </a:cxn>
                <a:cxn ang="0">
                  <a:pos x="21" y="53"/>
                </a:cxn>
                <a:cxn ang="0">
                  <a:pos x="26" y="56"/>
                </a:cxn>
                <a:cxn ang="0">
                  <a:pos x="29" y="59"/>
                </a:cxn>
                <a:cxn ang="0">
                  <a:pos x="36" y="59"/>
                </a:cxn>
                <a:cxn ang="0">
                  <a:pos x="37" y="57"/>
                </a:cxn>
                <a:cxn ang="0">
                  <a:pos x="40" y="59"/>
                </a:cxn>
                <a:cxn ang="0">
                  <a:pos x="45" y="58"/>
                </a:cxn>
                <a:cxn ang="0">
                  <a:pos x="51" y="59"/>
                </a:cxn>
                <a:cxn ang="0">
                  <a:pos x="56" y="59"/>
                </a:cxn>
                <a:cxn ang="0">
                  <a:pos x="64" y="64"/>
                </a:cxn>
                <a:cxn ang="0">
                  <a:pos x="70" y="73"/>
                </a:cxn>
                <a:cxn ang="0">
                  <a:pos x="79" y="79"/>
                </a:cxn>
                <a:cxn ang="0">
                  <a:pos x="82" y="85"/>
                </a:cxn>
                <a:cxn ang="0">
                  <a:pos x="89" y="93"/>
                </a:cxn>
                <a:cxn ang="0">
                  <a:pos x="99" y="85"/>
                </a:cxn>
                <a:cxn ang="0">
                  <a:pos x="90" y="79"/>
                </a:cxn>
                <a:cxn ang="0">
                  <a:pos x="87" y="73"/>
                </a:cxn>
                <a:cxn ang="0">
                  <a:pos x="85" y="72"/>
                </a:cxn>
                <a:cxn ang="0">
                  <a:pos x="83" y="69"/>
                </a:cxn>
                <a:cxn ang="0">
                  <a:pos x="79" y="68"/>
                </a:cxn>
                <a:cxn ang="0">
                  <a:pos x="73" y="57"/>
                </a:cxn>
                <a:cxn ang="0">
                  <a:pos x="65" y="54"/>
                </a:cxn>
                <a:cxn ang="0">
                  <a:pos x="61" y="51"/>
                </a:cxn>
                <a:cxn ang="0">
                  <a:pos x="57" y="52"/>
                </a:cxn>
                <a:cxn ang="0">
                  <a:pos x="54" y="47"/>
                </a:cxn>
                <a:cxn ang="0">
                  <a:pos x="55" y="45"/>
                </a:cxn>
                <a:cxn ang="0">
                  <a:pos x="52" y="43"/>
                </a:cxn>
                <a:cxn ang="0">
                  <a:pos x="50" y="45"/>
                </a:cxn>
                <a:cxn ang="0">
                  <a:pos x="51" y="48"/>
                </a:cxn>
                <a:cxn ang="0">
                  <a:pos x="49" y="47"/>
                </a:cxn>
                <a:cxn ang="0">
                  <a:pos x="48" y="42"/>
                </a:cxn>
                <a:cxn ang="0">
                  <a:pos x="45" y="41"/>
                </a:cxn>
                <a:cxn ang="0">
                  <a:pos x="42" y="35"/>
                </a:cxn>
                <a:cxn ang="0">
                  <a:pos x="36" y="9"/>
                </a:cxn>
                <a:cxn ang="0">
                  <a:pos x="31" y="0"/>
                </a:cxn>
              </a:cxnLst>
              <a:rect l="0" t="0" r="r" b="b"/>
              <a:pathLst>
                <a:path w="99" h="93">
                  <a:moveTo>
                    <a:pt x="31" y="0"/>
                  </a:moveTo>
                  <a:lnTo>
                    <a:pt x="29" y="8"/>
                  </a:lnTo>
                  <a:lnTo>
                    <a:pt x="17" y="13"/>
                  </a:lnTo>
                  <a:lnTo>
                    <a:pt x="13" y="16"/>
                  </a:lnTo>
                  <a:lnTo>
                    <a:pt x="10" y="16"/>
                  </a:lnTo>
                  <a:lnTo>
                    <a:pt x="0" y="52"/>
                  </a:lnTo>
                  <a:lnTo>
                    <a:pt x="1" y="62"/>
                  </a:lnTo>
                  <a:lnTo>
                    <a:pt x="8" y="63"/>
                  </a:lnTo>
                  <a:lnTo>
                    <a:pt x="10" y="59"/>
                  </a:lnTo>
                  <a:lnTo>
                    <a:pt x="12" y="59"/>
                  </a:lnTo>
                  <a:lnTo>
                    <a:pt x="15" y="66"/>
                  </a:lnTo>
                  <a:lnTo>
                    <a:pt x="21" y="53"/>
                  </a:lnTo>
                  <a:lnTo>
                    <a:pt x="26" y="56"/>
                  </a:lnTo>
                  <a:lnTo>
                    <a:pt x="29" y="59"/>
                  </a:lnTo>
                  <a:lnTo>
                    <a:pt x="36" y="59"/>
                  </a:lnTo>
                  <a:lnTo>
                    <a:pt x="37" y="57"/>
                  </a:lnTo>
                  <a:lnTo>
                    <a:pt x="40" y="59"/>
                  </a:lnTo>
                  <a:lnTo>
                    <a:pt x="45" y="58"/>
                  </a:lnTo>
                  <a:lnTo>
                    <a:pt x="51" y="59"/>
                  </a:lnTo>
                  <a:lnTo>
                    <a:pt x="56" y="59"/>
                  </a:lnTo>
                  <a:lnTo>
                    <a:pt x="64" y="64"/>
                  </a:lnTo>
                  <a:lnTo>
                    <a:pt x="70" y="73"/>
                  </a:lnTo>
                  <a:lnTo>
                    <a:pt x="79" y="79"/>
                  </a:lnTo>
                  <a:lnTo>
                    <a:pt x="82" y="85"/>
                  </a:lnTo>
                  <a:lnTo>
                    <a:pt x="89" y="93"/>
                  </a:lnTo>
                  <a:lnTo>
                    <a:pt x="99" y="85"/>
                  </a:lnTo>
                  <a:lnTo>
                    <a:pt x="90" y="79"/>
                  </a:lnTo>
                  <a:lnTo>
                    <a:pt x="87" y="73"/>
                  </a:lnTo>
                  <a:lnTo>
                    <a:pt x="85" y="72"/>
                  </a:lnTo>
                  <a:lnTo>
                    <a:pt x="83" y="69"/>
                  </a:lnTo>
                  <a:lnTo>
                    <a:pt x="79" y="68"/>
                  </a:lnTo>
                  <a:lnTo>
                    <a:pt x="73" y="57"/>
                  </a:lnTo>
                  <a:lnTo>
                    <a:pt x="65" y="54"/>
                  </a:lnTo>
                  <a:lnTo>
                    <a:pt x="61" y="51"/>
                  </a:lnTo>
                  <a:lnTo>
                    <a:pt x="57" y="52"/>
                  </a:lnTo>
                  <a:lnTo>
                    <a:pt x="54" y="47"/>
                  </a:lnTo>
                  <a:lnTo>
                    <a:pt x="55" y="45"/>
                  </a:lnTo>
                  <a:lnTo>
                    <a:pt x="52" y="43"/>
                  </a:lnTo>
                  <a:lnTo>
                    <a:pt x="50" y="45"/>
                  </a:lnTo>
                  <a:lnTo>
                    <a:pt x="51" y="48"/>
                  </a:lnTo>
                  <a:lnTo>
                    <a:pt x="49" y="47"/>
                  </a:lnTo>
                  <a:lnTo>
                    <a:pt x="48" y="42"/>
                  </a:lnTo>
                  <a:lnTo>
                    <a:pt x="45" y="41"/>
                  </a:lnTo>
                  <a:lnTo>
                    <a:pt x="42" y="35"/>
                  </a:lnTo>
                  <a:lnTo>
                    <a:pt x="36" y="9"/>
                  </a:lnTo>
                  <a:lnTo>
                    <a:pt x="31"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65" name="Freeform 392">
              <a:extLst>
                <a:ext uri="{FF2B5EF4-FFF2-40B4-BE49-F238E27FC236}">
                  <a16:creationId xmlns:a16="http://schemas.microsoft.com/office/drawing/2014/main" id="{C7DD4E58-6F3B-3109-247A-8490FB919C71}"/>
                </a:ext>
              </a:extLst>
            </p:cNvPr>
            <p:cNvSpPr>
              <a:spLocks/>
            </p:cNvSpPr>
            <p:nvPr/>
          </p:nvSpPr>
          <p:spPr bwMode="gray">
            <a:xfrm>
              <a:off x="6168284" y="2926736"/>
              <a:ext cx="106698" cy="139170"/>
            </a:xfrm>
            <a:custGeom>
              <a:avLst/>
              <a:gdLst/>
              <a:ahLst/>
              <a:cxnLst>
                <a:cxn ang="0">
                  <a:pos x="18" y="0"/>
                </a:cxn>
                <a:cxn ang="0">
                  <a:pos x="8" y="8"/>
                </a:cxn>
                <a:cxn ang="0">
                  <a:pos x="7" y="9"/>
                </a:cxn>
                <a:cxn ang="0">
                  <a:pos x="5" y="17"/>
                </a:cxn>
                <a:cxn ang="0">
                  <a:pos x="0" y="25"/>
                </a:cxn>
                <a:cxn ang="0">
                  <a:pos x="2" y="30"/>
                </a:cxn>
                <a:cxn ang="0">
                  <a:pos x="8" y="30"/>
                </a:cxn>
                <a:cxn ang="0">
                  <a:pos x="13" y="27"/>
                </a:cxn>
                <a:cxn ang="0">
                  <a:pos x="17" y="30"/>
                </a:cxn>
                <a:cxn ang="0">
                  <a:pos x="21" y="21"/>
                </a:cxn>
                <a:cxn ang="0">
                  <a:pos x="20" y="20"/>
                </a:cxn>
                <a:cxn ang="0">
                  <a:pos x="13" y="21"/>
                </a:cxn>
                <a:cxn ang="0">
                  <a:pos x="11" y="20"/>
                </a:cxn>
                <a:cxn ang="0">
                  <a:pos x="13" y="20"/>
                </a:cxn>
                <a:cxn ang="0">
                  <a:pos x="15" y="17"/>
                </a:cxn>
                <a:cxn ang="0">
                  <a:pos x="23" y="12"/>
                </a:cxn>
                <a:cxn ang="0">
                  <a:pos x="23" y="6"/>
                </a:cxn>
                <a:cxn ang="0">
                  <a:pos x="18" y="0"/>
                </a:cxn>
              </a:cxnLst>
              <a:rect l="0" t="0" r="r" b="b"/>
              <a:pathLst>
                <a:path w="23" h="30">
                  <a:moveTo>
                    <a:pt x="18" y="0"/>
                  </a:moveTo>
                  <a:lnTo>
                    <a:pt x="8" y="8"/>
                  </a:lnTo>
                  <a:lnTo>
                    <a:pt x="7" y="9"/>
                  </a:lnTo>
                  <a:lnTo>
                    <a:pt x="5" y="17"/>
                  </a:lnTo>
                  <a:lnTo>
                    <a:pt x="0" y="25"/>
                  </a:lnTo>
                  <a:lnTo>
                    <a:pt x="2" y="30"/>
                  </a:lnTo>
                  <a:lnTo>
                    <a:pt x="8" y="30"/>
                  </a:lnTo>
                  <a:lnTo>
                    <a:pt x="13" y="27"/>
                  </a:lnTo>
                  <a:lnTo>
                    <a:pt x="17" y="30"/>
                  </a:lnTo>
                  <a:lnTo>
                    <a:pt x="21" y="21"/>
                  </a:lnTo>
                  <a:lnTo>
                    <a:pt x="20" y="20"/>
                  </a:lnTo>
                  <a:lnTo>
                    <a:pt x="13" y="21"/>
                  </a:lnTo>
                  <a:lnTo>
                    <a:pt x="11" y="20"/>
                  </a:lnTo>
                  <a:lnTo>
                    <a:pt x="13" y="20"/>
                  </a:lnTo>
                  <a:lnTo>
                    <a:pt x="15" y="17"/>
                  </a:lnTo>
                  <a:lnTo>
                    <a:pt x="23" y="12"/>
                  </a:lnTo>
                  <a:lnTo>
                    <a:pt x="23" y="6"/>
                  </a:lnTo>
                  <a:lnTo>
                    <a:pt x="18"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66" name="Freeform 393">
              <a:extLst>
                <a:ext uri="{FF2B5EF4-FFF2-40B4-BE49-F238E27FC236}">
                  <a16:creationId xmlns:a16="http://schemas.microsoft.com/office/drawing/2014/main" id="{430553C3-0B4B-764A-0245-5DE0F08918DA}"/>
                </a:ext>
              </a:extLst>
            </p:cNvPr>
            <p:cNvSpPr>
              <a:spLocks/>
            </p:cNvSpPr>
            <p:nvPr/>
          </p:nvSpPr>
          <p:spPr bwMode="gray">
            <a:xfrm>
              <a:off x="3440557" y="2847872"/>
              <a:ext cx="816463" cy="700489"/>
            </a:xfrm>
            <a:custGeom>
              <a:avLst/>
              <a:gdLst/>
              <a:ahLst/>
              <a:cxnLst>
                <a:cxn ang="0">
                  <a:pos x="24" y="118"/>
                </a:cxn>
                <a:cxn ang="0">
                  <a:pos x="35" y="126"/>
                </a:cxn>
                <a:cxn ang="0">
                  <a:pos x="42" y="133"/>
                </a:cxn>
                <a:cxn ang="0">
                  <a:pos x="42" y="142"/>
                </a:cxn>
                <a:cxn ang="0">
                  <a:pos x="51" y="149"/>
                </a:cxn>
                <a:cxn ang="0">
                  <a:pos x="54" y="151"/>
                </a:cxn>
                <a:cxn ang="0">
                  <a:pos x="62" y="149"/>
                </a:cxn>
                <a:cxn ang="0">
                  <a:pos x="73" y="147"/>
                </a:cxn>
                <a:cxn ang="0">
                  <a:pos x="83" y="141"/>
                </a:cxn>
                <a:cxn ang="0">
                  <a:pos x="90" y="134"/>
                </a:cxn>
                <a:cxn ang="0">
                  <a:pos x="98" y="118"/>
                </a:cxn>
                <a:cxn ang="0">
                  <a:pos x="104" y="110"/>
                </a:cxn>
                <a:cxn ang="0">
                  <a:pos x="125" y="117"/>
                </a:cxn>
                <a:cxn ang="0">
                  <a:pos x="140" y="96"/>
                </a:cxn>
                <a:cxn ang="0">
                  <a:pos x="151" y="79"/>
                </a:cxn>
                <a:cxn ang="0">
                  <a:pos x="162" y="45"/>
                </a:cxn>
                <a:cxn ang="0">
                  <a:pos x="176" y="34"/>
                </a:cxn>
                <a:cxn ang="0">
                  <a:pos x="171" y="21"/>
                </a:cxn>
                <a:cxn ang="0">
                  <a:pos x="163" y="0"/>
                </a:cxn>
                <a:cxn ang="0">
                  <a:pos x="155" y="5"/>
                </a:cxn>
                <a:cxn ang="0">
                  <a:pos x="145" y="11"/>
                </a:cxn>
                <a:cxn ang="0">
                  <a:pos x="114" y="9"/>
                </a:cxn>
                <a:cxn ang="0">
                  <a:pos x="100" y="17"/>
                </a:cxn>
                <a:cxn ang="0">
                  <a:pos x="79" y="9"/>
                </a:cxn>
                <a:cxn ang="0">
                  <a:pos x="67" y="15"/>
                </a:cxn>
                <a:cxn ang="0">
                  <a:pos x="55" y="6"/>
                </a:cxn>
                <a:cxn ang="0">
                  <a:pos x="32" y="1"/>
                </a:cxn>
                <a:cxn ang="0">
                  <a:pos x="19" y="17"/>
                </a:cxn>
                <a:cxn ang="0">
                  <a:pos x="14" y="33"/>
                </a:cxn>
                <a:cxn ang="0">
                  <a:pos x="15" y="44"/>
                </a:cxn>
                <a:cxn ang="0">
                  <a:pos x="13" y="56"/>
                </a:cxn>
                <a:cxn ang="0">
                  <a:pos x="13" y="63"/>
                </a:cxn>
                <a:cxn ang="0">
                  <a:pos x="6" y="75"/>
                </a:cxn>
                <a:cxn ang="0">
                  <a:pos x="0" y="107"/>
                </a:cxn>
              </a:cxnLst>
              <a:rect l="0" t="0" r="r" b="b"/>
              <a:pathLst>
                <a:path w="176" h="151">
                  <a:moveTo>
                    <a:pt x="2" y="118"/>
                  </a:moveTo>
                  <a:lnTo>
                    <a:pt x="24" y="118"/>
                  </a:lnTo>
                  <a:lnTo>
                    <a:pt x="32" y="122"/>
                  </a:lnTo>
                  <a:lnTo>
                    <a:pt x="35" y="126"/>
                  </a:lnTo>
                  <a:lnTo>
                    <a:pt x="39" y="131"/>
                  </a:lnTo>
                  <a:lnTo>
                    <a:pt x="42" y="133"/>
                  </a:lnTo>
                  <a:lnTo>
                    <a:pt x="40" y="134"/>
                  </a:lnTo>
                  <a:lnTo>
                    <a:pt x="42" y="142"/>
                  </a:lnTo>
                  <a:lnTo>
                    <a:pt x="46" y="147"/>
                  </a:lnTo>
                  <a:lnTo>
                    <a:pt x="51" y="149"/>
                  </a:lnTo>
                  <a:lnTo>
                    <a:pt x="52" y="149"/>
                  </a:lnTo>
                  <a:lnTo>
                    <a:pt x="54" y="151"/>
                  </a:lnTo>
                  <a:lnTo>
                    <a:pt x="58" y="149"/>
                  </a:lnTo>
                  <a:lnTo>
                    <a:pt x="62" y="149"/>
                  </a:lnTo>
                  <a:lnTo>
                    <a:pt x="67" y="144"/>
                  </a:lnTo>
                  <a:lnTo>
                    <a:pt x="73" y="147"/>
                  </a:lnTo>
                  <a:lnTo>
                    <a:pt x="82" y="147"/>
                  </a:lnTo>
                  <a:lnTo>
                    <a:pt x="83" y="141"/>
                  </a:lnTo>
                  <a:lnTo>
                    <a:pt x="86" y="144"/>
                  </a:lnTo>
                  <a:lnTo>
                    <a:pt x="90" y="134"/>
                  </a:lnTo>
                  <a:lnTo>
                    <a:pt x="93" y="125"/>
                  </a:lnTo>
                  <a:lnTo>
                    <a:pt x="98" y="118"/>
                  </a:lnTo>
                  <a:lnTo>
                    <a:pt x="102" y="114"/>
                  </a:lnTo>
                  <a:lnTo>
                    <a:pt x="104" y="110"/>
                  </a:lnTo>
                  <a:lnTo>
                    <a:pt x="118" y="109"/>
                  </a:lnTo>
                  <a:lnTo>
                    <a:pt x="125" y="117"/>
                  </a:lnTo>
                  <a:lnTo>
                    <a:pt x="131" y="115"/>
                  </a:lnTo>
                  <a:lnTo>
                    <a:pt x="140" y="96"/>
                  </a:lnTo>
                  <a:lnTo>
                    <a:pt x="144" y="85"/>
                  </a:lnTo>
                  <a:lnTo>
                    <a:pt x="151" y="79"/>
                  </a:lnTo>
                  <a:lnTo>
                    <a:pt x="155" y="63"/>
                  </a:lnTo>
                  <a:lnTo>
                    <a:pt x="162" y="45"/>
                  </a:lnTo>
                  <a:lnTo>
                    <a:pt x="165" y="42"/>
                  </a:lnTo>
                  <a:lnTo>
                    <a:pt x="176" y="34"/>
                  </a:lnTo>
                  <a:lnTo>
                    <a:pt x="176" y="26"/>
                  </a:lnTo>
                  <a:lnTo>
                    <a:pt x="171" y="21"/>
                  </a:lnTo>
                  <a:lnTo>
                    <a:pt x="171" y="11"/>
                  </a:lnTo>
                  <a:lnTo>
                    <a:pt x="163" y="0"/>
                  </a:lnTo>
                  <a:lnTo>
                    <a:pt x="157" y="0"/>
                  </a:lnTo>
                  <a:lnTo>
                    <a:pt x="155" y="5"/>
                  </a:lnTo>
                  <a:lnTo>
                    <a:pt x="151" y="5"/>
                  </a:lnTo>
                  <a:lnTo>
                    <a:pt x="145" y="11"/>
                  </a:lnTo>
                  <a:lnTo>
                    <a:pt x="135" y="7"/>
                  </a:lnTo>
                  <a:lnTo>
                    <a:pt x="114" y="9"/>
                  </a:lnTo>
                  <a:lnTo>
                    <a:pt x="104" y="16"/>
                  </a:lnTo>
                  <a:lnTo>
                    <a:pt x="100" y="17"/>
                  </a:lnTo>
                  <a:lnTo>
                    <a:pt x="90" y="15"/>
                  </a:lnTo>
                  <a:lnTo>
                    <a:pt x="79" y="9"/>
                  </a:lnTo>
                  <a:lnTo>
                    <a:pt x="73" y="9"/>
                  </a:lnTo>
                  <a:lnTo>
                    <a:pt x="67" y="15"/>
                  </a:lnTo>
                  <a:lnTo>
                    <a:pt x="64" y="15"/>
                  </a:lnTo>
                  <a:lnTo>
                    <a:pt x="55" y="6"/>
                  </a:lnTo>
                  <a:lnTo>
                    <a:pt x="44" y="1"/>
                  </a:lnTo>
                  <a:lnTo>
                    <a:pt x="32" y="1"/>
                  </a:lnTo>
                  <a:lnTo>
                    <a:pt x="23" y="6"/>
                  </a:lnTo>
                  <a:lnTo>
                    <a:pt x="19" y="17"/>
                  </a:lnTo>
                  <a:lnTo>
                    <a:pt x="13" y="22"/>
                  </a:lnTo>
                  <a:lnTo>
                    <a:pt x="14" y="33"/>
                  </a:lnTo>
                  <a:lnTo>
                    <a:pt x="12" y="38"/>
                  </a:lnTo>
                  <a:lnTo>
                    <a:pt x="15" y="44"/>
                  </a:lnTo>
                  <a:lnTo>
                    <a:pt x="17" y="54"/>
                  </a:lnTo>
                  <a:lnTo>
                    <a:pt x="13" y="56"/>
                  </a:lnTo>
                  <a:lnTo>
                    <a:pt x="14" y="59"/>
                  </a:lnTo>
                  <a:lnTo>
                    <a:pt x="13" y="63"/>
                  </a:lnTo>
                  <a:lnTo>
                    <a:pt x="7" y="67"/>
                  </a:lnTo>
                  <a:lnTo>
                    <a:pt x="6" y="75"/>
                  </a:lnTo>
                  <a:lnTo>
                    <a:pt x="2" y="85"/>
                  </a:lnTo>
                  <a:lnTo>
                    <a:pt x="0" y="107"/>
                  </a:lnTo>
                  <a:lnTo>
                    <a:pt x="2" y="118"/>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67" name="Freeform 394">
              <a:extLst>
                <a:ext uri="{FF2B5EF4-FFF2-40B4-BE49-F238E27FC236}">
                  <a16:creationId xmlns:a16="http://schemas.microsoft.com/office/drawing/2014/main" id="{9EE16862-8AE0-2167-02A0-4BD7CCDE9C6D}"/>
                </a:ext>
              </a:extLst>
            </p:cNvPr>
            <p:cNvSpPr>
              <a:spLocks/>
            </p:cNvSpPr>
            <p:nvPr/>
          </p:nvSpPr>
          <p:spPr bwMode="gray">
            <a:xfrm>
              <a:off x="3839510" y="2898902"/>
              <a:ext cx="533485" cy="830381"/>
            </a:xfrm>
            <a:custGeom>
              <a:avLst/>
              <a:gdLst/>
              <a:ahLst/>
              <a:cxnLst>
                <a:cxn ang="0">
                  <a:pos x="43" y="171"/>
                </a:cxn>
                <a:cxn ang="0">
                  <a:pos x="56" y="169"/>
                </a:cxn>
                <a:cxn ang="0">
                  <a:pos x="72" y="171"/>
                </a:cxn>
                <a:cxn ang="0">
                  <a:pos x="94" y="171"/>
                </a:cxn>
                <a:cxn ang="0">
                  <a:pos x="107" y="174"/>
                </a:cxn>
                <a:cxn ang="0">
                  <a:pos x="114" y="179"/>
                </a:cxn>
                <a:cxn ang="0">
                  <a:pos x="115" y="176"/>
                </a:cxn>
                <a:cxn ang="0">
                  <a:pos x="115" y="161"/>
                </a:cxn>
                <a:cxn ang="0">
                  <a:pos x="114" y="161"/>
                </a:cxn>
                <a:cxn ang="0">
                  <a:pos x="104" y="152"/>
                </a:cxn>
                <a:cxn ang="0">
                  <a:pos x="93" y="130"/>
                </a:cxn>
                <a:cxn ang="0">
                  <a:pos x="91" y="113"/>
                </a:cxn>
                <a:cxn ang="0">
                  <a:pos x="97" y="106"/>
                </a:cxn>
                <a:cxn ang="0">
                  <a:pos x="104" y="90"/>
                </a:cxn>
                <a:cxn ang="0">
                  <a:pos x="98" y="71"/>
                </a:cxn>
                <a:cxn ang="0">
                  <a:pos x="96" y="68"/>
                </a:cxn>
                <a:cxn ang="0">
                  <a:pos x="89" y="64"/>
                </a:cxn>
                <a:cxn ang="0">
                  <a:pos x="85" y="56"/>
                </a:cxn>
                <a:cxn ang="0">
                  <a:pos x="85" y="53"/>
                </a:cxn>
                <a:cxn ang="0">
                  <a:pos x="88" y="50"/>
                </a:cxn>
                <a:cxn ang="0">
                  <a:pos x="102" y="52"/>
                </a:cxn>
                <a:cxn ang="0">
                  <a:pos x="103" y="49"/>
                </a:cxn>
                <a:cxn ang="0">
                  <a:pos x="103" y="45"/>
                </a:cxn>
                <a:cxn ang="0">
                  <a:pos x="96" y="34"/>
                </a:cxn>
                <a:cxn ang="0">
                  <a:pos x="97" y="20"/>
                </a:cxn>
                <a:cxn ang="0">
                  <a:pos x="93" y="6"/>
                </a:cxn>
                <a:cxn ang="0">
                  <a:pos x="90" y="4"/>
                </a:cxn>
                <a:cxn ang="0">
                  <a:pos x="89" y="0"/>
                </a:cxn>
                <a:cxn ang="0">
                  <a:pos x="85" y="0"/>
                </a:cxn>
                <a:cxn ang="0">
                  <a:pos x="85" y="10"/>
                </a:cxn>
                <a:cxn ang="0">
                  <a:pos x="90" y="15"/>
                </a:cxn>
                <a:cxn ang="0">
                  <a:pos x="90" y="23"/>
                </a:cxn>
                <a:cxn ang="0">
                  <a:pos x="79" y="31"/>
                </a:cxn>
                <a:cxn ang="0">
                  <a:pos x="76" y="34"/>
                </a:cxn>
                <a:cxn ang="0">
                  <a:pos x="69" y="52"/>
                </a:cxn>
                <a:cxn ang="0">
                  <a:pos x="65" y="68"/>
                </a:cxn>
                <a:cxn ang="0">
                  <a:pos x="58" y="74"/>
                </a:cxn>
                <a:cxn ang="0">
                  <a:pos x="54" y="85"/>
                </a:cxn>
                <a:cxn ang="0">
                  <a:pos x="45" y="104"/>
                </a:cxn>
                <a:cxn ang="0">
                  <a:pos x="39" y="106"/>
                </a:cxn>
                <a:cxn ang="0">
                  <a:pos x="32" y="98"/>
                </a:cxn>
                <a:cxn ang="0">
                  <a:pos x="18" y="99"/>
                </a:cxn>
                <a:cxn ang="0">
                  <a:pos x="16" y="103"/>
                </a:cxn>
                <a:cxn ang="0">
                  <a:pos x="12" y="107"/>
                </a:cxn>
                <a:cxn ang="0">
                  <a:pos x="7" y="114"/>
                </a:cxn>
                <a:cxn ang="0">
                  <a:pos x="4" y="123"/>
                </a:cxn>
                <a:cxn ang="0">
                  <a:pos x="0" y="133"/>
                </a:cxn>
                <a:cxn ang="0">
                  <a:pos x="2" y="135"/>
                </a:cxn>
                <a:cxn ang="0">
                  <a:pos x="6" y="135"/>
                </a:cxn>
                <a:cxn ang="0">
                  <a:pos x="9" y="141"/>
                </a:cxn>
                <a:cxn ang="0">
                  <a:pos x="14" y="144"/>
                </a:cxn>
                <a:cxn ang="0">
                  <a:pos x="19" y="144"/>
                </a:cxn>
                <a:cxn ang="0">
                  <a:pos x="18" y="149"/>
                </a:cxn>
                <a:cxn ang="0">
                  <a:pos x="19" y="150"/>
                </a:cxn>
                <a:cxn ang="0">
                  <a:pos x="22" y="155"/>
                </a:cxn>
                <a:cxn ang="0">
                  <a:pos x="19" y="172"/>
                </a:cxn>
                <a:cxn ang="0">
                  <a:pos x="43" y="171"/>
                </a:cxn>
              </a:cxnLst>
              <a:rect l="0" t="0" r="r" b="b"/>
              <a:pathLst>
                <a:path w="115" h="179">
                  <a:moveTo>
                    <a:pt x="43" y="171"/>
                  </a:moveTo>
                  <a:lnTo>
                    <a:pt x="56" y="169"/>
                  </a:lnTo>
                  <a:lnTo>
                    <a:pt x="72" y="171"/>
                  </a:lnTo>
                  <a:lnTo>
                    <a:pt x="94" y="171"/>
                  </a:lnTo>
                  <a:lnTo>
                    <a:pt x="107" y="174"/>
                  </a:lnTo>
                  <a:lnTo>
                    <a:pt x="114" y="179"/>
                  </a:lnTo>
                  <a:lnTo>
                    <a:pt x="115" y="176"/>
                  </a:lnTo>
                  <a:lnTo>
                    <a:pt x="115" y="161"/>
                  </a:lnTo>
                  <a:lnTo>
                    <a:pt x="114" y="161"/>
                  </a:lnTo>
                  <a:lnTo>
                    <a:pt x="104" y="152"/>
                  </a:lnTo>
                  <a:lnTo>
                    <a:pt x="93" y="130"/>
                  </a:lnTo>
                  <a:lnTo>
                    <a:pt x="91" y="113"/>
                  </a:lnTo>
                  <a:lnTo>
                    <a:pt x="97" y="106"/>
                  </a:lnTo>
                  <a:lnTo>
                    <a:pt x="104" y="90"/>
                  </a:lnTo>
                  <a:lnTo>
                    <a:pt x="98" y="71"/>
                  </a:lnTo>
                  <a:lnTo>
                    <a:pt x="96" y="68"/>
                  </a:lnTo>
                  <a:lnTo>
                    <a:pt x="89" y="64"/>
                  </a:lnTo>
                  <a:lnTo>
                    <a:pt x="85" y="56"/>
                  </a:lnTo>
                  <a:lnTo>
                    <a:pt x="85" y="53"/>
                  </a:lnTo>
                  <a:lnTo>
                    <a:pt x="88" y="50"/>
                  </a:lnTo>
                  <a:lnTo>
                    <a:pt x="102" y="52"/>
                  </a:lnTo>
                  <a:lnTo>
                    <a:pt x="103" y="49"/>
                  </a:lnTo>
                  <a:lnTo>
                    <a:pt x="103" y="45"/>
                  </a:lnTo>
                  <a:lnTo>
                    <a:pt x="96" y="34"/>
                  </a:lnTo>
                  <a:lnTo>
                    <a:pt x="97" y="20"/>
                  </a:lnTo>
                  <a:lnTo>
                    <a:pt x="93" y="6"/>
                  </a:lnTo>
                  <a:lnTo>
                    <a:pt x="90" y="4"/>
                  </a:lnTo>
                  <a:lnTo>
                    <a:pt x="89" y="0"/>
                  </a:lnTo>
                  <a:lnTo>
                    <a:pt x="85" y="0"/>
                  </a:lnTo>
                  <a:lnTo>
                    <a:pt x="85" y="10"/>
                  </a:lnTo>
                  <a:lnTo>
                    <a:pt x="90" y="15"/>
                  </a:lnTo>
                  <a:lnTo>
                    <a:pt x="90" y="23"/>
                  </a:lnTo>
                  <a:lnTo>
                    <a:pt x="79" y="31"/>
                  </a:lnTo>
                  <a:lnTo>
                    <a:pt x="76" y="34"/>
                  </a:lnTo>
                  <a:lnTo>
                    <a:pt x="69" y="52"/>
                  </a:lnTo>
                  <a:lnTo>
                    <a:pt x="65" y="68"/>
                  </a:lnTo>
                  <a:lnTo>
                    <a:pt x="58" y="74"/>
                  </a:lnTo>
                  <a:lnTo>
                    <a:pt x="54" y="85"/>
                  </a:lnTo>
                  <a:lnTo>
                    <a:pt x="45" y="104"/>
                  </a:lnTo>
                  <a:lnTo>
                    <a:pt x="39" y="106"/>
                  </a:lnTo>
                  <a:lnTo>
                    <a:pt x="32" y="98"/>
                  </a:lnTo>
                  <a:lnTo>
                    <a:pt x="18" y="99"/>
                  </a:lnTo>
                  <a:lnTo>
                    <a:pt x="16" y="103"/>
                  </a:lnTo>
                  <a:lnTo>
                    <a:pt x="12" y="107"/>
                  </a:lnTo>
                  <a:lnTo>
                    <a:pt x="7" y="114"/>
                  </a:lnTo>
                  <a:lnTo>
                    <a:pt x="4" y="123"/>
                  </a:lnTo>
                  <a:lnTo>
                    <a:pt x="0" y="133"/>
                  </a:lnTo>
                  <a:lnTo>
                    <a:pt x="2" y="135"/>
                  </a:lnTo>
                  <a:lnTo>
                    <a:pt x="6" y="135"/>
                  </a:lnTo>
                  <a:lnTo>
                    <a:pt x="9" y="141"/>
                  </a:lnTo>
                  <a:lnTo>
                    <a:pt x="14" y="144"/>
                  </a:lnTo>
                  <a:lnTo>
                    <a:pt x="19" y="144"/>
                  </a:lnTo>
                  <a:lnTo>
                    <a:pt x="18" y="149"/>
                  </a:lnTo>
                  <a:lnTo>
                    <a:pt x="19" y="150"/>
                  </a:lnTo>
                  <a:lnTo>
                    <a:pt x="22" y="155"/>
                  </a:lnTo>
                  <a:lnTo>
                    <a:pt x="19" y="172"/>
                  </a:lnTo>
                  <a:lnTo>
                    <a:pt x="43" y="171"/>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68" name="Freeform 395">
              <a:extLst>
                <a:ext uri="{FF2B5EF4-FFF2-40B4-BE49-F238E27FC236}">
                  <a16:creationId xmlns:a16="http://schemas.microsoft.com/office/drawing/2014/main" id="{F14CBA11-D9E3-D5E8-9A6A-E77940CA67B3}"/>
                </a:ext>
              </a:extLst>
            </p:cNvPr>
            <p:cNvSpPr>
              <a:spLocks/>
            </p:cNvSpPr>
            <p:nvPr/>
          </p:nvSpPr>
          <p:spPr bwMode="gray">
            <a:xfrm>
              <a:off x="5277598" y="3919480"/>
              <a:ext cx="134533" cy="125255"/>
            </a:xfrm>
            <a:custGeom>
              <a:avLst/>
              <a:gdLst/>
              <a:ahLst/>
              <a:cxnLst>
                <a:cxn ang="0">
                  <a:pos x="22" y="0"/>
                </a:cxn>
                <a:cxn ang="0">
                  <a:pos x="18" y="1"/>
                </a:cxn>
                <a:cxn ang="0">
                  <a:pos x="16" y="6"/>
                </a:cxn>
                <a:cxn ang="0">
                  <a:pos x="11" y="5"/>
                </a:cxn>
                <a:cxn ang="0">
                  <a:pos x="4" y="14"/>
                </a:cxn>
                <a:cxn ang="0">
                  <a:pos x="0" y="21"/>
                </a:cxn>
                <a:cxn ang="0">
                  <a:pos x="2" y="26"/>
                </a:cxn>
                <a:cxn ang="0">
                  <a:pos x="4" y="23"/>
                </a:cxn>
                <a:cxn ang="0">
                  <a:pos x="5" y="23"/>
                </a:cxn>
                <a:cxn ang="0">
                  <a:pos x="9" y="27"/>
                </a:cxn>
                <a:cxn ang="0">
                  <a:pos x="13" y="26"/>
                </a:cxn>
                <a:cxn ang="0">
                  <a:pos x="16" y="21"/>
                </a:cxn>
                <a:cxn ang="0">
                  <a:pos x="23" y="19"/>
                </a:cxn>
                <a:cxn ang="0">
                  <a:pos x="25" y="21"/>
                </a:cxn>
                <a:cxn ang="0">
                  <a:pos x="29" y="14"/>
                </a:cxn>
                <a:cxn ang="0">
                  <a:pos x="22" y="0"/>
                </a:cxn>
              </a:cxnLst>
              <a:rect l="0" t="0" r="r" b="b"/>
              <a:pathLst>
                <a:path w="29" h="27">
                  <a:moveTo>
                    <a:pt x="22" y="0"/>
                  </a:moveTo>
                  <a:lnTo>
                    <a:pt x="18" y="1"/>
                  </a:lnTo>
                  <a:lnTo>
                    <a:pt x="16" y="6"/>
                  </a:lnTo>
                  <a:lnTo>
                    <a:pt x="11" y="5"/>
                  </a:lnTo>
                  <a:lnTo>
                    <a:pt x="4" y="14"/>
                  </a:lnTo>
                  <a:lnTo>
                    <a:pt x="0" y="21"/>
                  </a:lnTo>
                  <a:lnTo>
                    <a:pt x="2" y="26"/>
                  </a:lnTo>
                  <a:lnTo>
                    <a:pt x="4" y="23"/>
                  </a:lnTo>
                  <a:lnTo>
                    <a:pt x="5" y="23"/>
                  </a:lnTo>
                  <a:lnTo>
                    <a:pt x="9" y="27"/>
                  </a:lnTo>
                  <a:lnTo>
                    <a:pt x="13" y="26"/>
                  </a:lnTo>
                  <a:lnTo>
                    <a:pt x="16" y="21"/>
                  </a:lnTo>
                  <a:lnTo>
                    <a:pt x="23" y="19"/>
                  </a:lnTo>
                  <a:lnTo>
                    <a:pt x="25" y="21"/>
                  </a:lnTo>
                  <a:lnTo>
                    <a:pt x="29" y="14"/>
                  </a:lnTo>
                  <a:lnTo>
                    <a:pt x="22"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69" name="Freeform 396">
              <a:extLst>
                <a:ext uri="{FF2B5EF4-FFF2-40B4-BE49-F238E27FC236}">
                  <a16:creationId xmlns:a16="http://schemas.microsoft.com/office/drawing/2014/main" id="{970BD993-6F3B-8473-36D3-9B2B5EE7C348}"/>
                </a:ext>
              </a:extLst>
            </p:cNvPr>
            <p:cNvSpPr>
              <a:spLocks/>
            </p:cNvSpPr>
            <p:nvPr/>
          </p:nvSpPr>
          <p:spPr bwMode="gray">
            <a:xfrm>
              <a:off x="4261658" y="3051987"/>
              <a:ext cx="913883" cy="593791"/>
            </a:xfrm>
            <a:custGeom>
              <a:avLst/>
              <a:gdLst/>
              <a:ahLst/>
              <a:cxnLst>
                <a:cxn ang="0">
                  <a:pos x="190" y="92"/>
                </a:cxn>
                <a:cxn ang="0">
                  <a:pos x="184" y="92"/>
                </a:cxn>
                <a:cxn ang="0">
                  <a:pos x="178" y="91"/>
                </a:cxn>
                <a:cxn ang="0">
                  <a:pos x="162" y="91"/>
                </a:cxn>
                <a:cxn ang="0">
                  <a:pos x="156" y="96"/>
                </a:cxn>
                <a:cxn ang="0">
                  <a:pos x="134" y="100"/>
                </a:cxn>
                <a:cxn ang="0">
                  <a:pos x="123" y="100"/>
                </a:cxn>
                <a:cxn ang="0">
                  <a:pos x="121" y="106"/>
                </a:cxn>
                <a:cxn ang="0">
                  <a:pos x="97" y="101"/>
                </a:cxn>
                <a:cxn ang="0">
                  <a:pos x="92" y="102"/>
                </a:cxn>
                <a:cxn ang="0">
                  <a:pos x="75" y="92"/>
                </a:cxn>
                <a:cxn ang="0">
                  <a:pos x="66" y="114"/>
                </a:cxn>
                <a:cxn ang="0">
                  <a:pos x="53" y="119"/>
                </a:cxn>
                <a:cxn ang="0">
                  <a:pos x="38" y="116"/>
                </a:cxn>
                <a:cxn ang="0">
                  <a:pos x="24" y="128"/>
                </a:cxn>
                <a:cxn ang="0">
                  <a:pos x="13" y="119"/>
                </a:cxn>
                <a:cxn ang="0">
                  <a:pos x="0" y="80"/>
                </a:cxn>
                <a:cxn ang="0">
                  <a:pos x="13" y="57"/>
                </a:cxn>
                <a:cxn ang="0">
                  <a:pos x="29" y="53"/>
                </a:cxn>
                <a:cxn ang="0">
                  <a:pos x="36" y="55"/>
                </a:cxn>
                <a:cxn ang="0">
                  <a:pos x="63" y="47"/>
                </a:cxn>
                <a:cxn ang="0">
                  <a:pos x="67" y="36"/>
                </a:cxn>
                <a:cxn ang="0">
                  <a:pos x="91" y="30"/>
                </a:cxn>
                <a:cxn ang="0">
                  <a:pos x="98" y="25"/>
                </a:cxn>
                <a:cxn ang="0">
                  <a:pos x="110" y="12"/>
                </a:cxn>
                <a:cxn ang="0">
                  <a:pos x="112" y="3"/>
                </a:cxn>
                <a:cxn ang="0">
                  <a:pos x="136" y="16"/>
                </a:cxn>
                <a:cxn ang="0">
                  <a:pos x="136" y="35"/>
                </a:cxn>
                <a:cxn ang="0">
                  <a:pos x="146" y="38"/>
                </a:cxn>
                <a:cxn ang="0">
                  <a:pos x="156" y="43"/>
                </a:cxn>
                <a:cxn ang="0">
                  <a:pos x="162" y="54"/>
                </a:cxn>
                <a:cxn ang="0">
                  <a:pos x="182" y="78"/>
                </a:cxn>
                <a:cxn ang="0">
                  <a:pos x="197" y="92"/>
                </a:cxn>
              </a:cxnLst>
              <a:rect l="0" t="0" r="r" b="b"/>
              <a:pathLst>
                <a:path w="197" h="128">
                  <a:moveTo>
                    <a:pt x="197" y="92"/>
                  </a:moveTo>
                  <a:lnTo>
                    <a:pt x="190" y="92"/>
                  </a:lnTo>
                  <a:lnTo>
                    <a:pt x="187" y="95"/>
                  </a:lnTo>
                  <a:lnTo>
                    <a:pt x="184" y="92"/>
                  </a:lnTo>
                  <a:lnTo>
                    <a:pt x="182" y="95"/>
                  </a:lnTo>
                  <a:lnTo>
                    <a:pt x="178" y="91"/>
                  </a:lnTo>
                  <a:lnTo>
                    <a:pt x="168" y="92"/>
                  </a:lnTo>
                  <a:lnTo>
                    <a:pt x="162" y="91"/>
                  </a:lnTo>
                  <a:lnTo>
                    <a:pt x="161" y="95"/>
                  </a:lnTo>
                  <a:lnTo>
                    <a:pt x="156" y="96"/>
                  </a:lnTo>
                  <a:lnTo>
                    <a:pt x="153" y="93"/>
                  </a:lnTo>
                  <a:lnTo>
                    <a:pt x="134" y="100"/>
                  </a:lnTo>
                  <a:lnTo>
                    <a:pt x="127" y="97"/>
                  </a:lnTo>
                  <a:lnTo>
                    <a:pt x="123" y="100"/>
                  </a:lnTo>
                  <a:lnTo>
                    <a:pt x="123" y="105"/>
                  </a:lnTo>
                  <a:lnTo>
                    <a:pt x="121" y="106"/>
                  </a:lnTo>
                  <a:lnTo>
                    <a:pt x="106" y="106"/>
                  </a:lnTo>
                  <a:lnTo>
                    <a:pt x="97" y="101"/>
                  </a:lnTo>
                  <a:lnTo>
                    <a:pt x="94" y="103"/>
                  </a:lnTo>
                  <a:lnTo>
                    <a:pt x="92" y="102"/>
                  </a:lnTo>
                  <a:lnTo>
                    <a:pt x="84" y="92"/>
                  </a:lnTo>
                  <a:lnTo>
                    <a:pt x="75" y="92"/>
                  </a:lnTo>
                  <a:lnTo>
                    <a:pt x="67" y="102"/>
                  </a:lnTo>
                  <a:lnTo>
                    <a:pt x="66" y="114"/>
                  </a:lnTo>
                  <a:lnTo>
                    <a:pt x="62" y="114"/>
                  </a:lnTo>
                  <a:lnTo>
                    <a:pt x="53" y="119"/>
                  </a:lnTo>
                  <a:lnTo>
                    <a:pt x="43" y="114"/>
                  </a:lnTo>
                  <a:lnTo>
                    <a:pt x="38" y="116"/>
                  </a:lnTo>
                  <a:lnTo>
                    <a:pt x="31" y="119"/>
                  </a:lnTo>
                  <a:lnTo>
                    <a:pt x="24" y="128"/>
                  </a:lnTo>
                  <a:lnTo>
                    <a:pt x="23" y="128"/>
                  </a:lnTo>
                  <a:lnTo>
                    <a:pt x="13" y="119"/>
                  </a:lnTo>
                  <a:lnTo>
                    <a:pt x="2" y="97"/>
                  </a:lnTo>
                  <a:lnTo>
                    <a:pt x="0" y="80"/>
                  </a:lnTo>
                  <a:lnTo>
                    <a:pt x="6" y="73"/>
                  </a:lnTo>
                  <a:lnTo>
                    <a:pt x="13" y="57"/>
                  </a:lnTo>
                  <a:lnTo>
                    <a:pt x="23" y="57"/>
                  </a:lnTo>
                  <a:lnTo>
                    <a:pt x="29" y="53"/>
                  </a:lnTo>
                  <a:lnTo>
                    <a:pt x="31" y="51"/>
                  </a:lnTo>
                  <a:lnTo>
                    <a:pt x="36" y="55"/>
                  </a:lnTo>
                  <a:lnTo>
                    <a:pt x="50" y="48"/>
                  </a:lnTo>
                  <a:lnTo>
                    <a:pt x="63" y="47"/>
                  </a:lnTo>
                  <a:lnTo>
                    <a:pt x="69" y="39"/>
                  </a:lnTo>
                  <a:lnTo>
                    <a:pt x="67" y="36"/>
                  </a:lnTo>
                  <a:lnTo>
                    <a:pt x="68" y="33"/>
                  </a:lnTo>
                  <a:lnTo>
                    <a:pt x="91" y="30"/>
                  </a:lnTo>
                  <a:lnTo>
                    <a:pt x="92" y="27"/>
                  </a:lnTo>
                  <a:lnTo>
                    <a:pt x="98" y="25"/>
                  </a:lnTo>
                  <a:lnTo>
                    <a:pt x="99" y="21"/>
                  </a:lnTo>
                  <a:lnTo>
                    <a:pt x="110" y="12"/>
                  </a:lnTo>
                  <a:lnTo>
                    <a:pt x="110" y="8"/>
                  </a:lnTo>
                  <a:lnTo>
                    <a:pt x="112" y="3"/>
                  </a:lnTo>
                  <a:lnTo>
                    <a:pt x="124" y="0"/>
                  </a:lnTo>
                  <a:lnTo>
                    <a:pt x="136" y="16"/>
                  </a:lnTo>
                  <a:lnTo>
                    <a:pt x="137" y="21"/>
                  </a:lnTo>
                  <a:lnTo>
                    <a:pt x="136" y="35"/>
                  </a:lnTo>
                  <a:lnTo>
                    <a:pt x="138" y="37"/>
                  </a:lnTo>
                  <a:lnTo>
                    <a:pt x="146" y="38"/>
                  </a:lnTo>
                  <a:lnTo>
                    <a:pt x="147" y="42"/>
                  </a:lnTo>
                  <a:lnTo>
                    <a:pt x="156" y="43"/>
                  </a:lnTo>
                  <a:lnTo>
                    <a:pt x="161" y="47"/>
                  </a:lnTo>
                  <a:lnTo>
                    <a:pt x="162" y="54"/>
                  </a:lnTo>
                  <a:lnTo>
                    <a:pt x="178" y="66"/>
                  </a:lnTo>
                  <a:lnTo>
                    <a:pt x="182" y="78"/>
                  </a:lnTo>
                  <a:lnTo>
                    <a:pt x="193" y="84"/>
                  </a:lnTo>
                  <a:lnTo>
                    <a:pt x="197" y="92"/>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70" name="Freeform 397">
              <a:extLst>
                <a:ext uri="{FF2B5EF4-FFF2-40B4-BE49-F238E27FC236}">
                  <a16:creationId xmlns:a16="http://schemas.microsoft.com/office/drawing/2014/main" id="{F3D4210D-C450-EEAA-A58B-AE1FC072DB0B}"/>
                </a:ext>
              </a:extLst>
            </p:cNvPr>
            <p:cNvSpPr>
              <a:spLocks/>
            </p:cNvSpPr>
            <p:nvPr/>
          </p:nvSpPr>
          <p:spPr bwMode="gray">
            <a:xfrm>
              <a:off x="4085376" y="4165346"/>
              <a:ext cx="74224" cy="102058"/>
            </a:xfrm>
            <a:custGeom>
              <a:avLst/>
              <a:gdLst/>
              <a:ahLst/>
              <a:cxnLst>
                <a:cxn ang="0">
                  <a:pos x="5" y="22"/>
                </a:cxn>
                <a:cxn ang="0">
                  <a:pos x="3" y="20"/>
                </a:cxn>
                <a:cxn ang="0">
                  <a:pos x="3" y="12"/>
                </a:cxn>
                <a:cxn ang="0">
                  <a:pos x="0" y="9"/>
                </a:cxn>
                <a:cxn ang="0">
                  <a:pos x="7" y="6"/>
                </a:cxn>
                <a:cxn ang="0">
                  <a:pos x="9" y="1"/>
                </a:cxn>
                <a:cxn ang="0">
                  <a:pos x="12" y="0"/>
                </a:cxn>
                <a:cxn ang="0">
                  <a:pos x="15" y="1"/>
                </a:cxn>
                <a:cxn ang="0">
                  <a:pos x="16" y="4"/>
                </a:cxn>
                <a:cxn ang="0">
                  <a:pos x="10" y="8"/>
                </a:cxn>
                <a:cxn ang="0">
                  <a:pos x="7" y="20"/>
                </a:cxn>
                <a:cxn ang="0">
                  <a:pos x="5" y="22"/>
                </a:cxn>
              </a:cxnLst>
              <a:rect l="0" t="0" r="r" b="b"/>
              <a:pathLst>
                <a:path w="16" h="22">
                  <a:moveTo>
                    <a:pt x="5" y="22"/>
                  </a:moveTo>
                  <a:lnTo>
                    <a:pt x="3" y="20"/>
                  </a:lnTo>
                  <a:lnTo>
                    <a:pt x="3" y="12"/>
                  </a:lnTo>
                  <a:lnTo>
                    <a:pt x="0" y="9"/>
                  </a:lnTo>
                  <a:lnTo>
                    <a:pt x="7" y="6"/>
                  </a:lnTo>
                  <a:lnTo>
                    <a:pt x="9" y="1"/>
                  </a:lnTo>
                  <a:lnTo>
                    <a:pt x="12" y="0"/>
                  </a:lnTo>
                  <a:lnTo>
                    <a:pt x="15" y="1"/>
                  </a:lnTo>
                  <a:lnTo>
                    <a:pt x="16" y="4"/>
                  </a:lnTo>
                  <a:lnTo>
                    <a:pt x="10" y="8"/>
                  </a:lnTo>
                  <a:lnTo>
                    <a:pt x="7" y="20"/>
                  </a:lnTo>
                  <a:lnTo>
                    <a:pt x="5" y="22"/>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1071" name="Freeform 398">
              <a:extLst>
                <a:ext uri="{FF2B5EF4-FFF2-40B4-BE49-F238E27FC236}">
                  <a16:creationId xmlns:a16="http://schemas.microsoft.com/office/drawing/2014/main" id="{7B2A98C5-67F8-03AA-7144-A96878E8B5EF}"/>
                </a:ext>
              </a:extLst>
            </p:cNvPr>
            <p:cNvSpPr>
              <a:spLocks/>
            </p:cNvSpPr>
            <p:nvPr/>
          </p:nvSpPr>
          <p:spPr bwMode="gray">
            <a:xfrm>
              <a:off x="3867345" y="3682890"/>
              <a:ext cx="385038" cy="449984"/>
            </a:xfrm>
            <a:custGeom>
              <a:avLst/>
              <a:gdLst/>
              <a:ahLst/>
              <a:cxnLst>
                <a:cxn ang="0">
                  <a:pos x="37" y="2"/>
                </a:cxn>
                <a:cxn ang="0">
                  <a:pos x="35" y="5"/>
                </a:cxn>
                <a:cxn ang="0">
                  <a:pos x="37" y="19"/>
                </a:cxn>
                <a:cxn ang="0">
                  <a:pos x="18" y="19"/>
                </a:cxn>
                <a:cxn ang="0">
                  <a:pos x="10" y="21"/>
                </a:cxn>
                <a:cxn ang="0">
                  <a:pos x="12" y="25"/>
                </a:cxn>
                <a:cxn ang="0">
                  <a:pos x="8" y="27"/>
                </a:cxn>
                <a:cxn ang="0">
                  <a:pos x="15" y="34"/>
                </a:cxn>
                <a:cxn ang="0">
                  <a:pos x="12" y="35"/>
                </a:cxn>
                <a:cxn ang="0">
                  <a:pos x="7" y="32"/>
                </a:cxn>
                <a:cxn ang="0">
                  <a:pos x="6" y="42"/>
                </a:cxn>
                <a:cxn ang="0">
                  <a:pos x="2" y="47"/>
                </a:cxn>
                <a:cxn ang="0">
                  <a:pos x="0" y="47"/>
                </a:cxn>
                <a:cxn ang="0">
                  <a:pos x="1" y="51"/>
                </a:cxn>
                <a:cxn ang="0">
                  <a:pos x="7" y="65"/>
                </a:cxn>
                <a:cxn ang="0">
                  <a:pos x="16" y="78"/>
                </a:cxn>
                <a:cxn ang="0">
                  <a:pos x="33" y="92"/>
                </a:cxn>
                <a:cxn ang="0">
                  <a:pos x="34" y="97"/>
                </a:cxn>
                <a:cxn ang="0">
                  <a:pos x="37" y="90"/>
                </a:cxn>
                <a:cxn ang="0">
                  <a:pos x="43" y="90"/>
                </a:cxn>
                <a:cxn ang="0">
                  <a:pos x="44" y="89"/>
                </a:cxn>
                <a:cxn ang="0">
                  <a:pos x="41" y="80"/>
                </a:cxn>
                <a:cxn ang="0">
                  <a:pos x="43" y="75"/>
                </a:cxn>
                <a:cxn ang="0">
                  <a:pos x="52" y="70"/>
                </a:cxn>
                <a:cxn ang="0">
                  <a:pos x="58" y="64"/>
                </a:cxn>
                <a:cxn ang="0">
                  <a:pos x="62" y="69"/>
                </a:cxn>
                <a:cxn ang="0">
                  <a:pos x="69" y="68"/>
                </a:cxn>
                <a:cxn ang="0">
                  <a:pos x="75" y="73"/>
                </a:cxn>
                <a:cxn ang="0">
                  <a:pos x="78" y="72"/>
                </a:cxn>
                <a:cxn ang="0">
                  <a:pos x="82" y="48"/>
                </a:cxn>
                <a:cxn ang="0">
                  <a:pos x="77" y="36"/>
                </a:cxn>
                <a:cxn ang="0">
                  <a:pos x="78" y="31"/>
                </a:cxn>
                <a:cxn ang="0">
                  <a:pos x="83" y="23"/>
                </a:cxn>
                <a:cxn ang="0">
                  <a:pos x="83" y="18"/>
                </a:cxn>
                <a:cxn ang="0">
                  <a:pos x="79" y="14"/>
                </a:cxn>
                <a:cxn ang="0">
                  <a:pos x="71" y="11"/>
                </a:cxn>
                <a:cxn ang="0">
                  <a:pos x="67" y="18"/>
                </a:cxn>
                <a:cxn ang="0">
                  <a:pos x="65" y="16"/>
                </a:cxn>
                <a:cxn ang="0">
                  <a:pos x="65" y="7"/>
                </a:cxn>
                <a:cxn ang="0">
                  <a:pos x="66" y="2"/>
                </a:cxn>
                <a:cxn ang="0">
                  <a:pos x="50" y="0"/>
                </a:cxn>
                <a:cxn ang="0">
                  <a:pos x="37" y="2"/>
                </a:cxn>
              </a:cxnLst>
              <a:rect l="0" t="0" r="r" b="b"/>
              <a:pathLst>
                <a:path w="83" h="97">
                  <a:moveTo>
                    <a:pt x="37" y="2"/>
                  </a:moveTo>
                  <a:lnTo>
                    <a:pt x="35" y="5"/>
                  </a:lnTo>
                  <a:lnTo>
                    <a:pt x="37" y="19"/>
                  </a:lnTo>
                  <a:lnTo>
                    <a:pt x="18" y="19"/>
                  </a:lnTo>
                  <a:lnTo>
                    <a:pt x="10" y="21"/>
                  </a:lnTo>
                  <a:lnTo>
                    <a:pt x="12" y="25"/>
                  </a:lnTo>
                  <a:lnTo>
                    <a:pt x="8" y="27"/>
                  </a:lnTo>
                  <a:lnTo>
                    <a:pt x="15" y="34"/>
                  </a:lnTo>
                  <a:lnTo>
                    <a:pt x="12" y="35"/>
                  </a:lnTo>
                  <a:lnTo>
                    <a:pt x="7" y="32"/>
                  </a:lnTo>
                  <a:lnTo>
                    <a:pt x="6" y="42"/>
                  </a:lnTo>
                  <a:lnTo>
                    <a:pt x="2" y="47"/>
                  </a:lnTo>
                  <a:lnTo>
                    <a:pt x="0" y="47"/>
                  </a:lnTo>
                  <a:lnTo>
                    <a:pt x="1" y="51"/>
                  </a:lnTo>
                  <a:lnTo>
                    <a:pt x="7" y="65"/>
                  </a:lnTo>
                  <a:lnTo>
                    <a:pt x="16" y="78"/>
                  </a:lnTo>
                  <a:lnTo>
                    <a:pt x="33" y="92"/>
                  </a:lnTo>
                  <a:lnTo>
                    <a:pt x="34" y="97"/>
                  </a:lnTo>
                  <a:lnTo>
                    <a:pt x="37" y="90"/>
                  </a:lnTo>
                  <a:lnTo>
                    <a:pt x="43" y="90"/>
                  </a:lnTo>
                  <a:lnTo>
                    <a:pt x="44" y="89"/>
                  </a:lnTo>
                  <a:lnTo>
                    <a:pt x="41" y="80"/>
                  </a:lnTo>
                  <a:lnTo>
                    <a:pt x="43" y="75"/>
                  </a:lnTo>
                  <a:lnTo>
                    <a:pt x="52" y="70"/>
                  </a:lnTo>
                  <a:lnTo>
                    <a:pt x="58" y="64"/>
                  </a:lnTo>
                  <a:lnTo>
                    <a:pt x="62" y="69"/>
                  </a:lnTo>
                  <a:lnTo>
                    <a:pt x="69" y="68"/>
                  </a:lnTo>
                  <a:lnTo>
                    <a:pt x="75" y="73"/>
                  </a:lnTo>
                  <a:lnTo>
                    <a:pt x="78" y="72"/>
                  </a:lnTo>
                  <a:lnTo>
                    <a:pt x="82" y="48"/>
                  </a:lnTo>
                  <a:lnTo>
                    <a:pt x="77" y="36"/>
                  </a:lnTo>
                  <a:lnTo>
                    <a:pt x="78" y="31"/>
                  </a:lnTo>
                  <a:lnTo>
                    <a:pt x="83" y="23"/>
                  </a:lnTo>
                  <a:lnTo>
                    <a:pt x="83" y="18"/>
                  </a:lnTo>
                  <a:lnTo>
                    <a:pt x="79" y="14"/>
                  </a:lnTo>
                  <a:lnTo>
                    <a:pt x="71" y="11"/>
                  </a:lnTo>
                  <a:lnTo>
                    <a:pt x="67" y="18"/>
                  </a:lnTo>
                  <a:lnTo>
                    <a:pt x="65" y="16"/>
                  </a:lnTo>
                  <a:lnTo>
                    <a:pt x="65" y="7"/>
                  </a:lnTo>
                  <a:lnTo>
                    <a:pt x="66" y="2"/>
                  </a:lnTo>
                  <a:lnTo>
                    <a:pt x="50" y="0"/>
                  </a:lnTo>
                  <a:lnTo>
                    <a:pt x="37" y="2"/>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72" name="Freeform 399">
              <a:extLst>
                <a:ext uri="{FF2B5EF4-FFF2-40B4-BE49-F238E27FC236}">
                  <a16:creationId xmlns:a16="http://schemas.microsoft.com/office/drawing/2014/main" id="{8A860D0D-2FE5-587D-E13F-8EE6484E93F0}"/>
                </a:ext>
              </a:extLst>
            </p:cNvPr>
            <p:cNvSpPr>
              <a:spLocks/>
            </p:cNvSpPr>
            <p:nvPr/>
          </p:nvSpPr>
          <p:spPr bwMode="gray">
            <a:xfrm>
              <a:off x="4025070" y="3580832"/>
              <a:ext cx="524207" cy="626266"/>
            </a:xfrm>
            <a:custGeom>
              <a:avLst/>
              <a:gdLst/>
              <a:ahLst/>
              <a:cxnLst>
                <a:cxn ang="0">
                  <a:pos x="113" y="0"/>
                </a:cxn>
                <a:cxn ang="0">
                  <a:pos x="104" y="5"/>
                </a:cxn>
                <a:cxn ang="0">
                  <a:pos x="94" y="0"/>
                </a:cxn>
                <a:cxn ang="0">
                  <a:pos x="89" y="2"/>
                </a:cxn>
                <a:cxn ang="0">
                  <a:pos x="82" y="5"/>
                </a:cxn>
                <a:cxn ang="0">
                  <a:pos x="75" y="14"/>
                </a:cxn>
                <a:cxn ang="0">
                  <a:pos x="75" y="29"/>
                </a:cxn>
                <a:cxn ang="0">
                  <a:pos x="74" y="32"/>
                </a:cxn>
                <a:cxn ang="0">
                  <a:pos x="67" y="27"/>
                </a:cxn>
                <a:cxn ang="0">
                  <a:pos x="54" y="24"/>
                </a:cxn>
                <a:cxn ang="0">
                  <a:pos x="32" y="24"/>
                </a:cxn>
                <a:cxn ang="0">
                  <a:pos x="31" y="29"/>
                </a:cxn>
                <a:cxn ang="0">
                  <a:pos x="31" y="38"/>
                </a:cxn>
                <a:cxn ang="0">
                  <a:pos x="33" y="40"/>
                </a:cxn>
                <a:cxn ang="0">
                  <a:pos x="37" y="33"/>
                </a:cxn>
                <a:cxn ang="0">
                  <a:pos x="45" y="36"/>
                </a:cxn>
                <a:cxn ang="0">
                  <a:pos x="49" y="40"/>
                </a:cxn>
                <a:cxn ang="0">
                  <a:pos x="49" y="45"/>
                </a:cxn>
                <a:cxn ang="0">
                  <a:pos x="44" y="53"/>
                </a:cxn>
                <a:cxn ang="0">
                  <a:pos x="43" y="58"/>
                </a:cxn>
                <a:cxn ang="0">
                  <a:pos x="48" y="70"/>
                </a:cxn>
                <a:cxn ang="0">
                  <a:pos x="44" y="94"/>
                </a:cxn>
                <a:cxn ang="0">
                  <a:pos x="41" y="95"/>
                </a:cxn>
                <a:cxn ang="0">
                  <a:pos x="35" y="90"/>
                </a:cxn>
                <a:cxn ang="0">
                  <a:pos x="28" y="91"/>
                </a:cxn>
                <a:cxn ang="0">
                  <a:pos x="24" y="86"/>
                </a:cxn>
                <a:cxn ang="0">
                  <a:pos x="18" y="92"/>
                </a:cxn>
                <a:cxn ang="0">
                  <a:pos x="9" y="97"/>
                </a:cxn>
                <a:cxn ang="0">
                  <a:pos x="7" y="102"/>
                </a:cxn>
                <a:cxn ang="0">
                  <a:pos x="10" y="111"/>
                </a:cxn>
                <a:cxn ang="0">
                  <a:pos x="9" y="112"/>
                </a:cxn>
                <a:cxn ang="0">
                  <a:pos x="3" y="112"/>
                </a:cxn>
                <a:cxn ang="0">
                  <a:pos x="0" y="119"/>
                </a:cxn>
                <a:cxn ang="0">
                  <a:pos x="4" y="121"/>
                </a:cxn>
                <a:cxn ang="0">
                  <a:pos x="10" y="127"/>
                </a:cxn>
                <a:cxn ang="0">
                  <a:pos x="13" y="135"/>
                </a:cxn>
                <a:cxn ang="0">
                  <a:pos x="20" y="132"/>
                </a:cxn>
                <a:cxn ang="0">
                  <a:pos x="22" y="127"/>
                </a:cxn>
                <a:cxn ang="0">
                  <a:pos x="25" y="126"/>
                </a:cxn>
                <a:cxn ang="0">
                  <a:pos x="28" y="127"/>
                </a:cxn>
                <a:cxn ang="0">
                  <a:pos x="29" y="130"/>
                </a:cxn>
                <a:cxn ang="0">
                  <a:pos x="33" y="133"/>
                </a:cxn>
                <a:cxn ang="0">
                  <a:pos x="37" y="132"/>
                </a:cxn>
                <a:cxn ang="0">
                  <a:pos x="41" y="127"/>
                </a:cxn>
                <a:cxn ang="0">
                  <a:pos x="48" y="126"/>
                </a:cxn>
                <a:cxn ang="0">
                  <a:pos x="49" y="132"/>
                </a:cxn>
                <a:cxn ang="0">
                  <a:pos x="51" y="132"/>
                </a:cxn>
                <a:cxn ang="0">
                  <a:pos x="57" y="130"/>
                </a:cxn>
                <a:cxn ang="0">
                  <a:pos x="72" y="118"/>
                </a:cxn>
                <a:cxn ang="0">
                  <a:pos x="76" y="107"/>
                </a:cxn>
                <a:cxn ang="0">
                  <a:pos x="78" y="96"/>
                </a:cxn>
                <a:cxn ang="0">
                  <a:pos x="79" y="90"/>
                </a:cxn>
                <a:cxn ang="0">
                  <a:pos x="86" y="80"/>
                </a:cxn>
                <a:cxn ang="0">
                  <a:pos x="100" y="68"/>
                </a:cxn>
                <a:cxn ang="0">
                  <a:pos x="105" y="27"/>
                </a:cxn>
                <a:cxn ang="0">
                  <a:pos x="113" y="11"/>
                </a:cxn>
                <a:cxn ang="0">
                  <a:pos x="113" y="0"/>
                </a:cxn>
              </a:cxnLst>
              <a:rect l="0" t="0" r="r" b="b"/>
              <a:pathLst>
                <a:path w="113" h="135">
                  <a:moveTo>
                    <a:pt x="113" y="0"/>
                  </a:moveTo>
                  <a:lnTo>
                    <a:pt x="104" y="5"/>
                  </a:lnTo>
                  <a:lnTo>
                    <a:pt x="94" y="0"/>
                  </a:lnTo>
                  <a:lnTo>
                    <a:pt x="89" y="2"/>
                  </a:lnTo>
                  <a:lnTo>
                    <a:pt x="82" y="5"/>
                  </a:lnTo>
                  <a:lnTo>
                    <a:pt x="75" y="14"/>
                  </a:lnTo>
                  <a:lnTo>
                    <a:pt x="75" y="29"/>
                  </a:lnTo>
                  <a:lnTo>
                    <a:pt x="74" y="32"/>
                  </a:lnTo>
                  <a:lnTo>
                    <a:pt x="67" y="27"/>
                  </a:lnTo>
                  <a:lnTo>
                    <a:pt x="54" y="24"/>
                  </a:lnTo>
                  <a:lnTo>
                    <a:pt x="32" y="24"/>
                  </a:lnTo>
                  <a:lnTo>
                    <a:pt x="31" y="29"/>
                  </a:lnTo>
                  <a:lnTo>
                    <a:pt x="31" y="38"/>
                  </a:lnTo>
                  <a:lnTo>
                    <a:pt x="33" y="40"/>
                  </a:lnTo>
                  <a:lnTo>
                    <a:pt x="37" y="33"/>
                  </a:lnTo>
                  <a:lnTo>
                    <a:pt x="45" y="36"/>
                  </a:lnTo>
                  <a:lnTo>
                    <a:pt x="49" y="40"/>
                  </a:lnTo>
                  <a:lnTo>
                    <a:pt x="49" y="45"/>
                  </a:lnTo>
                  <a:lnTo>
                    <a:pt x="44" y="53"/>
                  </a:lnTo>
                  <a:lnTo>
                    <a:pt x="43" y="58"/>
                  </a:lnTo>
                  <a:lnTo>
                    <a:pt x="48" y="70"/>
                  </a:lnTo>
                  <a:lnTo>
                    <a:pt x="44" y="94"/>
                  </a:lnTo>
                  <a:lnTo>
                    <a:pt x="41" y="95"/>
                  </a:lnTo>
                  <a:lnTo>
                    <a:pt x="35" y="90"/>
                  </a:lnTo>
                  <a:lnTo>
                    <a:pt x="28" y="91"/>
                  </a:lnTo>
                  <a:lnTo>
                    <a:pt x="24" y="86"/>
                  </a:lnTo>
                  <a:lnTo>
                    <a:pt x="18" y="92"/>
                  </a:lnTo>
                  <a:lnTo>
                    <a:pt x="9" y="97"/>
                  </a:lnTo>
                  <a:lnTo>
                    <a:pt x="7" y="102"/>
                  </a:lnTo>
                  <a:lnTo>
                    <a:pt x="10" y="111"/>
                  </a:lnTo>
                  <a:lnTo>
                    <a:pt x="9" y="112"/>
                  </a:lnTo>
                  <a:lnTo>
                    <a:pt x="3" y="112"/>
                  </a:lnTo>
                  <a:lnTo>
                    <a:pt x="0" y="119"/>
                  </a:lnTo>
                  <a:lnTo>
                    <a:pt x="4" y="121"/>
                  </a:lnTo>
                  <a:lnTo>
                    <a:pt x="10" y="127"/>
                  </a:lnTo>
                  <a:lnTo>
                    <a:pt x="13" y="135"/>
                  </a:lnTo>
                  <a:lnTo>
                    <a:pt x="20" y="132"/>
                  </a:lnTo>
                  <a:lnTo>
                    <a:pt x="22" y="127"/>
                  </a:lnTo>
                  <a:lnTo>
                    <a:pt x="25" y="126"/>
                  </a:lnTo>
                  <a:lnTo>
                    <a:pt x="28" y="127"/>
                  </a:lnTo>
                  <a:lnTo>
                    <a:pt x="29" y="130"/>
                  </a:lnTo>
                  <a:lnTo>
                    <a:pt x="33" y="133"/>
                  </a:lnTo>
                  <a:lnTo>
                    <a:pt x="37" y="132"/>
                  </a:lnTo>
                  <a:lnTo>
                    <a:pt x="41" y="127"/>
                  </a:lnTo>
                  <a:lnTo>
                    <a:pt x="48" y="126"/>
                  </a:lnTo>
                  <a:lnTo>
                    <a:pt x="49" y="132"/>
                  </a:lnTo>
                  <a:lnTo>
                    <a:pt x="51" y="132"/>
                  </a:lnTo>
                  <a:lnTo>
                    <a:pt x="57" y="130"/>
                  </a:lnTo>
                  <a:lnTo>
                    <a:pt x="72" y="118"/>
                  </a:lnTo>
                  <a:lnTo>
                    <a:pt x="76" y="107"/>
                  </a:lnTo>
                  <a:lnTo>
                    <a:pt x="78" y="96"/>
                  </a:lnTo>
                  <a:lnTo>
                    <a:pt x="79" y="90"/>
                  </a:lnTo>
                  <a:lnTo>
                    <a:pt x="86" y="80"/>
                  </a:lnTo>
                  <a:lnTo>
                    <a:pt x="100" y="68"/>
                  </a:lnTo>
                  <a:lnTo>
                    <a:pt x="105" y="27"/>
                  </a:lnTo>
                  <a:lnTo>
                    <a:pt x="113" y="11"/>
                  </a:lnTo>
                  <a:lnTo>
                    <a:pt x="113"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73" name="Freeform 400">
              <a:extLst>
                <a:ext uri="{FF2B5EF4-FFF2-40B4-BE49-F238E27FC236}">
                  <a16:creationId xmlns:a16="http://schemas.microsoft.com/office/drawing/2014/main" id="{A7DE51A0-3A1E-169C-BFDC-1A304D991BE7}"/>
                </a:ext>
              </a:extLst>
            </p:cNvPr>
            <p:cNvSpPr>
              <a:spLocks/>
            </p:cNvSpPr>
            <p:nvPr/>
          </p:nvSpPr>
          <p:spPr bwMode="gray">
            <a:xfrm>
              <a:off x="5286876" y="4007619"/>
              <a:ext cx="120614" cy="157725"/>
            </a:xfrm>
            <a:custGeom>
              <a:avLst/>
              <a:gdLst/>
              <a:ahLst/>
              <a:cxnLst>
                <a:cxn ang="0">
                  <a:pos x="5" y="32"/>
                </a:cxn>
                <a:cxn ang="0">
                  <a:pos x="3" y="25"/>
                </a:cxn>
                <a:cxn ang="0">
                  <a:pos x="3" y="18"/>
                </a:cxn>
                <a:cxn ang="0">
                  <a:pos x="2" y="10"/>
                </a:cxn>
                <a:cxn ang="0">
                  <a:pos x="0" y="7"/>
                </a:cxn>
                <a:cxn ang="0">
                  <a:pos x="2" y="4"/>
                </a:cxn>
                <a:cxn ang="0">
                  <a:pos x="3" y="4"/>
                </a:cxn>
                <a:cxn ang="0">
                  <a:pos x="7" y="8"/>
                </a:cxn>
                <a:cxn ang="0">
                  <a:pos x="11" y="7"/>
                </a:cxn>
                <a:cxn ang="0">
                  <a:pos x="14" y="2"/>
                </a:cxn>
                <a:cxn ang="0">
                  <a:pos x="21" y="0"/>
                </a:cxn>
                <a:cxn ang="0">
                  <a:pos x="23" y="2"/>
                </a:cxn>
                <a:cxn ang="0">
                  <a:pos x="21" y="8"/>
                </a:cxn>
                <a:cxn ang="0">
                  <a:pos x="25" y="10"/>
                </a:cxn>
                <a:cxn ang="0">
                  <a:pos x="26" y="15"/>
                </a:cxn>
                <a:cxn ang="0">
                  <a:pos x="16" y="31"/>
                </a:cxn>
                <a:cxn ang="0">
                  <a:pos x="8" y="34"/>
                </a:cxn>
                <a:cxn ang="0">
                  <a:pos x="5" y="32"/>
                </a:cxn>
              </a:cxnLst>
              <a:rect l="0" t="0" r="r" b="b"/>
              <a:pathLst>
                <a:path w="26" h="34">
                  <a:moveTo>
                    <a:pt x="5" y="32"/>
                  </a:moveTo>
                  <a:lnTo>
                    <a:pt x="3" y="25"/>
                  </a:lnTo>
                  <a:lnTo>
                    <a:pt x="3" y="18"/>
                  </a:lnTo>
                  <a:lnTo>
                    <a:pt x="2" y="10"/>
                  </a:lnTo>
                  <a:lnTo>
                    <a:pt x="0" y="7"/>
                  </a:lnTo>
                  <a:lnTo>
                    <a:pt x="2" y="4"/>
                  </a:lnTo>
                  <a:lnTo>
                    <a:pt x="3" y="4"/>
                  </a:lnTo>
                  <a:lnTo>
                    <a:pt x="7" y="8"/>
                  </a:lnTo>
                  <a:lnTo>
                    <a:pt x="11" y="7"/>
                  </a:lnTo>
                  <a:lnTo>
                    <a:pt x="14" y="2"/>
                  </a:lnTo>
                  <a:lnTo>
                    <a:pt x="21" y="0"/>
                  </a:lnTo>
                  <a:lnTo>
                    <a:pt x="23" y="2"/>
                  </a:lnTo>
                  <a:lnTo>
                    <a:pt x="21" y="8"/>
                  </a:lnTo>
                  <a:lnTo>
                    <a:pt x="25" y="10"/>
                  </a:lnTo>
                  <a:lnTo>
                    <a:pt x="26" y="15"/>
                  </a:lnTo>
                  <a:lnTo>
                    <a:pt x="16" y="31"/>
                  </a:lnTo>
                  <a:lnTo>
                    <a:pt x="8" y="34"/>
                  </a:lnTo>
                  <a:lnTo>
                    <a:pt x="5" y="32"/>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74" name="Freeform 401">
              <a:extLst>
                <a:ext uri="{FF2B5EF4-FFF2-40B4-BE49-F238E27FC236}">
                  <a16:creationId xmlns:a16="http://schemas.microsoft.com/office/drawing/2014/main" id="{7256CEA0-71B4-FAFB-228A-5BD37941984A}"/>
                </a:ext>
              </a:extLst>
            </p:cNvPr>
            <p:cNvSpPr>
              <a:spLocks/>
            </p:cNvSpPr>
            <p:nvPr/>
          </p:nvSpPr>
          <p:spPr bwMode="gray">
            <a:xfrm>
              <a:off x="4085376" y="4165346"/>
              <a:ext cx="74224" cy="102058"/>
            </a:xfrm>
            <a:custGeom>
              <a:avLst/>
              <a:gdLst/>
              <a:ahLst/>
              <a:cxnLst>
                <a:cxn ang="0">
                  <a:pos x="5" y="22"/>
                </a:cxn>
                <a:cxn ang="0">
                  <a:pos x="3" y="20"/>
                </a:cxn>
                <a:cxn ang="0">
                  <a:pos x="3" y="12"/>
                </a:cxn>
                <a:cxn ang="0">
                  <a:pos x="0" y="9"/>
                </a:cxn>
                <a:cxn ang="0">
                  <a:pos x="7" y="6"/>
                </a:cxn>
                <a:cxn ang="0">
                  <a:pos x="9" y="1"/>
                </a:cxn>
                <a:cxn ang="0">
                  <a:pos x="12" y="0"/>
                </a:cxn>
                <a:cxn ang="0">
                  <a:pos x="15" y="1"/>
                </a:cxn>
                <a:cxn ang="0">
                  <a:pos x="16" y="4"/>
                </a:cxn>
                <a:cxn ang="0">
                  <a:pos x="10" y="8"/>
                </a:cxn>
                <a:cxn ang="0">
                  <a:pos x="7" y="20"/>
                </a:cxn>
                <a:cxn ang="0">
                  <a:pos x="5" y="22"/>
                </a:cxn>
              </a:cxnLst>
              <a:rect l="0" t="0" r="r" b="b"/>
              <a:pathLst>
                <a:path w="16" h="22">
                  <a:moveTo>
                    <a:pt x="5" y="22"/>
                  </a:moveTo>
                  <a:lnTo>
                    <a:pt x="3" y="20"/>
                  </a:lnTo>
                  <a:lnTo>
                    <a:pt x="3" y="12"/>
                  </a:lnTo>
                  <a:lnTo>
                    <a:pt x="0" y="9"/>
                  </a:lnTo>
                  <a:lnTo>
                    <a:pt x="7" y="6"/>
                  </a:lnTo>
                  <a:lnTo>
                    <a:pt x="9" y="1"/>
                  </a:lnTo>
                  <a:lnTo>
                    <a:pt x="12" y="0"/>
                  </a:lnTo>
                  <a:lnTo>
                    <a:pt x="15" y="1"/>
                  </a:lnTo>
                  <a:lnTo>
                    <a:pt x="16" y="4"/>
                  </a:lnTo>
                  <a:lnTo>
                    <a:pt x="10" y="8"/>
                  </a:lnTo>
                  <a:lnTo>
                    <a:pt x="7" y="20"/>
                  </a:lnTo>
                  <a:lnTo>
                    <a:pt x="5" y="22"/>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75" name="Freeform 402">
              <a:extLst>
                <a:ext uri="{FF2B5EF4-FFF2-40B4-BE49-F238E27FC236}">
                  <a16:creationId xmlns:a16="http://schemas.microsoft.com/office/drawing/2014/main" id="{2B3B56BF-8ACF-B520-6412-1D083B405BB2}"/>
                </a:ext>
              </a:extLst>
            </p:cNvPr>
            <p:cNvSpPr>
              <a:spLocks/>
            </p:cNvSpPr>
            <p:nvPr/>
          </p:nvSpPr>
          <p:spPr bwMode="gray">
            <a:xfrm>
              <a:off x="5143066" y="5974553"/>
              <a:ext cx="157725" cy="171645"/>
            </a:xfrm>
            <a:custGeom>
              <a:avLst/>
              <a:gdLst/>
              <a:ahLst/>
              <a:cxnLst>
                <a:cxn ang="0">
                  <a:pos x="34" y="13"/>
                </a:cxn>
                <a:cxn ang="0">
                  <a:pos x="34" y="16"/>
                </a:cxn>
                <a:cxn ang="0">
                  <a:pos x="28" y="27"/>
                </a:cxn>
                <a:cxn ang="0">
                  <a:pos x="20" y="31"/>
                </a:cxn>
                <a:cxn ang="0">
                  <a:pos x="15" y="35"/>
                </a:cxn>
                <a:cxn ang="0">
                  <a:pos x="11" y="37"/>
                </a:cxn>
                <a:cxn ang="0">
                  <a:pos x="7" y="32"/>
                </a:cxn>
                <a:cxn ang="0">
                  <a:pos x="0" y="21"/>
                </a:cxn>
                <a:cxn ang="0">
                  <a:pos x="8" y="7"/>
                </a:cxn>
                <a:cxn ang="0">
                  <a:pos x="19" y="0"/>
                </a:cxn>
                <a:cxn ang="0">
                  <a:pos x="23" y="0"/>
                </a:cxn>
                <a:cxn ang="0">
                  <a:pos x="26" y="1"/>
                </a:cxn>
                <a:cxn ang="0">
                  <a:pos x="34" y="13"/>
                </a:cxn>
              </a:cxnLst>
              <a:rect l="0" t="0" r="r" b="b"/>
              <a:pathLst>
                <a:path w="34" h="37">
                  <a:moveTo>
                    <a:pt x="34" y="13"/>
                  </a:moveTo>
                  <a:lnTo>
                    <a:pt x="34" y="16"/>
                  </a:lnTo>
                  <a:lnTo>
                    <a:pt x="28" y="27"/>
                  </a:lnTo>
                  <a:lnTo>
                    <a:pt x="20" y="31"/>
                  </a:lnTo>
                  <a:lnTo>
                    <a:pt x="15" y="35"/>
                  </a:lnTo>
                  <a:lnTo>
                    <a:pt x="11" y="37"/>
                  </a:lnTo>
                  <a:lnTo>
                    <a:pt x="7" y="32"/>
                  </a:lnTo>
                  <a:lnTo>
                    <a:pt x="0" y="21"/>
                  </a:lnTo>
                  <a:lnTo>
                    <a:pt x="8" y="7"/>
                  </a:lnTo>
                  <a:lnTo>
                    <a:pt x="19" y="0"/>
                  </a:lnTo>
                  <a:lnTo>
                    <a:pt x="23" y="0"/>
                  </a:lnTo>
                  <a:lnTo>
                    <a:pt x="26" y="1"/>
                  </a:lnTo>
                  <a:lnTo>
                    <a:pt x="34" y="13"/>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76" name="Freeform 403">
              <a:extLst>
                <a:ext uri="{FF2B5EF4-FFF2-40B4-BE49-F238E27FC236}">
                  <a16:creationId xmlns:a16="http://schemas.microsoft.com/office/drawing/2014/main" id="{C017CF2C-ADE9-A90B-3F5E-57FEC2B34A1F}"/>
                </a:ext>
              </a:extLst>
            </p:cNvPr>
            <p:cNvSpPr>
              <a:spLocks/>
            </p:cNvSpPr>
            <p:nvPr/>
          </p:nvSpPr>
          <p:spPr bwMode="gray">
            <a:xfrm>
              <a:off x="5402850" y="5747243"/>
              <a:ext cx="88143" cy="120614"/>
            </a:xfrm>
            <a:custGeom>
              <a:avLst/>
              <a:gdLst/>
              <a:ahLst/>
              <a:cxnLst>
                <a:cxn ang="0">
                  <a:pos x="19" y="18"/>
                </a:cxn>
                <a:cxn ang="0">
                  <a:pos x="17" y="2"/>
                </a:cxn>
                <a:cxn ang="0">
                  <a:pos x="15" y="5"/>
                </a:cxn>
                <a:cxn ang="0">
                  <a:pos x="9" y="0"/>
                </a:cxn>
                <a:cxn ang="0">
                  <a:pos x="5" y="2"/>
                </a:cxn>
                <a:cxn ang="0">
                  <a:pos x="0" y="16"/>
                </a:cxn>
                <a:cxn ang="0">
                  <a:pos x="3" y="24"/>
                </a:cxn>
                <a:cxn ang="0">
                  <a:pos x="9" y="26"/>
                </a:cxn>
                <a:cxn ang="0">
                  <a:pos x="13" y="26"/>
                </a:cxn>
                <a:cxn ang="0">
                  <a:pos x="19" y="18"/>
                </a:cxn>
              </a:cxnLst>
              <a:rect l="0" t="0" r="r" b="b"/>
              <a:pathLst>
                <a:path w="19" h="26">
                  <a:moveTo>
                    <a:pt x="19" y="18"/>
                  </a:moveTo>
                  <a:lnTo>
                    <a:pt x="17" y="2"/>
                  </a:lnTo>
                  <a:lnTo>
                    <a:pt x="15" y="5"/>
                  </a:lnTo>
                  <a:lnTo>
                    <a:pt x="9" y="0"/>
                  </a:lnTo>
                  <a:lnTo>
                    <a:pt x="5" y="2"/>
                  </a:lnTo>
                  <a:lnTo>
                    <a:pt x="0" y="16"/>
                  </a:lnTo>
                  <a:lnTo>
                    <a:pt x="3" y="24"/>
                  </a:lnTo>
                  <a:lnTo>
                    <a:pt x="9" y="26"/>
                  </a:lnTo>
                  <a:lnTo>
                    <a:pt x="13" y="26"/>
                  </a:lnTo>
                  <a:lnTo>
                    <a:pt x="19" y="18"/>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77" name="Freeform 404">
              <a:extLst>
                <a:ext uri="{FF2B5EF4-FFF2-40B4-BE49-F238E27FC236}">
                  <a16:creationId xmlns:a16="http://schemas.microsoft.com/office/drawing/2014/main" id="{142C6CEB-4B0E-ACF9-A427-435D91B02184}"/>
                </a:ext>
              </a:extLst>
            </p:cNvPr>
            <p:cNvSpPr>
              <a:spLocks/>
            </p:cNvSpPr>
            <p:nvPr/>
          </p:nvSpPr>
          <p:spPr bwMode="gray">
            <a:xfrm>
              <a:off x="2656566" y="3075183"/>
              <a:ext cx="431427" cy="463899"/>
            </a:xfrm>
            <a:custGeom>
              <a:avLst/>
              <a:gdLst/>
              <a:ahLst/>
              <a:cxnLst>
                <a:cxn ang="0">
                  <a:pos x="7" y="12"/>
                </a:cxn>
                <a:cxn ang="0">
                  <a:pos x="11" y="21"/>
                </a:cxn>
                <a:cxn ang="0">
                  <a:pos x="13" y="27"/>
                </a:cxn>
                <a:cxn ang="0">
                  <a:pos x="12" y="31"/>
                </a:cxn>
                <a:cxn ang="0">
                  <a:pos x="10" y="36"/>
                </a:cxn>
                <a:cxn ang="0">
                  <a:pos x="5" y="39"/>
                </a:cxn>
                <a:cxn ang="0">
                  <a:pos x="10" y="42"/>
                </a:cxn>
                <a:cxn ang="0">
                  <a:pos x="1" y="50"/>
                </a:cxn>
                <a:cxn ang="0">
                  <a:pos x="5" y="57"/>
                </a:cxn>
                <a:cxn ang="0">
                  <a:pos x="0" y="66"/>
                </a:cxn>
                <a:cxn ang="0">
                  <a:pos x="13" y="75"/>
                </a:cxn>
                <a:cxn ang="0">
                  <a:pos x="19" y="85"/>
                </a:cxn>
                <a:cxn ang="0">
                  <a:pos x="15" y="98"/>
                </a:cxn>
                <a:cxn ang="0">
                  <a:pos x="37" y="92"/>
                </a:cxn>
                <a:cxn ang="0">
                  <a:pos x="71" y="86"/>
                </a:cxn>
                <a:cxn ang="0">
                  <a:pos x="85" y="87"/>
                </a:cxn>
                <a:cxn ang="0">
                  <a:pos x="88" y="80"/>
                </a:cxn>
                <a:cxn ang="0">
                  <a:pos x="81" y="65"/>
                </a:cxn>
                <a:cxn ang="0">
                  <a:pos x="86" y="54"/>
                </a:cxn>
                <a:cxn ang="0">
                  <a:pos x="93" y="39"/>
                </a:cxn>
                <a:cxn ang="0">
                  <a:pos x="88" y="26"/>
                </a:cxn>
                <a:cxn ang="0">
                  <a:pos x="89" y="20"/>
                </a:cxn>
                <a:cxn ang="0">
                  <a:pos x="82" y="12"/>
                </a:cxn>
                <a:cxn ang="0">
                  <a:pos x="75" y="12"/>
                </a:cxn>
                <a:cxn ang="0">
                  <a:pos x="63" y="17"/>
                </a:cxn>
                <a:cxn ang="0">
                  <a:pos x="58" y="16"/>
                </a:cxn>
                <a:cxn ang="0">
                  <a:pos x="51" y="6"/>
                </a:cxn>
                <a:cxn ang="0">
                  <a:pos x="45" y="5"/>
                </a:cxn>
                <a:cxn ang="0">
                  <a:pos x="38" y="7"/>
                </a:cxn>
                <a:cxn ang="0">
                  <a:pos x="36" y="0"/>
                </a:cxn>
                <a:cxn ang="0">
                  <a:pos x="32" y="3"/>
                </a:cxn>
                <a:cxn ang="0">
                  <a:pos x="29" y="6"/>
                </a:cxn>
                <a:cxn ang="0">
                  <a:pos x="24" y="9"/>
                </a:cxn>
                <a:cxn ang="0">
                  <a:pos x="18" y="7"/>
                </a:cxn>
                <a:cxn ang="0">
                  <a:pos x="10" y="9"/>
                </a:cxn>
              </a:cxnLst>
              <a:rect l="0" t="0" r="r" b="b"/>
              <a:pathLst>
                <a:path w="93" h="100">
                  <a:moveTo>
                    <a:pt x="10" y="9"/>
                  </a:moveTo>
                  <a:lnTo>
                    <a:pt x="7" y="12"/>
                  </a:lnTo>
                  <a:lnTo>
                    <a:pt x="7" y="20"/>
                  </a:lnTo>
                  <a:lnTo>
                    <a:pt x="11" y="21"/>
                  </a:lnTo>
                  <a:lnTo>
                    <a:pt x="11" y="25"/>
                  </a:lnTo>
                  <a:lnTo>
                    <a:pt x="13" y="27"/>
                  </a:lnTo>
                  <a:lnTo>
                    <a:pt x="10" y="31"/>
                  </a:lnTo>
                  <a:lnTo>
                    <a:pt x="12" y="31"/>
                  </a:lnTo>
                  <a:lnTo>
                    <a:pt x="13" y="38"/>
                  </a:lnTo>
                  <a:lnTo>
                    <a:pt x="10" y="36"/>
                  </a:lnTo>
                  <a:lnTo>
                    <a:pt x="5" y="36"/>
                  </a:lnTo>
                  <a:lnTo>
                    <a:pt x="5" y="39"/>
                  </a:lnTo>
                  <a:lnTo>
                    <a:pt x="8" y="39"/>
                  </a:lnTo>
                  <a:lnTo>
                    <a:pt x="10" y="42"/>
                  </a:lnTo>
                  <a:lnTo>
                    <a:pt x="6" y="50"/>
                  </a:lnTo>
                  <a:lnTo>
                    <a:pt x="1" y="50"/>
                  </a:lnTo>
                  <a:lnTo>
                    <a:pt x="2" y="54"/>
                  </a:lnTo>
                  <a:lnTo>
                    <a:pt x="5" y="57"/>
                  </a:lnTo>
                  <a:lnTo>
                    <a:pt x="4" y="61"/>
                  </a:lnTo>
                  <a:lnTo>
                    <a:pt x="0" y="66"/>
                  </a:lnTo>
                  <a:lnTo>
                    <a:pt x="10" y="69"/>
                  </a:lnTo>
                  <a:lnTo>
                    <a:pt x="13" y="75"/>
                  </a:lnTo>
                  <a:lnTo>
                    <a:pt x="18" y="76"/>
                  </a:lnTo>
                  <a:lnTo>
                    <a:pt x="19" y="85"/>
                  </a:lnTo>
                  <a:lnTo>
                    <a:pt x="15" y="88"/>
                  </a:lnTo>
                  <a:lnTo>
                    <a:pt x="15" y="98"/>
                  </a:lnTo>
                  <a:lnTo>
                    <a:pt x="20" y="100"/>
                  </a:lnTo>
                  <a:lnTo>
                    <a:pt x="37" y="92"/>
                  </a:lnTo>
                  <a:lnTo>
                    <a:pt x="57" y="87"/>
                  </a:lnTo>
                  <a:lnTo>
                    <a:pt x="71" y="86"/>
                  </a:lnTo>
                  <a:lnTo>
                    <a:pt x="83" y="88"/>
                  </a:lnTo>
                  <a:lnTo>
                    <a:pt x="85" y="87"/>
                  </a:lnTo>
                  <a:lnTo>
                    <a:pt x="89" y="87"/>
                  </a:lnTo>
                  <a:lnTo>
                    <a:pt x="88" y="80"/>
                  </a:lnTo>
                  <a:lnTo>
                    <a:pt x="85" y="77"/>
                  </a:lnTo>
                  <a:lnTo>
                    <a:pt x="81" y="65"/>
                  </a:lnTo>
                  <a:lnTo>
                    <a:pt x="82" y="60"/>
                  </a:lnTo>
                  <a:lnTo>
                    <a:pt x="86" y="54"/>
                  </a:lnTo>
                  <a:lnTo>
                    <a:pt x="88" y="43"/>
                  </a:lnTo>
                  <a:lnTo>
                    <a:pt x="93" y="39"/>
                  </a:lnTo>
                  <a:lnTo>
                    <a:pt x="90" y="27"/>
                  </a:lnTo>
                  <a:lnTo>
                    <a:pt x="88" y="26"/>
                  </a:lnTo>
                  <a:lnTo>
                    <a:pt x="89" y="23"/>
                  </a:lnTo>
                  <a:lnTo>
                    <a:pt x="89" y="20"/>
                  </a:lnTo>
                  <a:lnTo>
                    <a:pt x="86" y="20"/>
                  </a:lnTo>
                  <a:lnTo>
                    <a:pt x="82" y="12"/>
                  </a:lnTo>
                  <a:lnTo>
                    <a:pt x="80" y="14"/>
                  </a:lnTo>
                  <a:lnTo>
                    <a:pt x="75" y="12"/>
                  </a:lnTo>
                  <a:lnTo>
                    <a:pt x="65" y="15"/>
                  </a:lnTo>
                  <a:lnTo>
                    <a:pt x="63" y="17"/>
                  </a:lnTo>
                  <a:lnTo>
                    <a:pt x="61" y="15"/>
                  </a:lnTo>
                  <a:lnTo>
                    <a:pt x="58" y="16"/>
                  </a:lnTo>
                  <a:lnTo>
                    <a:pt x="55" y="14"/>
                  </a:lnTo>
                  <a:lnTo>
                    <a:pt x="51" y="6"/>
                  </a:lnTo>
                  <a:lnTo>
                    <a:pt x="48" y="7"/>
                  </a:lnTo>
                  <a:lnTo>
                    <a:pt x="45" y="5"/>
                  </a:lnTo>
                  <a:lnTo>
                    <a:pt x="43" y="5"/>
                  </a:lnTo>
                  <a:lnTo>
                    <a:pt x="38" y="7"/>
                  </a:lnTo>
                  <a:lnTo>
                    <a:pt x="36" y="7"/>
                  </a:lnTo>
                  <a:lnTo>
                    <a:pt x="36" y="0"/>
                  </a:lnTo>
                  <a:lnTo>
                    <a:pt x="33" y="0"/>
                  </a:lnTo>
                  <a:lnTo>
                    <a:pt x="32" y="3"/>
                  </a:lnTo>
                  <a:lnTo>
                    <a:pt x="30" y="1"/>
                  </a:lnTo>
                  <a:lnTo>
                    <a:pt x="29" y="6"/>
                  </a:lnTo>
                  <a:lnTo>
                    <a:pt x="24" y="6"/>
                  </a:lnTo>
                  <a:lnTo>
                    <a:pt x="24" y="9"/>
                  </a:lnTo>
                  <a:lnTo>
                    <a:pt x="20" y="7"/>
                  </a:lnTo>
                  <a:lnTo>
                    <a:pt x="18" y="7"/>
                  </a:lnTo>
                  <a:lnTo>
                    <a:pt x="15" y="4"/>
                  </a:lnTo>
                  <a:lnTo>
                    <a:pt x="10" y="9"/>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78" name="Freeform 405">
              <a:extLst>
                <a:ext uri="{FF2B5EF4-FFF2-40B4-BE49-F238E27FC236}">
                  <a16:creationId xmlns:a16="http://schemas.microsoft.com/office/drawing/2014/main" id="{372317BE-A828-934C-6FC2-AF2F06BB75B4}"/>
                </a:ext>
              </a:extLst>
            </p:cNvPr>
            <p:cNvSpPr>
              <a:spLocks/>
            </p:cNvSpPr>
            <p:nvPr/>
          </p:nvSpPr>
          <p:spPr bwMode="gray">
            <a:xfrm>
              <a:off x="3306025" y="2954570"/>
              <a:ext cx="213394" cy="445343"/>
            </a:xfrm>
            <a:custGeom>
              <a:avLst/>
              <a:gdLst/>
              <a:ahLst/>
              <a:cxnLst>
                <a:cxn ang="0">
                  <a:pos x="18" y="96"/>
                </a:cxn>
                <a:cxn ang="0">
                  <a:pos x="17" y="96"/>
                </a:cxn>
                <a:cxn ang="0">
                  <a:pos x="15" y="90"/>
                </a:cxn>
                <a:cxn ang="0">
                  <a:pos x="16" y="81"/>
                </a:cxn>
                <a:cxn ang="0">
                  <a:pos x="15" y="58"/>
                </a:cxn>
                <a:cxn ang="0">
                  <a:pos x="9" y="40"/>
                </a:cxn>
                <a:cxn ang="0">
                  <a:pos x="5" y="35"/>
                </a:cxn>
                <a:cxn ang="0">
                  <a:pos x="0" y="32"/>
                </a:cxn>
                <a:cxn ang="0">
                  <a:pos x="3" y="22"/>
                </a:cxn>
                <a:cxn ang="0">
                  <a:pos x="10" y="14"/>
                </a:cxn>
                <a:cxn ang="0">
                  <a:pos x="19" y="15"/>
                </a:cxn>
                <a:cxn ang="0">
                  <a:pos x="24" y="8"/>
                </a:cxn>
                <a:cxn ang="0">
                  <a:pos x="27" y="6"/>
                </a:cxn>
                <a:cxn ang="0">
                  <a:pos x="24" y="3"/>
                </a:cxn>
                <a:cxn ang="0">
                  <a:pos x="31" y="0"/>
                </a:cxn>
                <a:cxn ang="0">
                  <a:pos x="43" y="10"/>
                </a:cxn>
                <a:cxn ang="0">
                  <a:pos x="41" y="15"/>
                </a:cxn>
                <a:cxn ang="0">
                  <a:pos x="44" y="21"/>
                </a:cxn>
                <a:cxn ang="0">
                  <a:pos x="46" y="31"/>
                </a:cxn>
                <a:cxn ang="0">
                  <a:pos x="42" y="33"/>
                </a:cxn>
                <a:cxn ang="0">
                  <a:pos x="43" y="36"/>
                </a:cxn>
                <a:cxn ang="0">
                  <a:pos x="42" y="40"/>
                </a:cxn>
                <a:cxn ang="0">
                  <a:pos x="36" y="44"/>
                </a:cxn>
                <a:cxn ang="0">
                  <a:pos x="35" y="52"/>
                </a:cxn>
                <a:cxn ang="0">
                  <a:pos x="31" y="62"/>
                </a:cxn>
                <a:cxn ang="0">
                  <a:pos x="29" y="84"/>
                </a:cxn>
                <a:cxn ang="0">
                  <a:pos x="31" y="95"/>
                </a:cxn>
                <a:cxn ang="0">
                  <a:pos x="18" y="96"/>
                </a:cxn>
              </a:cxnLst>
              <a:rect l="0" t="0" r="r" b="b"/>
              <a:pathLst>
                <a:path w="46" h="96">
                  <a:moveTo>
                    <a:pt x="18" y="96"/>
                  </a:moveTo>
                  <a:lnTo>
                    <a:pt x="17" y="96"/>
                  </a:lnTo>
                  <a:lnTo>
                    <a:pt x="15" y="90"/>
                  </a:lnTo>
                  <a:lnTo>
                    <a:pt x="16" y="81"/>
                  </a:lnTo>
                  <a:lnTo>
                    <a:pt x="15" y="58"/>
                  </a:lnTo>
                  <a:lnTo>
                    <a:pt x="9" y="40"/>
                  </a:lnTo>
                  <a:lnTo>
                    <a:pt x="5" y="35"/>
                  </a:lnTo>
                  <a:lnTo>
                    <a:pt x="0" y="32"/>
                  </a:lnTo>
                  <a:lnTo>
                    <a:pt x="3" y="22"/>
                  </a:lnTo>
                  <a:lnTo>
                    <a:pt x="10" y="14"/>
                  </a:lnTo>
                  <a:lnTo>
                    <a:pt x="19" y="15"/>
                  </a:lnTo>
                  <a:lnTo>
                    <a:pt x="24" y="8"/>
                  </a:lnTo>
                  <a:lnTo>
                    <a:pt x="27" y="6"/>
                  </a:lnTo>
                  <a:lnTo>
                    <a:pt x="24" y="3"/>
                  </a:lnTo>
                  <a:lnTo>
                    <a:pt x="31" y="0"/>
                  </a:lnTo>
                  <a:lnTo>
                    <a:pt x="43" y="10"/>
                  </a:lnTo>
                  <a:lnTo>
                    <a:pt x="41" y="15"/>
                  </a:lnTo>
                  <a:lnTo>
                    <a:pt x="44" y="21"/>
                  </a:lnTo>
                  <a:lnTo>
                    <a:pt x="46" y="31"/>
                  </a:lnTo>
                  <a:lnTo>
                    <a:pt x="42" y="33"/>
                  </a:lnTo>
                  <a:lnTo>
                    <a:pt x="43" y="36"/>
                  </a:lnTo>
                  <a:lnTo>
                    <a:pt x="42" y="40"/>
                  </a:lnTo>
                  <a:lnTo>
                    <a:pt x="36" y="44"/>
                  </a:lnTo>
                  <a:lnTo>
                    <a:pt x="35" y="52"/>
                  </a:lnTo>
                  <a:lnTo>
                    <a:pt x="31" y="62"/>
                  </a:lnTo>
                  <a:lnTo>
                    <a:pt x="29" y="84"/>
                  </a:lnTo>
                  <a:lnTo>
                    <a:pt x="31" y="95"/>
                  </a:lnTo>
                  <a:lnTo>
                    <a:pt x="18" y="96"/>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79" name="Freeform 406">
              <a:extLst>
                <a:ext uri="{FF2B5EF4-FFF2-40B4-BE49-F238E27FC236}">
                  <a16:creationId xmlns:a16="http://schemas.microsoft.com/office/drawing/2014/main" id="{1DE006EF-F624-E563-2D1B-F42447AA1447}"/>
                </a:ext>
              </a:extLst>
            </p:cNvPr>
            <p:cNvSpPr>
              <a:spLocks/>
            </p:cNvSpPr>
            <p:nvPr/>
          </p:nvSpPr>
          <p:spPr bwMode="gray">
            <a:xfrm>
              <a:off x="2457091" y="3232909"/>
              <a:ext cx="287617" cy="296896"/>
            </a:xfrm>
            <a:custGeom>
              <a:avLst/>
              <a:gdLst/>
              <a:ahLst/>
              <a:cxnLst>
                <a:cxn ang="0">
                  <a:pos x="0" y="25"/>
                </a:cxn>
                <a:cxn ang="0">
                  <a:pos x="3" y="20"/>
                </a:cxn>
                <a:cxn ang="0">
                  <a:pos x="13" y="13"/>
                </a:cxn>
                <a:cxn ang="0">
                  <a:pos x="13" y="8"/>
                </a:cxn>
                <a:cxn ang="0">
                  <a:pos x="18" y="5"/>
                </a:cxn>
                <a:cxn ang="0">
                  <a:pos x="17" y="3"/>
                </a:cxn>
                <a:cxn ang="0">
                  <a:pos x="20" y="0"/>
                </a:cxn>
                <a:cxn ang="0">
                  <a:pos x="23" y="2"/>
                </a:cxn>
                <a:cxn ang="0">
                  <a:pos x="26" y="0"/>
                </a:cxn>
                <a:cxn ang="0">
                  <a:pos x="30" y="4"/>
                </a:cxn>
                <a:cxn ang="0">
                  <a:pos x="31" y="13"/>
                </a:cxn>
                <a:cxn ang="0">
                  <a:pos x="30" y="19"/>
                </a:cxn>
                <a:cxn ang="0">
                  <a:pos x="32" y="19"/>
                </a:cxn>
                <a:cxn ang="0">
                  <a:pos x="37" y="21"/>
                </a:cxn>
                <a:cxn ang="0">
                  <a:pos x="39" y="20"/>
                </a:cxn>
                <a:cxn ang="0">
                  <a:pos x="42" y="14"/>
                </a:cxn>
                <a:cxn ang="0">
                  <a:pos x="44" y="16"/>
                </a:cxn>
                <a:cxn ang="0">
                  <a:pos x="45" y="20"/>
                </a:cxn>
                <a:cxn ang="0">
                  <a:pos x="48" y="23"/>
                </a:cxn>
                <a:cxn ang="0">
                  <a:pos x="47" y="27"/>
                </a:cxn>
                <a:cxn ang="0">
                  <a:pos x="43" y="32"/>
                </a:cxn>
                <a:cxn ang="0">
                  <a:pos x="53" y="35"/>
                </a:cxn>
                <a:cxn ang="0">
                  <a:pos x="56" y="41"/>
                </a:cxn>
                <a:cxn ang="0">
                  <a:pos x="61" y="42"/>
                </a:cxn>
                <a:cxn ang="0">
                  <a:pos x="62" y="51"/>
                </a:cxn>
                <a:cxn ang="0">
                  <a:pos x="58" y="54"/>
                </a:cxn>
                <a:cxn ang="0">
                  <a:pos x="58" y="64"/>
                </a:cxn>
                <a:cxn ang="0">
                  <a:pos x="45" y="61"/>
                </a:cxn>
                <a:cxn ang="0">
                  <a:pos x="32" y="53"/>
                </a:cxn>
                <a:cxn ang="0">
                  <a:pos x="17" y="39"/>
                </a:cxn>
                <a:cxn ang="0">
                  <a:pos x="10" y="35"/>
                </a:cxn>
                <a:cxn ang="0">
                  <a:pos x="0" y="25"/>
                </a:cxn>
              </a:cxnLst>
              <a:rect l="0" t="0" r="r" b="b"/>
              <a:pathLst>
                <a:path w="62" h="64">
                  <a:moveTo>
                    <a:pt x="0" y="25"/>
                  </a:moveTo>
                  <a:lnTo>
                    <a:pt x="3" y="20"/>
                  </a:lnTo>
                  <a:lnTo>
                    <a:pt x="13" y="13"/>
                  </a:lnTo>
                  <a:lnTo>
                    <a:pt x="13" y="8"/>
                  </a:lnTo>
                  <a:lnTo>
                    <a:pt x="18" y="5"/>
                  </a:lnTo>
                  <a:lnTo>
                    <a:pt x="17" y="3"/>
                  </a:lnTo>
                  <a:lnTo>
                    <a:pt x="20" y="0"/>
                  </a:lnTo>
                  <a:lnTo>
                    <a:pt x="23" y="2"/>
                  </a:lnTo>
                  <a:lnTo>
                    <a:pt x="26" y="0"/>
                  </a:lnTo>
                  <a:lnTo>
                    <a:pt x="30" y="4"/>
                  </a:lnTo>
                  <a:lnTo>
                    <a:pt x="31" y="13"/>
                  </a:lnTo>
                  <a:lnTo>
                    <a:pt x="30" y="19"/>
                  </a:lnTo>
                  <a:lnTo>
                    <a:pt x="32" y="19"/>
                  </a:lnTo>
                  <a:lnTo>
                    <a:pt x="37" y="21"/>
                  </a:lnTo>
                  <a:lnTo>
                    <a:pt x="39" y="20"/>
                  </a:lnTo>
                  <a:lnTo>
                    <a:pt x="42" y="14"/>
                  </a:lnTo>
                  <a:lnTo>
                    <a:pt x="44" y="16"/>
                  </a:lnTo>
                  <a:lnTo>
                    <a:pt x="45" y="20"/>
                  </a:lnTo>
                  <a:lnTo>
                    <a:pt x="48" y="23"/>
                  </a:lnTo>
                  <a:lnTo>
                    <a:pt x="47" y="27"/>
                  </a:lnTo>
                  <a:lnTo>
                    <a:pt x="43" y="32"/>
                  </a:lnTo>
                  <a:lnTo>
                    <a:pt x="53" y="35"/>
                  </a:lnTo>
                  <a:lnTo>
                    <a:pt x="56" y="41"/>
                  </a:lnTo>
                  <a:lnTo>
                    <a:pt x="61" y="42"/>
                  </a:lnTo>
                  <a:lnTo>
                    <a:pt x="62" y="51"/>
                  </a:lnTo>
                  <a:lnTo>
                    <a:pt x="58" y="54"/>
                  </a:lnTo>
                  <a:lnTo>
                    <a:pt x="58" y="64"/>
                  </a:lnTo>
                  <a:lnTo>
                    <a:pt x="45" y="61"/>
                  </a:lnTo>
                  <a:lnTo>
                    <a:pt x="32" y="53"/>
                  </a:lnTo>
                  <a:lnTo>
                    <a:pt x="17" y="39"/>
                  </a:lnTo>
                  <a:lnTo>
                    <a:pt x="10" y="35"/>
                  </a:lnTo>
                  <a:lnTo>
                    <a:pt x="0" y="25"/>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80" name="Freeform 407">
              <a:extLst>
                <a:ext uri="{FF2B5EF4-FFF2-40B4-BE49-F238E27FC236}">
                  <a16:creationId xmlns:a16="http://schemas.microsoft.com/office/drawing/2014/main" id="{64F5B4F2-F4DE-284E-6470-3DEDBD28DCD8}"/>
                </a:ext>
              </a:extLst>
            </p:cNvPr>
            <p:cNvSpPr>
              <a:spLocks/>
            </p:cNvSpPr>
            <p:nvPr/>
          </p:nvSpPr>
          <p:spPr bwMode="gray">
            <a:xfrm>
              <a:off x="3245720" y="3056628"/>
              <a:ext cx="143810" cy="361841"/>
            </a:xfrm>
            <a:custGeom>
              <a:avLst/>
              <a:gdLst/>
              <a:ahLst/>
              <a:cxnLst>
                <a:cxn ang="0">
                  <a:pos x="31" y="74"/>
                </a:cxn>
                <a:cxn ang="0">
                  <a:pos x="21" y="78"/>
                </a:cxn>
                <a:cxn ang="0">
                  <a:pos x="16" y="72"/>
                </a:cxn>
                <a:cxn ang="0">
                  <a:pos x="12" y="65"/>
                </a:cxn>
                <a:cxn ang="0">
                  <a:pos x="10" y="26"/>
                </a:cxn>
                <a:cxn ang="0">
                  <a:pos x="6" y="13"/>
                </a:cxn>
                <a:cxn ang="0">
                  <a:pos x="0" y="5"/>
                </a:cxn>
                <a:cxn ang="0">
                  <a:pos x="3" y="2"/>
                </a:cxn>
                <a:cxn ang="0">
                  <a:pos x="0" y="2"/>
                </a:cxn>
                <a:cxn ang="0">
                  <a:pos x="0" y="0"/>
                </a:cxn>
                <a:cxn ang="0">
                  <a:pos x="5" y="0"/>
                </a:cxn>
                <a:cxn ang="0">
                  <a:pos x="10" y="2"/>
                </a:cxn>
                <a:cxn ang="0">
                  <a:pos x="16" y="0"/>
                </a:cxn>
                <a:cxn ang="0">
                  <a:pos x="13" y="10"/>
                </a:cxn>
                <a:cxn ang="0">
                  <a:pos x="18" y="13"/>
                </a:cxn>
                <a:cxn ang="0">
                  <a:pos x="22" y="18"/>
                </a:cxn>
                <a:cxn ang="0">
                  <a:pos x="28" y="36"/>
                </a:cxn>
                <a:cxn ang="0">
                  <a:pos x="29" y="59"/>
                </a:cxn>
                <a:cxn ang="0">
                  <a:pos x="28" y="68"/>
                </a:cxn>
                <a:cxn ang="0">
                  <a:pos x="30" y="74"/>
                </a:cxn>
                <a:cxn ang="0">
                  <a:pos x="31" y="74"/>
                </a:cxn>
              </a:cxnLst>
              <a:rect l="0" t="0" r="r" b="b"/>
              <a:pathLst>
                <a:path w="31" h="78">
                  <a:moveTo>
                    <a:pt x="31" y="74"/>
                  </a:moveTo>
                  <a:lnTo>
                    <a:pt x="21" y="78"/>
                  </a:lnTo>
                  <a:lnTo>
                    <a:pt x="16" y="72"/>
                  </a:lnTo>
                  <a:lnTo>
                    <a:pt x="12" y="65"/>
                  </a:lnTo>
                  <a:lnTo>
                    <a:pt x="10" y="26"/>
                  </a:lnTo>
                  <a:lnTo>
                    <a:pt x="6" y="13"/>
                  </a:lnTo>
                  <a:lnTo>
                    <a:pt x="0" y="5"/>
                  </a:lnTo>
                  <a:lnTo>
                    <a:pt x="3" y="2"/>
                  </a:lnTo>
                  <a:lnTo>
                    <a:pt x="0" y="2"/>
                  </a:lnTo>
                  <a:lnTo>
                    <a:pt x="0" y="0"/>
                  </a:lnTo>
                  <a:lnTo>
                    <a:pt x="5" y="0"/>
                  </a:lnTo>
                  <a:lnTo>
                    <a:pt x="10" y="2"/>
                  </a:lnTo>
                  <a:lnTo>
                    <a:pt x="16" y="0"/>
                  </a:lnTo>
                  <a:lnTo>
                    <a:pt x="13" y="10"/>
                  </a:lnTo>
                  <a:lnTo>
                    <a:pt x="18" y="13"/>
                  </a:lnTo>
                  <a:lnTo>
                    <a:pt x="22" y="18"/>
                  </a:lnTo>
                  <a:lnTo>
                    <a:pt x="28" y="36"/>
                  </a:lnTo>
                  <a:lnTo>
                    <a:pt x="29" y="59"/>
                  </a:lnTo>
                  <a:lnTo>
                    <a:pt x="28" y="68"/>
                  </a:lnTo>
                  <a:lnTo>
                    <a:pt x="30" y="74"/>
                  </a:lnTo>
                  <a:lnTo>
                    <a:pt x="31" y="74"/>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81" name="Freeform 408">
              <a:extLst>
                <a:ext uri="{FF2B5EF4-FFF2-40B4-BE49-F238E27FC236}">
                  <a16:creationId xmlns:a16="http://schemas.microsoft.com/office/drawing/2014/main" id="{4A9BF539-8816-05B0-91B1-B3B731E3C542}"/>
                </a:ext>
              </a:extLst>
            </p:cNvPr>
            <p:cNvSpPr>
              <a:spLocks/>
            </p:cNvSpPr>
            <p:nvPr/>
          </p:nvSpPr>
          <p:spPr bwMode="gray">
            <a:xfrm>
              <a:off x="2201945" y="2931374"/>
              <a:ext cx="514929" cy="398954"/>
            </a:xfrm>
            <a:custGeom>
              <a:avLst/>
              <a:gdLst/>
              <a:ahLst/>
              <a:cxnLst>
                <a:cxn ang="0">
                  <a:pos x="30" y="0"/>
                </a:cxn>
                <a:cxn ang="0">
                  <a:pos x="34" y="3"/>
                </a:cxn>
                <a:cxn ang="0">
                  <a:pos x="58" y="4"/>
                </a:cxn>
                <a:cxn ang="0">
                  <a:pos x="56" y="10"/>
                </a:cxn>
                <a:cxn ang="0">
                  <a:pos x="63" y="8"/>
                </a:cxn>
                <a:cxn ang="0">
                  <a:pos x="73" y="8"/>
                </a:cxn>
                <a:cxn ang="0">
                  <a:pos x="83" y="8"/>
                </a:cxn>
                <a:cxn ang="0">
                  <a:pos x="87" y="3"/>
                </a:cxn>
                <a:cxn ang="0">
                  <a:pos x="92" y="8"/>
                </a:cxn>
                <a:cxn ang="0">
                  <a:pos x="94" y="11"/>
                </a:cxn>
                <a:cxn ang="0">
                  <a:pos x="97" y="16"/>
                </a:cxn>
                <a:cxn ang="0">
                  <a:pos x="102" y="21"/>
                </a:cxn>
                <a:cxn ang="0">
                  <a:pos x="97" y="26"/>
                </a:cxn>
                <a:cxn ang="0">
                  <a:pos x="99" y="26"/>
                </a:cxn>
                <a:cxn ang="0">
                  <a:pos x="103" y="34"/>
                </a:cxn>
                <a:cxn ang="0">
                  <a:pos x="105" y="43"/>
                </a:cxn>
                <a:cxn ang="0">
                  <a:pos x="109" y="52"/>
                </a:cxn>
                <a:cxn ang="0">
                  <a:pos x="111" y="58"/>
                </a:cxn>
                <a:cxn ang="0">
                  <a:pos x="110" y="62"/>
                </a:cxn>
                <a:cxn ang="0">
                  <a:pos x="108" y="67"/>
                </a:cxn>
                <a:cxn ang="0">
                  <a:pos x="103" y="70"/>
                </a:cxn>
                <a:cxn ang="0">
                  <a:pos x="108" y="73"/>
                </a:cxn>
                <a:cxn ang="0">
                  <a:pos x="99" y="81"/>
                </a:cxn>
                <a:cxn ang="0">
                  <a:pos x="94" y="85"/>
                </a:cxn>
                <a:cxn ang="0">
                  <a:pos x="87" y="84"/>
                </a:cxn>
                <a:cxn ang="0">
                  <a:pos x="86" y="78"/>
                </a:cxn>
                <a:cxn ang="0">
                  <a:pos x="81" y="65"/>
                </a:cxn>
                <a:cxn ang="0">
                  <a:pos x="75" y="65"/>
                </a:cxn>
                <a:cxn ang="0">
                  <a:pos x="72" y="67"/>
                </a:cxn>
                <a:cxn ang="0">
                  <a:pos x="68" y="63"/>
                </a:cxn>
                <a:cxn ang="0">
                  <a:pos x="69" y="59"/>
                </a:cxn>
                <a:cxn ang="0">
                  <a:pos x="67" y="53"/>
                </a:cxn>
                <a:cxn ang="0">
                  <a:pos x="63" y="48"/>
                </a:cxn>
                <a:cxn ang="0">
                  <a:pos x="41" y="45"/>
                </a:cxn>
                <a:cxn ang="0">
                  <a:pos x="33" y="57"/>
                </a:cxn>
                <a:cxn ang="0">
                  <a:pos x="22" y="51"/>
                </a:cxn>
                <a:cxn ang="0">
                  <a:pos x="11" y="41"/>
                </a:cxn>
                <a:cxn ang="0">
                  <a:pos x="6" y="32"/>
                </a:cxn>
                <a:cxn ang="0">
                  <a:pos x="2" y="31"/>
                </a:cxn>
                <a:cxn ang="0">
                  <a:pos x="4" y="26"/>
                </a:cxn>
                <a:cxn ang="0">
                  <a:pos x="22" y="16"/>
                </a:cxn>
                <a:cxn ang="0">
                  <a:pos x="18" y="9"/>
                </a:cxn>
                <a:cxn ang="0">
                  <a:pos x="22" y="0"/>
                </a:cxn>
              </a:cxnLst>
              <a:rect l="0" t="0" r="r" b="b"/>
              <a:pathLst>
                <a:path w="111" h="86">
                  <a:moveTo>
                    <a:pt x="22" y="0"/>
                  </a:moveTo>
                  <a:lnTo>
                    <a:pt x="30" y="0"/>
                  </a:lnTo>
                  <a:lnTo>
                    <a:pt x="31" y="4"/>
                  </a:lnTo>
                  <a:lnTo>
                    <a:pt x="34" y="3"/>
                  </a:lnTo>
                  <a:lnTo>
                    <a:pt x="42" y="5"/>
                  </a:lnTo>
                  <a:lnTo>
                    <a:pt x="58" y="4"/>
                  </a:lnTo>
                  <a:lnTo>
                    <a:pt x="55" y="9"/>
                  </a:lnTo>
                  <a:lnTo>
                    <a:pt x="56" y="10"/>
                  </a:lnTo>
                  <a:lnTo>
                    <a:pt x="59" y="10"/>
                  </a:lnTo>
                  <a:lnTo>
                    <a:pt x="63" y="8"/>
                  </a:lnTo>
                  <a:lnTo>
                    <a:pt x="67" y="11"/>
                  </a:lnTo>
                  <a:lnTo>
                    <a:pt x="73" y="8"/>
                  </a:lnTo>
                  <a:lnTo>
                    <a:pt x="81" y="10"/>
                  </a:lnTo>
                  <a:lnTo>
                    <a:pt x="83" y="8"/>
                  </a:lnTo>
                  <a:lnTo>
                    <a:pt x="86" y="5"/>
                  </a:lnTo>
                  <a:lnTo>
                    <a:pt x="87" y="3"/>
                  </a:lnTo>
                  <a:lnTo>
                    <a:pt x="91" y="3"/>
                  </a:lnTo>
                  <a:lnTo>
                    <a:pt x="92" y="8"/>
                  </a:lnTo>
                  <a:lnTo>
                    <a:pt x="93" y="8"/>
                  </a:lnTo>
                  <a:lnTo>
                    <a:pt x="94" y="11"/>
                  </a:lnTo>
                  <a:lnTo>
                    <a:pt x="94" y="16"/>
                  </a:lnTo>
                  <a:lnTo>
                    <a:pt x="97" y="16"/>
                  </a:lnTo>
                  <a:lnTo>
                    <a:pt x="98" y="19"/>
                  </a:lnTo>
                  <a:lnTo>
                    <a:pt x="102" y="21"/>
                  </a:lnTo>
                  <a:lnTo>
                    <a:pt x="102" y="22"/>
                  </a:lnTo>
                  <a:lnTo>
                    <a:pt x="97" y="26"/>
                  </a:lnTo>
                  <a:lnTo>
                    <a:pt x="97" y="27"/>
                  </a:lnTo>
                  <a:lnTo>
                    <a:pt x="99" y="26"/>
                  </a:lnTo>
                  <a:lnTo>
                    <a:pt x="102" y="26"/>
                  </a:lnTo>
                  <a:lnTo>
                    <a:pt x="103" y="34"/>
                  </a:lnTo>
                  <a:lnTo>
                    <a:pt x="108" y="40"/>
                  </a:lnTo>
                  <a:lnTo>
                    <a:pt x="105" y="43"/>
                  </a:lnTo>
                  <a:lnTo>
                    <a:pt x="105" y="51"/>
                  </a:lnTo>
                  <a:lnTo>
                    <a:pt x="109" y="52"/>
                  </a:lnTo>
                  <a:lnTo>
                    <a:pt x="109" y="56"/>
                  </a:lnTo>
                  <a:lnTo>
                    <a:pt x="111" y="58"/>
                  </a:lnTo>
                  <a:lnTo>
                    <a:pt x="108" y="62"/>
                  </a:lnTo>
                  <a:lnTo>
                    <a:pt x="110" y="62"/>
                  </a:lnTo>
                  <a:lnTo>
                    <a:pt x="111" y="69"/>
                  </a:lnTo>
                  <a:lnTo>
                    <a:pt x="108" y="67"/>
                  </a:lnTo>
                  <a:lnTo>
                    <a:pt x="103" y="67"/>
                  </a:lnTo>
                  <a:lnTo>
                    <a:pt x="103" y="70"/>
                  </a:lnTo>
                  <a:lnTo>
                    <a:pt x="106" y="70"/>
                  </a:lnTo>
                  <a:lnTo>
                    <a:pt x="108" y="73"/>
                  </a:lnTo>
                  <a:lnTo>
                    <a:pt x="104" y="81"/>
                  </a:lnTo>
                  <a:lnTo>
                    <a:pt x="99" y="81"/>
                  </a:lnTo>
                  <a:lnTo>
                    <a:pt x="97" y="79"/>
                  </a:lnTo>
                  <a:lnTo>
                    <a:pt x="94" y="85"/>
                  </a:lnTo>
                  <a:lnTo>
                    <a:pt x="92" y="86"/>
                  </a:lnTo>
                  <a:lnTo>
                    <a:pt x="87" y="84"/>
                  </a:lnTo>
                  <a:lnTo>
                    <a:pt x="85" y="84"/>
                  </a:lnTo>
                  <a:lnTo>
                    <a:pt x="86" y="78"/>
                  </a:lnTo>
                  <a:lnTo>
                    <a:pt x="85" y="69"/>
                  </a:lnTo>
                  <a:lnTo>
                    <a:pt x="81" y="65"/>
                  </a:lnTo>
                  <a:lnTo>
                    <a:pt x="78" y="67"/>
                  </a:lnTo>
                  <a:lnTo>
                    <a:pt x="75" y="65"/>
                  </a:lnTo>
                  <a:lnTo>
                    <a:pt x="72" y="68"/>
                  </a:lnTo>
                  <a:lnTo>
                    <a:pt x="72" y="67"/>
                  </a:lnTo>
                  <a:lnTo>
                    <a:pt x="66" y="69"/>
                  </a:lnTo>
                  <a:lnTo>
                    <a:pt x="68" y="63"/>
                  </a:lnTo>
                  <a:lnTo>
                    <a:pt x="69" y="63"/>
                  </a:lnTo>
                  <a:lnTo>
                    <a:pt x="69" y="59"/>
                  </a:lnTo>
                  <a:lnTo>
                    <a:pt x="67" y="57"/>
                  </a:lnTo>
                  <a:lnTo>
                    <a:pt x="67" y="53"/>
                  </a:lnTo>
                  <a:lnTo>
                    <a:pt x="65" y="52"/>
                  </a:lnTo>
                  <a:lnTo>
                    <a:pt x="63" y="48"/>
                  </a:lnTo>
                  <a:lnTo>
                    <a:pt x="59" y="43"/>
                  </a:lnTo>
                  <a:lnTo>
                    <a:pt x="41" y="45"/>
                  </a:lnTo>
                  <a:lnTo>
                    <a:pt x="39" y="49"/>
                  </a:lnTo>
                  <a:lnTo>
                    <a:pt x="33" y="57"/>
                  </a:lnTo>
                  <a:lnTo>
                    <a:pt x="28" y="57"/>
                  </a:lnTo>
                  <a:lnTo>
                    <a:pt x="22" y="51"/>
                  </a:lnTo>
                  <a:lnTo>
                    <a:pt x="19" y="45"/>
                  </a:lnTo>
                  <a:lnTo>
                    <a:pt x="11" y="41"/>
                  </a:lnTo>
                  <a:lnTo>
                    <a:pt x="9" y="32"/>
                  </a:lnTo>
                  <a:lnTo>
                    <a:pt x="6" y="32"/>
                  </a:lnTo>
                  <a:lnTo>
                    <a:pt x="5" y="29"/>
                  </a:lnTo>
                  <a:lnTo>
                    <a:pt x="2" y="31"/>
                  </a:lnTo>
                  <a:lnTo>
                    <a:pt x="0" y="27"/>
                  </a:lnTo>
                  <a:lnTo>
                    <a:pt x="4" y="26"/>
                  </a:lnTo>
                  <a:lnTo>
                    <a:pt x="9" y="19"/>
                  </a:lnTo>
                  <a:lnTo>
                    <a:pt x="22" y="16"/>
                  </a:lnTo>
                  <a:lnTo>
                    <a:pt x="21" y="10"/>
                  </a:lnTo>
                  <a:lnTo>
                    <a:pt x="18" y="9"/>
                  </a:lnTo>
                  <a:lnTo>
                    <a:pt x="23" y="5"/>
                  </a:lnTo>
                  <a:lnTo>
                    <a:pt x="22"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82" name="Freeform 409">
              <a:extLst>
                <a:ext uri="{FF2B5EF4-FFF2-40B4-BE49-F238E27FC236}">
                  <a16:creationId xmlns:a16="http://schemas.microsoft.com/office/drawing/2014/main" id="{497ADFE3-7ED0-D816-636F-857CCC98240B}"/>
                </a:ext>
              </a:extLst>
            </p:cNvPr>
            <p:cNvSpPr>
              <a:spLocks/>
            </p:cNvSpPr>
            <p:nvPr/>
          </p:nvSpPr>
          <p:spPr bwMode="gray">
            <a:xfrm>
              <a:off x="3032326" y="3056628"/>
              <a:ext cx="310814" cy="459262"/>
            </a:xfrm>
            <a:custGeom>
              <a:avLst/>
              <a:gdLst/>
              <a:ahLst/>
              <a:cxnLst>
                <a:cxn ang="0">
                  <a:pos x="67" y="78"/>
                </a:cxn>
                <a:cxn ang="0">
                  <a:pos x="62" y="72"/>
                </a:cxn>
                <a:cxn ang="0">
                  <a:pos x="58" y="65"/>
                </a:cxn>
                <a:cxn ang="0">
                  <a:pos x="56" y="26"/>
                </a:cxn>
                <a:cxn ang="0">
                  <a:pos x="52" y="13"/>
                </a:cxn>
                <a:cxn ang="0">
                  <a:pos x="46" y="5"/>
                </a:cxn>
                <a:cxn ang="0">
                  <a:pos x="49" y="2"/>
                </a:cxn>
                <a:cxn ang="0">
                  <a:pos x="46" y="2"/>
                </a:cxn>
                <a:cxn ang="0">
                  <a:pos x="46" y="0"/>
                </a:cxn>
                <a:cxn ang="0">
                  <a:pos x="36" y="2"/>
                </a:cxn>
                <a:cxn ang="0">
                  <a:pos x="6" y="0"/>
                </a:cxn>
                <a:cxn ang="0">
                  <a:pos x="5" y="4"/>
                </a:cxn>
                <a:cxn ang="0">
                  <a:pos x="7" y="10"/>
                </a:cxn>
                <a:cxn ang="0">
                  <a:pos x="8" y="24"/>
                </a:cxn>
                <a:cxn ang="0">
                  <a:pos x="8" y="27"/>
                </a:cxn>
                <a:cxn ang="0">
                  <a:pos x="7" y="30"/>
                </a:cxn>
                <a:cxn ang="0">
                  <a:pos x="9" y="31"/>
                </a:cxn>
                <a:cxn ang="0">
                  <a:pos x="12" y="43"/>
                </a:cxn>
                <a:cxn ang="0">
                  <a:pos x="7" y="47"/>
                </a:cxn>
                <a:cxn ang="0">
                  <a:pos x="5" y="58"/>
                </a:cxn>
                <a:cxn ang="0">
                  <a:pos x="1" y="64"/>
                </a:cxn>
                <a:cxn ang="0">
                  <a:pos x="0" y="69"/>
                </a:cxn>
                <a:cxn ang="0">
                  <a:pos x="4" y="81"/>
                </a:cxn>
                <a:cxn ang="0">
                  <a:pos x="7" y="84"/>
                </a:cxn>
                <a:cxn ang="0">
                  <a:pos x="8" y="91"/>
                </a:cxn>
                <a:cxn ang="0">
                  <a:pos x="4" y="91"/>
                </a:cxn>
                <a:cxn ang="0">
                  <a:pos x="2" y="92"/>
                </a:cxn>
                <a:cxn ang="0">
                  <a:pos x="19" y="99"/>
                </a:cxn>
                <a:cxn ang="0">
                  <a:pos x="26" y="94"/>
                </a:cxn>
                <a:cxn ang="0">
                  <a:pos x="38" y="91"/>
                </a:cxn>
                <a:cxn ang="0">
                  <a:pos x="51" y="84"/>
                </a:cxn>
                <a:cxn ang="0">
                  <a:pos x="52" y="83"/>
                </a:cxn>
                <a:cxn ang="0">
                  <a:pos x="63" y="83"/>
                </a:cxn>
                <a:cxn ang="0">
                  <a:pos x="67" y="78"/>
                </a:cxn>
              </a:cxnLst>
              <a:rect l="0" t="0" r="r" b="b"/>
              <a:pathLst>
                <a:path w="67" h="99">
                  <a:moveTo>
                    <a:pt x="67" y="78"/>
                  </a:moveTo>
                  <a:lnTo>
                    <a:pt x="62" y="72"/>
                  </a:lnTo>
                  <a:lnTo>
                    <a:pt x="58" y="65"/>
                  </a:lnTo>
                  <a:lnTo>
                    <a:pt x="56" y="26"/>
                  </a:lnTo>
                  <a:lnTo>
                    <a:pt x="52" y="13"/>
                  </a:lnTo>
                  <a:lnTo>
                    <a:pt x="46" y="5"/>
                  </a:lnTo>
                  <a:lnTo>
                    <a:pt x="49" y="2"/>
                  </a:lnTo>
                  <a:lnTo>
                    <a:pt x="46" y="2"/>
                  </a:lnTo>
                  <a:lnTo>
                    <a:pt x="46" y="0"/>
                  </a:lnTo>
                  <a:lnTo>
                    <a:pt x="36" y="2"/>
                  </a:lnTo>
                  <a:lnTo>
                    <a:pt x="6" y="0"/>
                  </a:lnTo>
                  <a:lnTo>
                    <a:pt x="5" y="4"/>
                  </a:lnTo>
                  <a:lnTo>
                    <a:pt x="7" y="10"/>
                  </a:lnTo>
                  <a:lnTo>
                    <a:pt x="8" y="24"/>
                  </a:lnTo>
                  <a:lnTo>
                    <a:pt x="8" y="27"/>
                  </a:lnTo>
                  <a:lnTo>
                    <a:pt x="7" y="30"/>
                  </a:lnTo>
                  <a:lnTo>
                    <a:pt x="9" y="31"/>
                  </a:lnTo>
                  <a:lnTo>
                    <a:pt x="12" y="43"/>
                  </a:lnTo>
                  <a:lnTo>
                    <a:pt x="7" y="47"/>
                  </a:lnTo>
                  <a:lnTo>
                    <a:pt x="5" y="58"/>
                  </a:lnTo>
                  <a:lnTo>
                    <a:pt x="1" y="64"/>
                  </a:lnTo>
                  <a:lnTo>
                    <a:pt x="0" y="69"/>
                  </a:lnTo>
                  <a:lnTo>
                    <a:pt x="4" y="81"/>
                  </a:lnTo>
                  <a:lnTo>
                    <a:pt x="7" y="84"/>
                  </a:lnTo>
                  <a:lnTo>
                    <a:pt x="8" y="91"/>
                  </a:lnTo>
                  <a:lnTo>
                    <a:pt x="4" y="91"/>
                  </a:lnTo>
                  <a:lnTo>
                    <a:pt x="2" y="92"/>
                  </a:lnTo>
                  <a:lnTo>
                    <a:pt x="19" y="99"/>
                  </a:lnTo>
                  <a:lnTo>
                    <a:pt x="26" y="94"/>
                  </a:lnTo>
                  <a:lnTo>
                    <a:pt x="38" y="91"/>
                  </a:lnTo>
                  <a:lnTo>
                    <a:pt x="51" y="84"/>
                  </a:lnTo>
                  <a:lnTo>
                    <a:pt x="52" y="83"/>
                  </a:lnTo>
                  <a:lnTo>
                    <a:pt x="63" y="83"/>
                  </a:lnTo>
                  <a:lnTo>
                    <a:pt x="67" y="78"/>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83" name="Freeform 410">
              <a:extLst>
                <a:ext uri="{FF2B5EF4-FFF2-40B4-BE49-F238E27FC236}">
                  <a16:creationId xmlns:a16="http://schemas.microsoft.com/office/drawing/2014/main" id="{68110DEC-76FF-7F1C-7AD4-86035AF633C3}"/>
                </a:ext>
              </a:extLst>
            </p:cNvPr>
            <p:cNvSpPr>
              <a:spLocks/>
            </p:cNvSpPr>
            <p:nvPr/>
          </p:nvSpPr>
          <p:spPr bwMode="gray">
            <a:xfrm>
              <a:off x="2081331" y="2847872"/>
              <a:ext cx="218035" cy="55668"/>
            </a:xfrm>
            <a:custGeom>
              <a:avLst/>
              <a:gdLst/>
              <a:ahLst/>
              <a:cxnLst>
                <a:cxn ang="0">
                  <a:pos x="5" y="4"/>
                </a:cxn>
                <a:cxn ang="0">
                  <a:pos x="20" y="4"/>
                </a:cxn>
                <a:cxn ang="0">
                  <a:pos x="23" y="1"/>
                </a:cxn>
                <a:cxn ang="0">
                  <a:pos x="28" y="0"/>
                </a:cxn>
                <a:cxn ang="0">
                  <a:pos x="37" y="6"/>
                </a:cxn>
                <a:cxn ang="0">
                  <a:pos x="45" y="5"/>
                </a:cxn>
                <a:cxn ang="0">
                  <a:pos x="47" y="7"/>
                </a:cxn>
                <a:cxn ang="0">
                  <a:pos x="41" y="10"/>
                </a:cxn>
                <a:cxn ang="0">
                  <a:pos x="26" y="5"/>
                </a:cxn>
                <a:cxn ang="0">
                  <a:pos x="22" y="7"/>
                </a:cxn>
                <a:cxn ang="0">
                  <a:pos x="17" y="7"/>
                </a:cxn>
                <a:cxn ang="0">
                  <a:pos x="16" y="10"/>
                </a:cxn>
                <a:cxn ang="0">
                  <a:pos x="3" y="11"/>
                </a:cxn>
                <a:cxn ang="0">
                  <a:pos x="1" y="12"/>
                </a:cxn>
                <a:cxn ang="0">
                  <a:pos x="0" y="7"/>
                </a:cxn>
                <a:cxn ang="0">
                  <a:pos x="4" y="6"/>
                </a:cxn>
                <a:cxn ang="0">
                  <a:pos x="5" y="4"/>
                </a:cxn>
              </a:cxnLst>
              <a:rect l="0" t="0" r="r" b="b"/>
              <a:pathLst>
                <a:path w="47" h="12">
                  <a:moveTo>
                    <a:pt x="5" y="4"/>
                  </a:moveTo>
                  <a:lnTo>
                    <a:pt x="20" y="4"/>
                  </a:lnTo>
                  <a:lnTo>
                    <a:pt x="23" y="1"/>
                  </a:lnTo>
                  <a:lnTo>
                    <a:pt x="28" y="0"/>
                  </a:lnTo>
                  <a:lnTo>
                    <a:pt x="37" y="6"/>
                  </a:lnTo>
                  <a:lnTo>
                    <a:pt x="45" y="5"/>
                  </a:lnTo>
                  <a:lnTo>
                    <a:pt x="47" y="7"/>
                  </a:lnTo>
                  <a:lnTo>
                    <a:pt x="41" y="10"/>
                  </a:lnTo>
                  <a:lnTo>
                    <a:pt x="26" y="5"/>
                  </a:lnTo>
                  <a:lnTo>
                    <a:pt x="22" y="7"/>
                  </a:lnTo>
                  <a:lnTo>
                    <a:pt x="17" y="7"/>
                  </a:lnTo>
                  <a:lnTo>
                    <a:pt x="16" y="10"/>
                  </a:lnTo>
                  <a:lnTo>
                    <a:pt x="3" y="11"/>
                  </a:lnTo>
                  <a:lnTo>
                    <a:pt x="1" y="12"/>
                  </a:lnTo>
                  <a:lnTo>
                    <a:pt x="0" y="7"/>
                  </a:lnTo>
                  <a:lnTo>
                    <a:pt x="4" y="6"/>
                  </a:lnTo>
                  <a:lnTo>
                    <a:pt x="5" y="4"/>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84" name="Freeform 411">
              <a:extLst>
                <a:ext uri="{FF2B5EF4-FFF2-40B4-BE49-F238E27FC236}">
                  <a16:creationId xmlns:a16="http://schemas.microsoft.com/office/drawing/2014/main" id="{DA417450-E347-0022-7070-EC840BE6C932}"/>
                </a:ext>
              </a:extLst>
            </p:cNvPr>
            <p:cNvSpPr>
              <a:spLocks/>
            </p:cNvSpPr>
            <p:nvPr/>
          </p:nvSpPr>
          <p:spPr bwMode="gray">
            <a:xfrm>
              <a:off x="2085972" y="2931374"/>
              <a:ext cx="222672" cy="125255"/>
            </a:xfrm>
            <a:custGeom>
              <a:avLst/>
              <a:gdLst/>
              <a:ahLst/>
              <a:cxnLst>
                <a:cxn ang="0">
                  <a:pos x="25" y="27"/>
                </a:cxn>
                <a:cxn ang="0">
                  <a:pos x="29" y="26"/>
                </a:cxn>
                <a:cxn ang="0">
                  <a:pos x="34" y="19"/>
                </a:cxn>
                <a:cxn ang="0">
                  <a:pos x="47" y="16"/>
                </a:cxn>
                <a:cxn ang="0">
                  <a:pos x="46" y="10"/>
                </a:cxn>
                <a:cxn ang="0">
                  <a:pos x="43" y="9"/>
                </a:cxn>
                <a:cxn ang="0">
                  <a:pos x="48" y="5"/>
                </a:cxn>
                <a:cxn ang="0">
                  <a:pos x="47" y="0"/>
                </a:cxn>
                <a:cxn ang="0">
                  <a:pos x="25" y="0"/>
                </a:cxn>
                <a:cxn ang="0">
                  <a:pos x="16" y="4"/>
                </a:cxn>
                <a:cxn ang="0">
                  <a:pos x="9" y="4"/>
                </a:cxn>
                <a:cxn ang="0">
                  <a:pos x="4" y="5"/>
                </a:cxn>
                <a:cxn ang="0">
                  <a:pos x="0" y="4"/>
                </a:cxn>
                <a:cxn ang="0">
                  <a:pos x="2" y="8"/>
                </a:cxn>
                <a:cxn ang="0">
                  <a:pos x="8" y="9"/>
                </a:cxn>
                <a:cxn ang="0">
                  <a:pos x="9" y="14"/>
                </a:cxn>
                <a:cxn ang="0">
                  <a:pos x="14" y="14"/>
                </a:cxn>
                <a:cxn ang="0">
                  <a:pos x="15" y="16"/>
                </a:cxn>
                <a:cxn ang="0">
                  <a:pos x="29" y="13"/>
                </a:cxn>
                <a:cxn ang="0">
                  <a:pos x="29" y="14"/>
                </a:cxn>
                <a:cxn ang="0">
                  <a:pos x="21" y="16"/>
                </a:cxn>
                <a:cxn ang="0">
                  <a:pos x="22" y="24"/>
                </a:cxn>
                <a:cxn ang="0">
                  <a:pos x="22" y="26"/>
                </a:cxn>
                <a:cxn ang="0">
                  <a:pos x="27" y="26"/>
                </a:cxn>
                <a:cxn ang="0">
                  <a:pos x="25" y="27"/>
                </a:cxn>
              </a:cxnLst>
              <a:rect l="0" t="0" r="r" b="b"/>
              <a:pathLst>
                <a:path w="48" h="27">
                  <a:moveTo>
                    <a:pt x="25" y="27"/>
                  </a:moveTo>
                  <a:lnTo>
                    <a:pt x="29" y="26"/>
                  </a:lnTo>
                  <a:lnTo>
                    <a:pt x="34" y="19"/>
                  </a:lnTo>
                  <a:lnTo>
                    <a:pt x="47" y="16"/>
                  </a:lnTo>
                  <a:lnTo>
                    <a:pt x="46" y="10"/>
                  </a:lnTo>
                  <a:lnTo>
                    <a:pt x="43" y="9"/>
                  </a:lnTo>
                  <a:lnTo>
                    <a:pt x="48" y="5"/>
                  </a:lnTo>
                  <a:lnTo>
                    <a:pt x="47" y="0"/>
                  </a:lnTo>
                  <a:lnTo>
                    <a:pt x="25" y="0"/>
                  </a:lnTo>
                  <a:lnTo>
                    <a:pt x="16" y="4"/>
                  </a:lnTo>
                  <a:lnTo>
                    <a:pt x="9" y="4"/>
                  </a:lnTo>
                  <a:lnTo>
                    <a:pt x="4" y="5"/>
                  </a:lnTo>
                  <a:lnTo>
                    <a:pt x="0" y="4"/>
                  </a:lnTo>
                  <a:lnTo>
                    <a:pt x="2" y="8"/>
                  </a:lnTo>
                  <a:lnTo>
                    <a:pt x="8" y="9"/>
                  </a:lnTo>
                  <a:lnTo>
                    <a:pt x="9" y="14"/>
                  </a:lnTo>
                  <a:lnTo>
                    <a:pt x="14" y="14"/>
                  </a:lnTo>
                  <a:lnTo>
                    <a:pt x="15" y="16"/>
                  </a:lnTo>
                  <a:lnTo>
                    <a:pt x="29" y="13"/>
                  </a:lnTo>
                  <a:lnTo>
                    <a:pt x="29" y="14"/>
                  </a:lnTo>
                  <a:lnTo>
                    <a:pt x="21" y="16"/>
                  </a:lnTo>
                  <a:lnTo>
                    <a:pt x="22" y="24"/>
                  </a:lnTo>
                  <a:lnTo>
                    <a:pt x="22" y="26"/>
                  </a:lnTo>
                  <a:lnTo>
                    <a:pt x="27" y="26"/>
                  </a:lnTo>
                  <a:lnTo>
                    <a:pt x="25" y="27"/>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85" name="Freeform 412">
              <a:extLst>
                <a:ext uri="{FF2B5EF4-FFF2-40B4-BE49-F238E27FC236}">
                  <a16:creationId xmlns:a16="http://schemas.microsoft.com/office/drawing/2014/main" id="{DE71A97C-6F67-67A4-2BC9-563A2BEED422}"/>
                </a:ext>
              </a:extLst>
            </p:cNvPr>
            <p:cNvSpPr>
              <a:spLocks/>
            </p:cNvSpPr>
            <p:nvPr/>
          </p:nvSpPr>
          <p:spPr bwMode="gray">
            <a:xfrm>
              <a:off x="2331837" y="3130852"/>
              <a:ext cx="208756" cy="218035"/>
            </a:xfrm>
            <a:custGeom>
              <a:avLst/>
              <a:gdLst/>
              <a:ahLst/>
              <a:cxnLst>
                <a:cxn ang="0">
                  <a:pos x="27" y="47"/>
                </a:cxn>
                <a:cxn ang="0">
                  <a:pos x="30" y="42"/>
                </a:cxn>
                <a:cxn ang="0">
                  <a:pos x="40" y="35"/>
                </a:cxn>
                <a:cxn ang="0">
                  <a:pos x="40" y="30"/>
                </a:cxn>
                <a:cxn ang="0">
                  <a:pos x="45" y="27"/>
                </a:cxn>
                <a:cxn ang="0">
                  <a:pos x="44" y="25"/>
                </a:cxn>
                <a:cxn ang="0">
                  <a:pos x="44" y="24"/>
                </a:cxn>
                <a:cxn ang="0">
                  <a:pos x="38" y="26"/>
                </a:cxn>
                <a:cxn ang="0">
                  <a:pos x="40" y="20"/>
                </a:cxn>
                <a:cxn ang="0">
                  <a:pos x="41" y="20"/>
                </a:cxn>
                <a:cxn ang="0">
                  <a:pos x="41" y="16"/>
                </a:cxn>
                <a:cxn ang="0">
                  <a:pos x="39" y="14"/>
                </a:cxn>
                <a:cxn ang="0">
                  <a:pos x="39" y="10"/>
                </a:cxn>
                <a:cxn ang="0">
                  <a:pos x="37" y="9"/>
                </a:cxn>
                <a:cxn ang="0">
                  <a:pos x="35" y="5"/>
                </a:cxn>
                <a:cxn ang="0">
                  <a:pos x="31" y="0"/>
                </a:cxn>
                <a:cxn ang="0">
                  <a:pos x="13" y="2"/>
                </a:cxn>
                <a:cxn ang="0">
                  <a:pos x="11" y="6"/>
                </a:cxn>
                <a:cxn ang="0">
                  <a:pos x="5" y="14"/>
                </a:cxn>
                <a:cxn ang="0">
                  <a:pos x="0" y="14"/>
                </a:cxn>
                <a:cxn ang="0">
                  <a:pos x="1" y="22"/>
                </a:cxn>
                <a:cxn ang="0">
                  <a:pos x="2" y="24"/>
                </a:cxn>
                <a:cxn ang="0">
                  <a:pos x="1" y="24"/>
                </a:cxn>
                <a:cxn ang="0">
                  <a:pos x="1" y="26"/>
                </a:cxn>
                <a:cxn ang="0">
                  <a:pos x="5" y="30"/>
                </a:cxn>
                <a:cxn ang="0">
                  <a:pos x="6" y="34"/>
                </a:cxn>
                <a:cxn ang="0">
                  <a:pos x="12" y="38"/>
                </a:cxn>
                <a:cxn ang="0">
                  <a:pos x="13" y="41"/>
                </a:cxn>
                <a:cxn ang="0">
                  <a:pos x="27" y="47"/>
                </a:cxn>
              </a:cxnLst>
              <a:rect l="0" t="0" r="r" b="b"/>
              <a:pathLst>
                <a:path w="45" h="47">
                  <a:moveTo>
                    <a:pt x="27" y="47"/>
                  </a:moveTo>
                  <a:lnTo>
                    <a:pt x="30" y="42"/>
                  </a:lnTo>
                  <a:lnTo>
                    <a:pt x="40" y="35"/>
                  </a:lnTo>
                  <a:lnTo>
                    <a:pt x="40" y="30"/>
                  </a:lnTo>
                  <a:lnTo>
                    <a:pt x="45" y="27"/>
                  </a:lnTo>
                  <a:lnTo>
                    <a:pt x="44" y="25"/>
                  </a:lnTo>
                  <a:lnTo>
                    <a:pt x="44" y="24"/>
                  </a:lnTo>
                  <a:lnTo>
                    <a:pt x="38" y="26"/>
                  </a:lnTo>
                  <a:lnTo>
                    <a:pt x="40" y="20"/>
                  </a:lnTo>
                  <a:lnTo>
                    <a:pt x="41" y="20"/>
                  </a:lnTo>
                  <a:lnTo>
                    <a:pt x="41" y="16"/>
                  </a:lnTo>
                  <a:lnTo>
                    <a:pt x="39" y="14"/>
                  </a:lnTo>
                  <a:lnTo>
                    <a:pt x="39" y="10"/>
                  </a:lnTo>
                  <a:lnTo>
                    <a:pt x="37" y="9"/>
                  </a:lnTo>
                  <a:lnTo>
                    <a:pt x="35" y="5"/>
                  </a:lnTo>
                  <a:lnTo>
                    <a:pt x="31" y="0"/>
                  </a:lnTo>
                  <a:lnTo>
                    <a:pt x="13" y="2"/>
                  </a:lnTo>
                  <a:lnTo>
                    <a:pt x="11" y="6"/>
                  </a:lnTo>
                  <a:lnTo>
                    <a:pt x="5" y="14"/>
                  </a:lnTo>
                  <a:lnTo>
                    <a:pt x="0" y="14"/>
                  </a:lnTo>
                  <a:lnTo>
                    <a:pt x="1" y="22"/>
                  </a:lnTo>
                  <a:lnTo>
                    <a:pt x="2" y="24"/>
                  </a:lnTo>
                  <a:lnTo>
                    <a:pt x="1" y="24"/>
                  </a:lnTo>
                  <a:lnTo>
                    <a:pt x="1" y="26"/>
                  </a:lnTo>
                  <a:lnTo>
                    <a:pt x="5" y="30"/>
                  </a:lnTo>
                  <a:lnTo>
                    <a:pt x="6" y="34"/>
                  </a:lnTo>
                  <a:lnTo>
                    <a:pt x="12" y="38"/>
                  </a:lnTo>
                  <a:lnTo>
                    <a:pt x="13" y="41"/>
                  </a:lnTo>
                  <a:lnTo>
                    <a:pt x="27" y="47"/>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86" name="Freeform 413">
              <a:extLst>
                <a:ext uri="{FF2B5EF4-FFF2-40B4-BE49-F238E27FC236}">
                  <a16:creationId xmlns:a16="http://schemas.microsoft.com/office/drawing/2014/main" id="{026CB45D-30F8-694C-F24D-75F0F2B3B056}"/>
                </a:ext>
              </a:extLst>
            </p:cNvPr>
            <p:cNvSpPr>
              <a:spLocks/>
            </p:cNvSpPr>
            <p:nvPr/>
          </p:nvSpPr>
          <p:spPr bwMode="gray">
            <a:xfrm>
              <a:off x="2034942" y="2646151"/>
              <a:ext cx="436066" cy="315452"/>
            </a:xfrm>
            <a:custGeom>
              <a:avLst/>
              <a:gdLst/>
              <a:ahLst/>
              <a:cxnLst>
                <a:cxn ang="0">
                  <a:pos x="11" y="67"/>
                </a:cxn>
                <a:cxn ang="0">
                  <a:pos x="11" y="57"/>
                </a:cxn>
                <a:cxn ang="0">
                  <a:pos x="13" y="56"/>
                </a:cxn>
                <a:cxn ang="0">
                  <a:pos x="26" y="55"/>
                </a:cxn>
                <a:cxn ang="0">
                  <a:pos x="27" y="52"/>
                </a:cxn>
                <a:cxn ang="0">
                  <a:pos x="32" y="52"/>
                </a:cxn>
                <a:cxn ang="0">
                  <a:pos x="36" y="50"/>
                </a:cxn>
                <a:cxn ang="0">
                  <a:pos x="51" y="55"/>
                </a:cxn>
                <a:cxn ang="0">
                  <a:pos x="57" y="52"/>
                </a:cxn>
                <a:cxn ang="0">
                  <a:pos x="55" y="50"/>
                </a:cxn>
                <a:cxn ang="0">
                  <a:pos x="47" y="51"/>
                </a:cxn>
                <a:cxn ang="0">
                  <a:pos x="38" y="45"/>
                </a:cxn>
                <a:cxn ang="0">
                  <a:pos x="33" y="46"/>
                </a:cxn>
                <a:cxn ang="0">
                  <a:pos x="30" y="49"/>
                </a:cxn>
                <a:cxn ang="0">
                  <a:pos x="15" y="49"/>
                </a:cxn>
                <a:cxn ang="0">
                  <a:pos x="3" y="31"/>
                </a:cxn>
                <a:cxn ang="0">
                  <a:pos x="1" y="33"/>
                </a:cxn>
                <a:cxn ang="0">
                  <a:pos x="0" y="30"/>
                </a:cxn>
                <a:cxn ang="0">
                  <a:pos x="4" y="29"/>
                </a:cxn>
                <a:cxn ang="0">
                  <a:pos x="9" y="24"/>
                </a:cxn>
                <a:cxn ang="0">
                  <a:pos x="15" y="16"/>
                </a:cxn>
                <a:cxn ang="0">
                  <a:pos x="15" y="9"/>
                </a:cxn>
                <a:cxn ang="0">
                  <a:pos x="19" y="2"/>
                </a:cxn>
                <a:cxn ang="0">
                  <a:pos x="27" y="3"/>
                </a:cxn>
                <a:cxn ang="0">
                  <a:pos x="36" y="0"/>
                </a:cxn>
                <a:cxn ang="0">
                  <a:pos x="47" y="0"/>
                </a:cxn>
                <a:cxn ang="0">
                  <a:pos x="55" y="8"/>
                </a:cxn>
                <a:cxn ang="0">
                  <a:pos x="61" y="8"/>
                </a:cxn>
                <a:cxn ang="0">
                  <a:pos x="65" y="16"/>
                </a:cxn>
                <a:cxn ang="0">
                  <a:pos x="69" y="18"/>
                </a:cxn>
                <a:cxn ang="0">
                  <a:pos x="71" y="22"/>
                </a:cxn>
                <a:cxn ang="0">
                  <a:pos x="70" y="23"/>
                </a:cxn>
                <a:cxn ang="0">
                  <a:pos x="80" y="30"/>
                </a:cxn>
                <a:cxn ang="0">
                  <a:pos x="80" y="36"/>
                </a:cxn>
                <a:cxn ang="0">
                  <a:pos x="83" y="38"/>
                </a:cxn>
                <a:cxn ang="0">
                  <a:pos x="84" y="44"/>
                </a:cxn>
                <a:cxn ang="0">
                  <a:pos x="83" y="47"/>
                </a:cxn>
                <a:cxn ang="0">
                  <a:pos x="86" y="52"/>
                </a:cxn>
                <a:cxn ang="0">
                  <a:pos x="89" y="52"/>
                </a:cxn>
                <a:cxn ang="0">
                  <a:pos x="94" y="58"/>
                </a:cxn>
                <a:cxn ang="0">
                  <a:pos x="94" y="67"/>
                </a:cxn>
                <a:cxn ang="0">
                  <a:pos x="78" y="68"/>
                </a:cxn>
                <a:cxn ang="0">
                  <a:pos x="70" y="66"/>
                </a:cxn>
                <a:cxn ang="0">
                  <a:pos x="67" y="67"/>
                </a:cxn>
                <a:cxn ang="0">
                  <a:pos x="66" y="63"/>
                </a:cxn>
                <a:cxn ang="0">
                  <a:pos x="58" y="63"/>
                </a:cxn>
                <a:cxn ang="0">
                  <a:pos x="36" y="63"/>
                </a:cxn>
                <a:cxn ang="0">
                  <a:pos x="27" y="67"/>
                </a:cxn>
                <a:cxn ang="0">
                  <a:pos x="20" y="67"/>
                </a:cxn>
                <a:cxn ang="0">
                  <a:pos x="15" y="68"/>
                </a:cxn>
                <a:cxn ang="0">
                  <a:pos x="11" y="67"/>
                </a:cxn>
              </a:cxnLst>
              <a:rect l="0" t="0" r="r" b="b"/>
              <a:pathLst>
                <a:path w="94" h="68">
                  <a:moveTo>
                    <a:pt x="11" y="67"/>
                  </a:moveTo>
                  <a:lnTo>
                    <a:pt x="11" y="57"/>
                  </a:lnTo>
                  <a:lnTo>
                    <a:pt x="13" y="56"/>
                  </a:lnTo>
                  <a:lnTo>
                    <a:pt x="26" y="55"/>
                  </a:lnTo>
                  <a:lnTo>
                    <a:pt x="27" y="52"/>
                  </a:lnTo>
                  <a:lnTo>
                    <a:pt x="32" y="52"/>
                  </a:lnTo>
                  <a:lnTo>
                    <a:pt x="36" y="50"/>
                  </a:lnTo>
                  <a:lnTo>
                    <a:pt x="51" y="55"/>
                  </a:lnTo>
                  <a:lnTo>
                    <a:pt x="57" y="52"/>
                  </a:lnTo>
                  <a:lnTo>
                    <a:pt x="55" y="50"/>
                  </a:lnTo>
                  <a:lnTo>
                    <a:pt x="47" y="51"/>
                  </a:lnTo>
                  <a:lnTo>
                    <a:pt x="38" y="45"/>
                  </a:lnTo>
                  <a:lnTo>
                    <a:pt x="33" y="46"/>
                  </a:lnTo>
                  <a:lnTo>
                    <a:pt x="30" y="49"/>
                  </a:lnTo>
                  <a:lnTo>
                    <a:pt x="15" y="49"/>
                  </a:lnTo>
                  <a:lnTo>
                    <a:pt x="3" y="31"/>
                  </a:lnTo>
                  <a:lnTo>
                    <a:pt x="1" y="33"/>
                  </a:lnTo>
                  <a:lnTo>
                    <a:pt x="0" y="30"/>
                  </a:lnTo>
                  <a:lnTo>
                    <a:pt x="4" y="29"/>
                  </a:lnTo>
                  <a:lnTo>
                    <a:pt x="9" y="24"/>
                  </a:lnTo>
                  <a:lnTo>
                    <a:pt x="15" y="16"/>
                  </a:lnTo>
                  <a:lnTo>
                    <a:pt x="15" y="9"/>
                  </a:lnTo>
                  <a:lnTo>
                    <a:pt x="19" y="2"/>
                  </a:lnTo>
                  <a:lnTo>
                    <a:pt x="27" y="3"/>
                  </a:lnTo>
                  <a:lnTo>
                    <a:pt x="36" y="0"/>
                  </a:lnTo>
                  <a:lnTo>
                    <a:pt x="47" y="0"/>
                  </a:lnTo>
                  <a:lnTo>
                    <a:pt x="55" y="8"/>
                  </a:lnTo>
                  <a:lnTo>
                    <a:pt x="61" y="8"/>
                  </a:lnTo>
                  <a:lnTo>
                    <a:pt x="65" y="16"/>
                  </a:lnTo>
                  <a:lnTo>
                    <a:pt x="69" y="18"/>
                  </a:lnTo>
                  <a:lnTo>
                    <a:pt x="71" y="22"/>
                  </a:lnTo>
                  <a:lnTo>
                    <a:pt x="70" y="23"/>
                  </a:lnTo>
                  <a:lnTo>
                    <a:pt x="80" y="30"/>
                  </a:lnTo>
                  <a:lnTo>
                    <a:pt x="80" y="36"/>
                  </a:lnTo>
                  <a:lnTo>
                    <a:pt x="83" y="38"/>
                  </a:lnTo>
                  <a:lnTo>
                    <a:pt x="84" y="44"/>
                  </a:lnTo>
                  <a:lnTo>
                    <a:pt x="83" y="47"/>
                  </a:lnTo>
                  <a:lnTo>
                    <a:pt x="86" y="52"/>
                  </a:lnTo>
                  <a:lnTo>
                    <a:pt x="89" y="52"/>
                  </a:lnTo>
                  <a:lnTo>
                    <a:pt x="94" y="58"/>
                  </a:lnTo>
                  <a:lnTo>
                    <a:pt x="94" y="67"/>
                  </a:lnTo>
                  <a:lnTo>
                    <a:pt x="78" y="68"/>
                  </a:lnTo>
                  <a:lnTo>
                    <a:pt x="70" y="66"/>
                  </a:lnTo>
                  <a:lnTo>
                    <a:pt x="67" y="67"/>
                  </a:lnTo>
                  <a:lnTo>
                    <a:pt x="66" y="63"/>
                  </a:lnTo>
                  <a:lnTo>
                    <a:pt x="58" y="63"/>
                  </a:lnTo>
                  <a:lnTo>
                    <a:pt x="36" y="63"/>
                  </a:lnTo>
                  <a:lnTo>
                    <a:pt x="27" y="67"/>
                  </a:lnTo>
                  <a:lnTo>
                    <a:pt x="20" y="67"/>
                  </a:lnTo>
                  <a:lnTo>
                    <a:pt x="15" y="68"/>
                  </a:lnTo>
                  <a:lnTo>
                    <a:pt x="11" y="67"/>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087" name="Freeform 433">
              <a:extLst>
                <a:ext uri="{FF2B5EF4-FFF2-40B4-BE49-F238E27FC236}">
                  <a16:creationId xmlns:a16="http://schemas.microsoft.com/office/drawing/2014/main" id="{0F6664A2-14EE-5201-9E59-E8B8176DD8AE}"/>
                </a:ext>
              </a:extLst>
            </p:cNvPr>
            <p:cNvSpPr>
              <a:spLocks/>
            </p:cNvSpPr>
            <p:nvPr/>
          </p:nvSpPr>
          <p:spPr bwMode="gray">
            <a:xfrm>
              <a:off x="3895178" y="1330923"/>
              <a:ext cx="1104080" cy="1094802"/>
            </a:xfrm>
            <a:custGeom>
              <a:avLst/>
              <a:gdLst/>
              <a:ahLst/>
              <a:cxnLst>
                <a:cxn ang="0">
                  <a:pos x="208" y="229"/>
                </a:cxn>
                <a:cxn ang="0">
                  <a:pos x="178" y="213"/>
                </a:cxn>
                <a:cxn ang="0">
                  <a:pos x="148" y="197"/>
                </a:cxn>
                <a:cxn ang="0">
                  <a:pos x="117" y="181"/>
                </a:cxn>
                <a:cxn ang="0">
                  <a:pos x="88" y="177"/>
                </a:cxn>
                <a:cxn ang="0">
                  <a:pos x="79" y="176"/>
                </a:cxn>
                <a:cxn ang="0">
                  <a:pos x="38" y="170"/>
                </a:cxn>
                <a:cxn ang="0">
                  <a:pos x="23" y="153"/>
                </a:cxn>
                <a:cxn ang="0">
                  <a:pos x="12" y="148"/>
                </a:cxn>
                <a:cxn ang="0">
                  <a:pos x="1" y="124"/>
                </a:cxn>
                <a:cxn ang="0">
                  <a:pos x="7" y="120"/>
                </a:cxn>
                <a:cxn ang="0">
                  <a:pos x="6" y="69"/>
                </a:cxn>
                <a:cxn ang="0">
                  <a:pos x="0" y="56"/>
                </a:cxn>
                <a:cxn ang="0">
                  <a:pos x="9" y="50"/>
                </a:cxn>
                <a:cxn ang="0">
                  <a:pos x="13" y="34"/>
                </a:cxn>
                <a:cxn ang="0">
                  <a:pos x="31" y="15"/>
                </a:cxn>
                <a:cxn ang="0">
                  <a:pos x="32" y="0"/>
                </a:cxn>
                <a:cxn ang="0">
                  <a:pos x="57" y="5"/>
                </a:cxn>
                <a:cxn ang="0">
                  <a:pos x="88" y="16"/>
                </a:cxn>
                <a:cxn ang="0">
                  <a:pos x="91" y="25"/>
                </a:cxn>
                <a:cxn ang="0">
                  <a:pos x="101" y="36"/>
                </a:cxn>
                <a:cxn ang="0">
                  <a:pos x="134" y="45"/>
                </a:cxn>
                <a:cxn ang="0">
                  <a:pos x="145" y="53"/>
                </a:cxn>
                <a:cxn ang="0">
                  <a:pos x="159" y="46"/>
                </a:cxn>
                <a:cxn ang="0">
                  <a:pos x="159" y="29"/>
                </a:cxn>
                <a:cxn ang="0">
                  <a:pos x="176" y="8"/>
                </a:cxn>
                <a:cxn ang="0">
                  <a:pos x="203" y="10"/>
                </a:cxn>
                <a:cxn ang="0">
                  <a:pos x="206" y="16"/>
                </a:cxn>
                <a:cxn ang="0">
                  <a:pos x="217" y="20"/>
                </a:cxn>
                <a:cxn ang="0">
                  <a:pos x="238" y="29"/>
                </a:cxn>
                <a:cxn ang="0">
                  <a:pos x="233" y="35"/>
                </a:cxn>
                <a:cxn ang="0">
                  <a:pos x="230" y="57"/>
                </a:cxn>
                <a:cxn ang="0">
                  <a:pos x="234" y="67"/>
                </a:cxn>
                <a:cxn ang="0">
                  <a:pos x="238" y="75"/>
                </a:cxn>
                <a:cxn ang="0">
                  <a:pos x="238" y="106"/>
                </a:cxn>
                <a:cxn ang="0">
                  <a:pos x="238" y="135"/>
                </a:cxn>
                <a:cxn ang="0">
                  <a:pos x="238" y="166"/>
                </a:cxn>
                <a:cxn ang="0">
                  <a:pos x="238" y="196"/>
                </a:cxn>
                <a:cxn ang="0">
                  <a:pos x="238" y="228"/>
                </a:cxn>
                <a:cxn ang="0">
                  <a:pos x="223" y="236"/>
                </a:cxn>
              </a:cxnLst>
              <a:rect l="0" t="0" r="r" b="b"/>
              <a:pathLst>
                <a:path w="238" h="236">
                  <a:moveTo>
                    <a:pt x="223" y="236"/>
                  </a:moveTo>
                  <a:lnTo>
                    <a:pt x="208" y="229"/>
                  </a:lnTo>
                  <a:lnTo>
                    <a:pt x="194" y="220"/>
                  </a:lnTo>
                  <a:lnTo>
                    <a:pt x="178" y="213"/>
                  </a:lnTo>
                  <a:lnTo>
                    <a:pt x="163" y="204"/>
                  </a:lnTo>
                  <a:lnTo>
                    <a:pt x="148" y="197"/>
                  </a:lnTo>
                  <a:lnTo>
                    <a:pt x="133" y="188"/>
                  </a:lnTo>
                  <a:lnTo>
                    <a:pt x="117" y="181"/>
                  </a:lnTo>
                  <a:lnTo>
                    <a:pt x="103" y="172"/>
                  </a:lnTo>
                  <a:lnTo>
                    <a:pt x="88" y="177"/>
                  </a:lnTo>
                  <a:lnTo>
                    <a:pt x="83" y="180"/>
                  </a:lnTo>
                  <a:lnTo>
                    <a:pt x="79" y="176"/>
                  </a:lnTo>
                  <a:lnTo>
                    <a:pt x="71" y="171"/>
                  </a:lnTo>
                  <a:lnTo>
                    <a:pt x="38" y="170"/>
                  </a:lnTo>
                  <a:lnTo>
                    <a:pt x="32" y="156"/>
                  </a:lnTo>
                  <a:lnTo>
                    <a:pt x="23" y="153"/>
                  </a:lnTo>
                  <a:lnTo>
                    <a:pt x="15" y="153"/>
                  </a:lnTo>
                  <a:lnTo>
                    <a:pt x="12" y="148"/>
                  </a:lnTo>
                  <a:lnTo>
                    <a:pt x="10" y="139"/>
                  </a:lnTo>
                  <a:lnTo>
                    <a:pt x="1" y="124"/>
                  </a:lnTo>
                  <a:lnTo>
                    <a:pt x="2" y="122"/>
                  </a:lnTo>
                  <a:lnTo>
                    <a:pt x="7" y="120"/>
                  </a:lnTo>
                  <a:lnTo>
                    <a:pt x="8" y="97"/>
                  </a:lnTo>
                  <a:lnTo>
                    <a:pt x="6" y="69"/>
                  </a:lnTo>
                  <a:lnTo>
                    <a:pt x="0" y="59"/>
                  </a:lnTo>
                  <a:lnTo>
                    <a:pt x="0" y="56"/>
                  </a:lnTo>
                  <a:lnTo>
                    <a:pt x="2" y="52"/>
                  </a:lnTo>
                  <a:lnTo>
                    <a:pt x="9" y="50"/>
                  </a:lnTo>
                  <a:lnTo>
                    <a:pt x="14" y="45"/>
                  </a:lnTo>
                  <a:lnTo>
                    <a:pt x="13" y="34"/>
                  </a:lnTo>
                  <a:lnTo>
                    <a:pt x="14" y="29"/>
                  </a:lnTo>
                  <a:lnTo>
                    <a:pt x="31" y="15"/>
                  </a:lnTo>
                  <a:lnTo>
                    <a:pt x="32" y="13"/>
                  </a:lnTo>
                  <a:lnTo>
                    <a:pt x="32" y="0"/>
                  </a:lnTo>
                  <a:lnTo>
                    <a:pt x="46" y="7"/>
                  </a:lnTo>
                  <a:lnTo>
                    <a:pt x="57" y="5"/>
                  </a:lnTo>
                  <a:lnTo>
                    <a:pt x="67" y="8"/>
                  </a:lnTo>
                  <a:lnTo>
                    <a:pt x="88" y="16"/>
                  </a:lnTo>
                  <a:lnTo>
                    <a:pt x="90" y="18"/>
                  </a:lnTo>
                  <a:lnTo>
                    <a:pt x="91" y="25"/>
                  </a:lnTo>
                  <a:lnTo>
                    <a:pt x="97" y="34"/>
                  </a:lnTo>
                  <a:lnTo>
                    <a:pt x="101" y="36"/>
                  </a:lnTo>
                  <a:lnTo>
                    <a:pt x="126" y="41"/>
                  </a:lnTo>
                  <a:lnTo>
                    <a:pt x="134" y="45"/>
                  </a:lnTo>
                  <a:lnTo>
                    <a:pt x="140" y="52"/>
                  </a:lnTo>
                  <a:lnTo>
                    <a:pt x="145" y="53"/>
                  </a:lnTo>
                  <a:lnTo>
                    <a:pt x="153" y="51"/>
                  </a:lnTo>
                  <a:lnTo>
                    <a:pt x="159" y="46"/>
                  </a:lnTo>
                  <a:lnTo>
                    <a:pt x="163" y="39"/>
                  </a:lnTo>
                  <a:lnTo>
                    <a:pt x="159" y="29"/>
                  </a:lnTo>
                  <a:lnTo>
                    <a:pt x="160" y="21"/>
                  </a:lnTo>
                  <a:lnTo>
                    <a:pt x="176" y="8"/>
                  </a:lnTo>
                  <a:lnTo>
                    <a:pt x="191" y="5"/>
                  </a:lnTo>
                  <a:lnTo>
                    <a:pt x="203" y="10"/>
                  </a:lnTo>
                  <a:lnTo>
                    <a:pt x="207" y="12"/>
                  </a:lnTo>
                  <a:lnTo>
                    <a:pt x="206" y="16"/>
                  </a:lnTo>
                  <a:lnTo>
                    <a:pt x="208" y="19"/>
                  </a:lnTo>
                  <a:lnTo>
                    <a:pt x="217" y="20"/>
                  </a:lnTo>
                  <a:lnTo>
                    <a:pt x="234" y="24"/>
                  </a:lnTo>
                  <a:lnTo>
                    <a:pt x="238" y="29"/>
                  </a:lnTo>
                  <a:lnTo>
                    <a:pt x="236" y="29"/>
                  </a:lnTo>
                  <a:lnTo>
                    <a:pt x="233" y="35"/>
                  </a:lnTo>
                  <a:lnTo>
                    <a:pt x="234" y="52"/>
                  </a:lnTo>
                  <a:lnTo>
                    <a:pt x="230" y="57"/>
                  </a:lnTo>
                  <a:lnTo>
                    <a:pt x="232" y="63"/>
                  </a:lnTo>
                  <a:lnTo>
                    <a:pt x="234" y="67"/>
                  </a:lnTo>
                  <a:lnTo>
                    <a:pt x="233" y="70"/>
                  </a:lnTo>
                  <a:lnTo>
                    <a:pt x="238" y="75"/>
                  </a:lnTo>
                  <a:lnTo>
                    <a:pt x="238" y="90"/>
                  </a:lnTo>
                  <a:lnTo>
                    <a:pt x="238" y="106"/>
                  </a:lnTo>
                  <a:lnTo>
                    <a:pt x="238" y="121"/>
                  </a:lnTo>
                  <a:lnTo>
                    <a:pt x="238" y="135"/>
                  </a:lnTo>
                  <a:lnTo>
                    <a:pt x="238" y="151"/>
                  </a:lnTo>
                  <a:lnTo>
                    <a:pt x="238" y="166"/>
                  </a:lnTo>
                  <a:lnTo>
                    <a:pt x="238" y="181"/>
                  </a:lnTo>
                  <a:lnTo>
                    <a:pt x="238" y="196"/>
                  </a:lnTo>
                  <a:lnTo>
                    <a:pt x="238" y="210"/>
                  </a:lnTo>
                  <a:lnTo>
                    <a:pt x="238" y="228"/>
                  </a:lnTo>
                  <a:lnTo>
                    <a:pt x="223" y="228"/>
                  </a:lnTo>
                  <a:lnTo>
                    <a:pt x="223" y="236"/>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92" name="Freeform 434">
              <a:extLst>
                <a:ext uri="{FF2B5EF4-FFF2-40B4-BE49-F238E27FC236}">
                  <a16:creationId xmlns:a16="http://schemas.microsoft.com/office/drawing/2014/main" id="{597960FE-60C1-5F55-C8DD-CEB641EE7079}"/>
                </a:ext>
              </a:extLst>
            </p:cNvPr>
            <p:cNvSpPr>
              <a:spLocks/>
            </p:cNvSpPr>
            <p:nvPr/>
          </p:nvSpPr>
          <p:spPr bwMode="gray">
            <a:xfrm>
              <a:off x="4187433" y="2128830"/>
              <a:ext cx="742238" cy="1187582"/>
            </a:xfrm>
            <a:custGeom>
              <a:avLst/>
              <a:gdLst/>
              <a:ahLst/>
              <a:cxnLst>
                <a:cxn ang="0">
                  <a:pos x="160" y="80"/>
                </a:cxn>
                <a:cxn ang="0">
                  <a:pos x="160" y="110"/>
                </a:cxn>
                <a:cxn ang="0">
                  <a:pos x="144" y="127"/>
                </a:cxn>
                <a:cxn ang="0">
                  <a:pos x="134" y="145"/>
                </a:cxn>
                <a:cxn ang="0">
                  <a:pos x="131" y="155"/>
                </a:cxn>
                <a:cxn ang="0">
                  <a:pos x="128" y="168"/>
                </a:cxn>
                <a:cxn ang="0">
                  <a:pos x="134" y="172"/>
                </a:cxn>
                <a:cxn ang="0">
                  <a:pos x="143" y="197"/>
                </a:cxn>
                <a:cxn ang="0">
                  <a:pos x="140" y="199"/>
                </a:cxn>
                <a:cxn ang="0">
                  <a:pos x="126" y="207"/>
                </a:cxn>
                <a:cxn ang="0">
                  <a:pos x="115" y="220"/>
                </a:cxn>
                <a:cxn ang="0">
                  <a:pos x="108" y="226"/>
                </a:cxn>
                <a:cxn ang="0">
                  <a:pos x="84" y="232"/>
                </a:cxn>
                <a:cxn ang="0">
                  <a:pos x="85" y="238"/>
                </a:cxn>
                <a:cxn ang="0">
                  <a:pos x="66" y="247"/>
                </a:cxn>
                <a:cxn ang="0">
                  <a:pos x="47" y="250"/>
                </a:cxn>
                <a:cxn ang="0">
                  <a:pos x="39" y="256"/>
                </a:cxn>
                <a:cxn ang="0">
                  <a:pos x="23" y="237"/>
                </a:cxn>
                <a:cxn ang="0">
                  <a:pos x="14" y="230"/>
                </a:cxn>
                <a:cxn ang="0">
                  <a:pos x="10" y="219"/>
                </a:cxn>
                <a:cxn ang="0">
                  <a:pos x="27" y="218"/>
                </a:cxn>
                <a:cxn ang="0">
                  <a:pos x="28" y="211"/>
                </a:cxn>
                <a:cxn ang="0">
                  <a:pos x="22" y="186"/>
                </a:cxn>
                <a:cxn ang="0">
                  <a:pos x="15" y="170"/>
                </a:cxn>
                <a:cxn ang="0">
                  <a:pos x="10" y="166"/>
                </a:cxn>
                <a:cxn ang="0">
                  <a:pos x="0" y="146"/>
                </a:cxn>
                <a:cxn ang="0">
                  <a:pos x="3" y="143"/>
                </a:cxn>
                <a:cxn ang="0">
                  <a:pos x="29" y="106"/>
                </a:cxn>
                <a:cxn ang="0">
                  <a:pos x="35" y="56"/>
                </a:cxn>
                <a:cxn ang="0">
                  <a:pos x="29" y="42"/>
                </a:cxn>
                <a:cxn ang="0">
                  <a:pos x="25" y="5"/>
                </a:cxn>
                <a:cxn ang="0">
                  <a:pos x="54" y="9"/>
                </a:cxn>
                <a:cxn ang="0">
                  <a:pos x="85" y="25"/>
                </a:cxn>
                <a:cxn ang="0">
                  <a:pos x="115" y="41"/>
                </a:cxn>
                <a:cxn ang="0">
                  <a:pos x="145" y="57"/>
                </a:cxn>
              </a:cxnLst>
              <a:rect l="0" t="0" r="r" b="b"/>
              <a:pathLst>
                <a:path w="160" h="256">
                  <a:moveTo>
                    <a:pt x="160" y="64"/>
                  </a:moveTo>
                  <a:lnTo>
                    <a:pt x="160" y="80"/>
                  </a:lnTo>
                  <a:lnTo>
                    <a:pt x="160" y="95"/>
                  </a:lnTo>
                  <a:lnTo>
                    <a:pt x="160" y="110"/>
                  </a:lnTo>
                  <a:lnTo>
                    <a:pt x="160" y="124"/>
                  </a:lnTo>
                  <a:lnTo>
                    <a:pt x="144" y="127"/>
                  </a:lnTo>
                  <a:lnTo>
                    <a:pt x="141" y="135"/>
                  </a:lnTo>
                  <a:lnTo>
                    <a:pt x="134" y="145"/>
                  </a:lnTo>
                  <a:lnTo>
                    <a:pt x="134" y="153"/>
                  </a:lnTo>
                  <a:lnTo>
                    <a:pt x="131" y="155"/>
                  </a:lnTo>
                  <a:lnTo>
                    <a:pt x="131" y="162"/>
                  </a:lnTo>
                  <a:lnTo>
                    <a:pt x="128" y="168"/>
                  </a:lnTo>
                  <a:lnTo>
                    <a:pt x="128" y="173"/>
                  </a:lnTo>
                  <a:lnTo>
                    <a:pt x="134" y="172"/>
                  </a:lnTo>
                  <a:lnTo>
                    <a:pt x="135" y="181"/>
                  </a:lnTo>
                  <a:lnTo>
                    <a:pt x="143" y="197"/>
                  </a:lnTo>
                  <a:lnTo>
                    <a:pt x="143" y="198"/>
                  </a:lnTo>
                  <a:lnTo>
                    <a:pt x="140" y="199"/>
                  </a:lnTo>
                  <a:lnTo>
                    <a:pt x="128" y="202"/>
                  </a:lnTo>
                  <a:lnTo>
                    <a:pt x="126" y="207"/>
                  </a:lnTo>
                  <a:lnTo>
                    <a:pt x="126" y="211"/>
                  </a:lnTo>
                  <a:lnTo>
                    <a:pt x="115" y="220"/>
                  </a:lnTo>
                  <a:lnTo>
                    <a:pt x="114" y="224"/>
                  </a:lnTo>
                  <a:lnTo>
                    <a:pt x="108" y="226"/>
                  </a:lnTo>
                  <a:lnTo>
                    <a:pt x="107" y="229"/>
                  </a:lnTo>
                  <a:lnTo>
                    <a:pt x="84" y="232"/>
                  </a:lnTo>
                  <a:lnTo>
                    <a:pt x="83" y="235"/>
                  </a:lnTo>
                  <a:lnTo>
                    <a:pt x="85" y="238"/>
                  </a:lnTo>
                  <a:lnTo>
                    <a:pt x="79" y="246"/>
                  </a:lnTo>
                  <a:lnTo>
                    <a:pt x="66" y="247"/>
                  </a:lnTo>
                  <a:lnTo>
                    <a:pt x="52" y="254"/>
                  </a:lnTo>
                  <a:lnTo>
                    <a:pt x="47" y="250"/>
                  </a:lnTo>
                  <a:lnTo>
                    <a:pt x="45" y="252"/>
                  </a:lnTo>
                  <a:lnTo>
                    <a:pt x="39" y="256"/>
                  </a:lnTo>
                  <a:lnTo>
                    <a:pt x="29" y="256"/>
                  </a:lnTo>
                  <a:lnTo>
                    <a:pt x="23" y="237"/>
                  </a:lnTo>
                  <a:lnTo>
                    <a:pt x="21" y="234"/>
                  </a:lnTo>
                  <a:lnTo>
                    <a:pt x="14" y="230"/>
                  </a:lnTo>
                  <a:lnTo>
                    <a:pt x="10" y="222"/>
                  </a:lnTo>
                  <a:lnTo>
                    <a:pt x="10" y="219"/>
                  </a:lnTo>
                  <a:lnTo>
                    <a:pt x="13" y="216"/>
                  </a:lnTo>
                  <a:lnTo>
                    <a:pt x="27" y="218"/>
                  </a:lnTo>
                  <a:lnTo>
                    <a:pt x="28" y="215"/>
                  </a:lnTo>
                  <a:lnTo>
                    <a:pt x="28" y="211"/>
                  </a:lnTo>
                  <a:lnTo>
                    <a:pt x="21" y="200"/>
                  </a:lnTo>
                  <a:lnTo>
                    <a:pt x="22" y="186"/>
                  </a:lnTo>
                  <a:lnTo>
                    <a:pt x="18" y="172"/>
                  </a:lnTo>
                  <a:lnTo>
                    <a:pt x="15" y="170"/>
                  </a:lnTo>
                  <a:lnTo>
                    <a:pt x="14" y="166"/>
                  </a:lnTo>
                  <a:lnTo>
                    <a:pt x="10" y="166"/>
                  </a:lnTo>
                  <a:lnTo>
                    <a:pt x="2" y="155"/>
                  </a:lnTo>
                  <a:lnTo>
                    <a:pt x="0" y="146"/>
                  </a:lnTo>
                  <a:lnTo>
                    <a:pt x="0" y="144"/>
                  </a:lnTo>
                  <a:lnTo>
                    <a:pt x="3" y="143"/>
                  </a:lnTo>
                  <a:lnTo>
                    <a:pt x="4" y="135"/>
                  </a:lnTo>
                  <a:lnTo>
                    <a:pt x="29" y="106"/>
                  </a:lnTo>
                  <a:lnTo>
                    <a:pt x="31" y="79"/>
                  </a:lnTo>
                  <a:lnTo>
                    <a:pt x="35" y="56"/>
                  </a:lnTo>
                  <a:lnTo>
                    <a:pt x="39" y="49"/>
                  </a:lnTo>
                  <a:lnTo>
                    <a:pt x="29" y="42"/>
                  </a:lnTo>
                  <a:lnTo>
                    <a:pt x="25" y="32"/>
                  </a:lnTo>
                  <a:lnTo>
                    <a:pt x="25" y="5"/>
                  </a:lnTo>
                  <a:lnTo>
                    <a:pt x="40" y="0"/>
                  </a:lnTo>
                  <a:lnTo>
                    <a:pt x="54" y="9"/>
                  </a:lnTo>
                  <a:lnTo>
                    <a:pt x="70" y="16"/>
                  </a:lnTo>
                  <a:lnTo>
                    <a:pt x="85" y="25"/>
                  </a:lnTo>
                  <a:lnTo>
                    <a:pt x="100" y="32"/>
                  </a:lnTo>
                  <a:lnTo>
                    <a:pt x="115" y="41"/>
                  </a:lnTo>
                  <a:lnTo>
                    <a:pt x="131" y="48"/>
                  </a:lnTo>
                  <a:lnTo>
                    <a:pt x="145" y="57"/>
                  </a:lnTo>
                  <a:lnTo>
                    <a:pt x="160" y="64"/>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93" name="Freeform 435">
              <a:extLst>
                <a:ext uri="{FF2B5EF4-FFF2-40B4-BE49-F238E27FC236}">
                  <a16:creationId xmlns:a16="http://schemas.microsoft.com/office/drawing/2014/main" id="{37B0754A-1ABE-3E8A-770C-825ED8CA0369}"/>
                </a:ext>
              </a:extLst>
            </p:cNvPr>
            <p:cNvSpPr>
              <a:spLocks/>
            </p:cNvSpPr>
            <p:nvPr/>
          </p:nvSpPr>
          <p:spPr bwMode="gray">
            <a:xfrm>
              <a:off x="2355034" y="1094332"/>
              <a:ext cx="830381" cy="695849"/>
            </a:xfrm>
            <a:custGeom>
              <a:avLst/>
              <a:gdLst/>
              <a:ahLst/>
              <a:cxnLst>
                <a:cxn ang="0">
                  <a:pos x="65" y="148"/>
                </a:cxn>
                <a:cxn ang="0">
                  <a:pos x="48" y="148"/>
                </a:cxn>
                <a:cxn ang="0">
                  <a:pos x="33" y="148"/>
                </a:cxn>
                <a:cxn ang="0">
                  <a:pos x="16" y="148"/>
                </a:cxn>
                <a:cxn ang="0">
                  <a:pos x="0" y="150"/>
                </a:cxn>
                <a:cxn ang="0">
                  <a:pos x="1" y="146"/>
                </a:cxn>
                <a:cxn ang="0">
                  <a:pos x="20" y="140"/>
                </a:cxn>
                <a:cxn ang="0">
                  <a:pos x="27" y="134"/>
                </a:cxn>
                <a:cxn ang="0">
                  <a:pos x="40" y="124"/>
                </a:cxn>
                <a:cxn ang="0">
                  <a:pos x="45" y="117"/>
                </a:cxn>
                <a:cxn ang="0">
                  <a:pos x="50" y="108"/>
                </a:cxn>
                <a:cxn ang="0">
                  <a:pos x="50" y="102"/>
                </a:cxn>
                <a:cxn ang="0">
                  <a:pos x="46" y="97"/>
                </a:cxn>
                <a:cxn ang="0">
                  <a:pos x="48" y="85"/>
                </a:cxn>
                <a:cxn ang="0">
                  <a:pos x="53" y="75"/>
                </a:cxn>
                <a:cxn ang="0">
                  <a:pos x="57" y="72"/>
                </a:cxn>
                <a:cxn ang="0">
                  <a:pos x="58" y="64"/>
                </a:cxn>
                <a:cxn ang="0">
                  <a:pos x="69" y="50"/>
                </a:cxn>
                <a:cxn ang="0">
                  <a:pos x="85" y="42"/>
                </a:cxn>
                <a:cxn ang="0">
                  <a:pos x="95" y="34"/>
                </a:cxn>
                <a:cxn ang="0">
                  <a:pos x="100" y="26"/>
                </a:cxn>
                <a:cxn ang="0">
                  <a:pos x="107" y="4"/>
                </a:cxn>
                <a:cxn ang="0">
                  <a:pos x="114" y="0"/>
                </a:cxn>
                <a:cxn ang="0">
                  <a:pos x="121" y="10"/>
                </a:cxn>
                <a:cxn ang="0">
                  <a:pos x="129" y="15"/>
                </a:cxn>
                <a:cxn ang="0">
                  <a:pos x="150" y="12"/>
                </a:cxn>
                <a:cxn ang="0">
                  <a:pos x="157" y="16"/>
                </a:cxn>
                <a:cxn ang="0">
                  <a:pos x="159" y="16"/>
                </a:cxn>
                <a:cxn ang="0">
                  <a:pos x="165" y="16"/>
                </a:cxn>
                <a:cxn ang="0">
                  <a:pos x="164" y="17"/>
                </a:cxn>
                <a:cxn ang="0">
                  <a:pos x="164" y="18"/>
                </a:cxn>
                <a:cxn ang="0">
                  <a:pos x="167" y="22"/>
                </a:cxn>
                <a:cxn ang="0">
                  <a:pos x="167" y="23"/>
                </a:cxn>
                <a:cxn ang="0">
                  <a:pos x="169" y="26"/>
                </a:cxn>
                <a:cxn ang="0">
                  <a:pos x="167" y="28"/>
                </a:cxn>
                <a:cxn ang="0">
                  <a:pos x="170" y="33"/>
                </a:cxn>
                <a:cxn ang="0">
                  <a:pos x="169" y="40"/>
                </a:cxn>
                <a:cxn ang="0">
                  <a:pos x="171" y="43"/>
                </a:cxn>
                <a:cxn ang="0">
                  <a:pos x="170" y="48"/>
                </a:cxn>
                <a:cxn ang="0">
                  <a:pos x="171" y="54"/>
                </a:cxn>
                <a:cxn ang="0">
                  <a:pos x="173" y="59"/>
                </a:cxn>
                <a:cxn ang="0">
                  <a:pos x="179" y="63"/>
                </a:cxn>
                <a:cxn ang="0">
                  <a:pos x="176" y="66"/>
                </a:cxn>
                <a:cxn ang="0">
                  <a:pos x="177" y="70"/>
                </a:cxn>
                <a:cxn ang="0">
                  <a:pos x="151" y="70"/>
                </a:cxn>
                <a:cxn ang="0">
                  <a:pos x="150" y="75"/>
                </a:cxn>
                <a:cxn ang="0">
                  <a:pos x="138" y="78"/>
                </a:cxn>
                <a:cxn ang="0">
                  <a:pos x="136" y="82"/>
                </a:cxn>
                <a:cxn ang="0">
                  <a:pos x="139" y="83"/>
                </a:cxn>
                <a:cxn ang="0">
                  <a:pos x="136" y="87"/>
                </a:cxn>
                <a:cxn ang="0">
                  <a:pos x="140" y="90"/>
                </a:cxn>
                <a:cxn ang="0">
                  <a:pos x="140" y="91"/>
                </a:cxn>
                <a:cxn ang="0">
                  <a:pos x="122" y="98"/>
                </a:cxn>
                <a:cxn ang="0">
                  <a:pos x="116" y="107"/>
                </a:cxn>
                <a:cxn ang="0">
                  <a:pos x="110" y="109"/>
                </a:cxn>
                <a:cxn ang="0">
                  <a:pos x="96" y="112"/>
                </a:cxn>
                <a:cxn ang="0">
                  <a:pos x="96" y="115"/>
                </a:cxn>
                <a:cxn ang="0">
                  <a:pos x="88" y="114"/>
                </a:cxn>
                <a:cxn ang="0">
                  <a:pos x="82" y="120"/>
                </a:cxn>
                <a:cxn ang="0">
                  <a:pos x="78" y="120"/>
                </a:cxn>
                <a:cxn ang="0">
                  <a:pos x="72" y="124"/>
                </a:cxn>
                <a:cxn ang="0">
                  <a:pos x="65" y="130"/>
                </a:cxn>
                <a:cxn ang="0">
                  <a:pos x="65" y="148"/>
                </a:cxn>
              </a:cxnLst>
              <a:rect l="0" t="0" r="r" b="b"/>
              <a:pathLst>
                <a:path w="179" h="150">
                  <a:moveTo>
                    <a:pt x="65" y="148"/>
                  </a:moveTo>
                  <a:lnTo>
                    <a:pt x="48" y="148"/>
                  </a:lnTo>
                  <a:lnTo>
                    <a:pt x="33" y="148"/>
                  </a:lnTo>
                  <a:lnTo>
                    <a:pt x="16" y="148"/>
                  </a:lnTo>
                  <a:lnTo>
                    <a:pt x="0" y="150"/>
                  </a:lnTo>
                  <a:lnTo>
                    <a:pt x="1" y="146"/>
                  </a:lnTo>
                  <a:lnTo>
                    <a:pt x="20" y="140"/>
                  </a:lnTo>
                  <a:lnTo>
                    <a:pt x="27" y="134"/>
                  </a:lnTo>
                  <a:lnTo>
                    <a:pt x="40" y="124"/>
                  </a:lnTo>
                  <a:lnTo>
                    <a:pt x="45" y="117"/>
                  </a:lnTo>
                  <a:lnTo>
                    <a:pt x="50" y="108"/>
                  </a:lnTo>
                  <a:lnTo>
                    <a:pt x="50" y="102"/>
                  </a:lnTo>
                  <a:lnTo>
                    <a:pt x="46" y="97"/>
                  </a:lnTo>
                  <a:lnTo>
                    <a:pt x="48" y="85"/>
                  </a:lnTo>
                  <a:lnTo>
                    <a:pt x="53" y="75"/>
                  </a:lnTo>
                  <a:lnTo>
                    <a:pt x="57" y="72"/>
                  </a:lnTo>
                  <a:lnTo>
                    <a:pt x="58" y="64"/>
                  </a:lnTo>
                  <a:lnTo>
                    <a:pt x="69" y="50"/>
                  </a:lnTo>
                  <a:lnTo>
                    <a:pt x="85" y="42"/>
                  </a:lnTo>
                  <a:lnTo>
                    <a:pt x="95" y="34"/>
                  </a:lnTo>
                  <a:lnTo>
                    <a:pt x="100" y="26"/>
                  </a:lnTo>
                  <a:lnTo>
                    <a:pt x="107" y="4"/>
                  </a:lnTo>
                  <a:lnTo>
                    <a:pt x="114" y="0"/>
                  </a:lnTo>
                  <a:lnTo>
                    <a:pt x="121" y="10"/>
                  </a:lnTo>
                  <a:lnTo>
                    <a:pt x="129" y="15"/>
                  </a:lnTo>
                  <a:lnTo>
                    <a:pt x="150" y="12"/>
                  </a:lnTo>
                  <a:lnTo>
                    <a:pt x="157" y="16"/>
                  </a:lnTo>
                  <a:lnTo>
                    <a:pt x="159" y="16"/>
                  </a:lnTo>
                  <a:lnTo>
                    <a:pt x="165" y="16"/>
                  </a:lnTo>
                  <a:lnTo>
                    <a:pt x="164" y="17"/>
                  </a:lnTo>
                  <a:lnTo>
                    <a:pt x="164" y="18"/>
                  </a:lnTo>
                  <a:lnTo>
                    <a:pt x="167" y="22"/>
                  </a:lnTo>
                  <a:lnTo>
                    <a:pt x="167" y="23"/>
                  </a:lnTo>
                  <a:lnTo>
                    <a:pt x="169" y="26"/>
                  </a:lnTo>
                  <a:lnTo>
                    <a:pt x="167" y="28"/>
                  </a:lnTo>
                  <a:lnTo>
                    <a:pt x="170" y="33"/>
                  </a:lnTo>
                  <a:lnTo>
                    <a:pt x="169" y="40"/>
                  </a:lnTo>
                  <a:lnTo>
                    <a:pt x="171" y="43"/>
                  </a:lnTo>
                  <a:lnTo>
                    <a:pt x="170" y="48"/>
                  </a:lnTo>
                  <a:lnTo>
                    <a:pt x="171" y="54"/>
                  </a:lnTo>
                  <a:lnTo>
                    <a:pt x="173" y="59"/>
                  </a:lnTo>
                  <a:lnTo>
                    <a:pt x="179" y="63"/>
                  </a:lnTo>
                  <a:lnTo>
                    <a:pt x="176" y="66"/>
                  </a:lnTo>
                  <a:lnTo>
                    <a:pt x="177" y="70"/>
                  </a:lnTo>
                  <a:lnTo>
                    <a:pt x="151" y="70"/>
                  </a:lnTo>
                  <a:lnTo>
                    <a:pt x="150" y="75"/>
                  </a:lnTo>
                  <a:lnTo>
                    <a:pt x="138" y="78"/>
                  </a:lnTo>
                  <a:lnTo>
                    <a:pt x="136" y="82"/>
                  </a:lnTo>
                  <a:lnTo>
                    <a:pt x="139" y="83"/>
                  </a:lnTo>
                  <a:lnTo>
                    <a:pt x="136" y="87"/>
                  </a:lnTo>
                  <a:lnTo>
                    <a:pt x="140" y="90"/>
                  </a:lnTo>
                  <a:lnTo>
                    <a:pt x="140" y="91"/>
                  </a:lnTo>
                  <a:lnTo>
                    <a:pt x="122" y="98"/>
                  </a:lnTo>
                  <a:lnTo>
                    <a:pt x="116" y="107"/>
                  </a:lnTo>
                  <a:lnTo>
                    <a:pt x="110" y="109"/>
                  </a:lnTo>
                  <a:lnTo>
                    <a:pt x="96" y="112"/>
                  </a:lnTo>
                  <a:lnTo>
                    <a:pt x="96" y="115"/>
                  </a:lnTo>
                  <a:lnTo>
                    <a:pt x="88" y="114"/>
                  </a:lnTo>
                  <a:lnTo>
                    <a:pt x="82" y="120"/>
                  </a:lnTo>
                  <a:lnTo>
                    <a:pt x="78" y="120"/>
                  </a:lnTo>
                  <a:lnTo>
                    <a:pt x="72" y="124"/>
                  </a:lnTo>
                  <a:lnTo>
                    <a:pt x="65" y="130"/>
                  </a:lnTo>
                  <a:lnTo>
                    <a:pt x="65" y="148"/>
                  </a:lnTo>
                  <a:close/>
                </a:path>
              </a:pathLst>
            </a:custGeom>
            <a:solidFill>
              <a:schemeClr val="bg1"/>
            </a:solid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194" name="Freeform 436">
              <a:extLst>
                <a:ext uri="{FF2B5EF4-FFF2-40B4-BE49-F238E27FC236}">
                  <a16:creationId xmlns:a16="http://schemas.microsoft.com/office/drawing/2014/main" id="{8C4E7338-F45C-2766-C708-3CCE84EC5410}"/>
                </a:ext>
              </a:extLst>
            </p:cNvPr>
            <p:cNvSpPr>
              <a:spLocks/>
            </p:cNvSpPr>
            <p:nvPr/>
          </p:nvSpPr>
          <p:spPr bwMode="gray">
            <a:xfrm>
              <a:off x="2076693" y="1822656"/>
              <a:ext cx="839659" cy="955632"/>
            </a:xfrm>
            <a:custGeom>
              <a:avLst/>
              <a:gdLst/>
              <a:ahLst/>
              <a:cxnLst>
                <a:cxn ang="0">
                  <a:pos x="119" y="194"/>
                </a:cxn>
                <a:cxn ang="0">
                  <a:pos x="154" y="195"/>
                </a:cxn>
                <a:cxn ang="0">
                  <a:pos x="174" y="182"/>
                </a:cxn>
                <a:cxn ang="0">
                  <a:pos x="167" y="163"/>
                </a:cxn>
                <a:cxn ang="0">
                  <a:pos x="163" y="128"/>
                </a:cxn>
                <a:cxn ang="0">
                  <a:pos x="160" y="93"/>
                </a:cxn>
                <a:cxn ang="0">
                  <a:pos x="156" y="56"/>
                </a:cxn>
                <a:cxn ang="0">
                  <a:pos x="168" y="39"/>
                </a:cxn>
                <a:cxn ang="0">
                  <a:pos x="167" y="29"/>
                </a:cxn>
                <a:cxn ang="0">
                  <a:pos x="139" y="10"/>
                </a:cxn>
                <a:cxn ang="0">
                  <a:pos x="125" y="21"/>
                </a:cxn>
                <a:cxn ang="0">
                  <a:pos x="101" y="21"/>
                </a:cxn>
                <a:cxn ang="0">
                  <a:pos x="77" y="21"/>
                </a:cxn>
                <a:cxn ang="0">
                  <a:pos x="76" y="49"/>
                </a:cxn>
                <a:cxn ang="0">
                  <a:pos x="62" y="68"/>
                </a:cxn>
                <a:cxn ang="0">
                  <a:pos x="60" y="85"/>
                </a:cxn>
                <a:cxn ang="0">
                  <a:pos x="46" y="98"/>
                </a:cxn>
                <a:cxn ang="0">
                  <a:pos x="18" y="98"/>
                </a:cxn>
                <a:cxn ang="0">
                  <a:pos x="0" y="106"/>
                </a:cxn>
                <a:cxn ang="0">
                  <a:pos x="6" y="112"/>
                </a:cxn>
                <a:cxn ang="0">
                  <a:pos x="11" y="117"/>
                </a:cxn>
                <a:cxn ang="0">
                  <a:pos x="11" y="125"/>
                </a:cxn>
                <a:cxn ang="0">
                  <a:pos x="12" y="139"/>
                </a:cxn>
                <a:cxn ang="0">
                  <a:pos x="13" y="160"/>
                </a:cxn>
                <a:cxn ang="0">
                  <a:pos x="10" y="178"/>
                </a:cxn>
                <a:cxn ang="0">
                  <a:pos x="27" y="176"/>
                </a:cxn>
                <a:cxn ang="0">
                  <a:pos x="46" y="184"/>
                </a:cxn>
                <a:cxn ang="0">
                  <a:pos x="56" y="192"/>
                </a:cxn>
                <a:cxn ang="0">
                  <a:pos x="62" y="198"/>
                </a:cxn>
                <a:cxn ang="0">
                  <a:pos x="71" y="206"/>
                </a:cxn>
                <a:cxn ang="0">
                  <a:pos x="83" y="189"/>
                </a:cxn>
                <a:cxn ang="0">
                  <a:pos x="90" y="199"/>
                </a:cxn>
                <a:cxn ang="0">
                  <a:pos x="102" y="194"/>
                </a:cxn>
              </a:cxnLst>
              <a:rect l="0" t="0" r="r" b="b"/>
              <a:pathLst>
                <a:path w="181" h="206">
                  <a:moveTo>
                    <a:pt x="102" y="194"/>
                  </a:moveTo>
                  <a:lnTo>
                    <a:pt x="119" y="194"/>
                  </a:lnTo>
                  <a:lnTo>
                    <a:pt x="137" y="195"/>
                  </a:lnTo>
                  <a:lnTo>
                    <a:pt x="154" y="195"/>
                  </a:lnTo>
                  <a:lnTo>
                    <a:pt x="171" y="195"/>
                  </a:lnTo>
                  <a:lnTo>
                    <a:pt x="174" y="182"/>
                  </a:lnTo>
                  <a:lnTo>
                    <a:pt x="168" y="180"/>
                  </a:lnTo>
                  <a:lnTo>
                    <a:pt x="167" y="163"/>
                  </a:lnTo>
                  <a:lnTo>
                    <a:pt x="164" y="145"/>
                  </a:lnTo>
                  <a:lnTo>
                    <a:pt x="163" y="128"/>
                  </a:lnTo>
                  <a:lnTo>
                    <a:pt x="161" y="111"/>
                  </a:lnTo>
                  <a:lnTo>
                    <a:pt x="160" y="93"/>
                  </a:lnTo>
                  <a:lnTo>
                    <a:pt x="158" y="75"/>
                  </a:lnTo>
                  <a:lnTo>
                    <a:pt x="156" y="56"/>
                  </a:lnTo>
                  <a:lnTo>
                    <a:pt x="155" y="39"/>
                  </a:lnTo>
                  <a:lnTo>
                    <a:pt x="168" y="39"/>
                  </a:lnTo>
                  <a:lnTo>
                    <a:pt x="181" y="39"/>
                  </a:lnTo>
                  <a:lnTo>
                    <a:pt x="167" y="29"/>
                  </a:lnTo>
                  <a:lnTo>
                    <a:pt x="154" y="20"/>
                  </a:lnTo>
                  <a:lnTo>
                    <a:pt x="139" y="10"/>
                  </a:lnTo>
                  <a:lnTo>
                    <a:pt x="125" y="0"/>
                  </a:lnTo>
                  <a:lnTo>
                    <a:pt x="125" y="21"/>
                  </a:lnTo>
                  <a:lnTo>
                    <a:pt x="113" y="21"/>
                  </a:lnTo>
                  <a:lnTo>
                    <a:pt x="101" y="21"/>
                  </a:lnTo>
                  <a:lnTo>
                    <a:pt x="89" y="21"/>
                  </a:lnTo>
                  <a:lnTo>
                    <a:pt x="77" y="21"/>
                  </a:lnTo>
                  <a:lnTo>
                    <a:pt x="77" y="33"/>
                  </a:lnTo>
                  <a:lnTo>
                    <a:pt x="76" y="49"/>
                  </a:lnTo>
                  <a:lnTo>
                    <a:pt x="76" y="64"/>
                  </a:lnTo>
                  <a:lnTo>
                    <a:pt x="62" y="68"/>
                  </a:lnTo>
                  <a:lnTo>
                    <a:pt x="58" y="74"/>
                  </a:lnTo>
                  <a:lnTo>
                    <a:pt x="60" y="85"/>
                  </a:lnTo>
                  <a:lnTo>
                    <a:pt x="61" y="98"/>
                  </a:lnTo>
                  <a:lnTo>
                    <a:pt x="46" y="98"/>
                  </a:lnTo>
                  <a:lnTo>
                    <a:pt x="32" y="98"/>
                  </a:lnTo>
                  <a:lnTo>
                    <a:pt x="18" y="98"/>
                  </a:lnTo>
                  <a:lnTo>
                    <a:pt x="4" y="99"/>
                  </a:lnTo>
                  <a:lnTo>
                    <a:pt x="0" y="106"/>
                  </a:lnTo>
                  <a:lnTo>
                    <a:pt x="2" y="104"/>
                  </a:lnTo>
                  <a:lnTo>
                    <a:pt x="6" y="112"/>
                  </a:lnTo>
                  <a:lnTo>
                    <a:pt x="8" y="112"/>
                  </a:lnTo>
                  <a:lnTo>
                    <a:pt x="11" y="117"/>
                  </a:lnTo>
                  <a:lnTo>
                    <a:pt x="12" y="123"/>
                  </a:lnTo>
                  <a:lnTo>
                    <a:pt x="11" y="125"/>
                  </a:lnTo>
                  <a:lnTo>
                    <a:pt x="7" y="131"/>
                  </a:lnTo>
                  <a:lnTo>
                    <a:pt x="12" y="139"/>
                  </a:lnTo>
                  <a:lnTo>
                    <a:pt x="13" y="146"/>
                  </a:lnTo>
                  <a:lnTo>
                    <a:pt x="13" y="160"/>
                  </a:lnTo>
                  <a:lnTo>
                    <a:pt x="6" y="185"/>
                  </a:lnTo>
                  <a:lnTo>
                    <a:pt x="10" y="178"/>
                  </a:lnTo>
                  <a:lnTo>
                    <a:pt x="18" y="179"/>
                  </a:lnTo>
                  <a:lnTo>
                    <a:pt x="27" y="176"/>
                  </a:lnTo>
                  <a:lnTo>
                    <a:pt x="38" y="176"/>
                  </a:lnTo>
                  <a:lnTo>
                    <a:pt x="46" y="184"/>
                  </a:lnTo>
                  <a:lnTo>
                    <a:pt x="52" y="184"/>
                  </a:lnTo>
                  <a:lnTo>
                    <a:pt x="56" y="192"/>
                  </a:lnTo>
                  <a:lnTo>
                    <a:pt x="60" y="194"/>
                  </a:lnTo>
                  <a:lnTo>
                    <a:pt x="62" y="198"/>
                  </a:lnTo>
                  <a:lnTo>
                    <a:pt x="61" y="199"/>
                  </a:lnTo>
                  <a:lnTo>
                    <a:pt x="71" y="206"/>
                  </a:lnTo>
                  <a:lnTo>
                    <a:pt x="77" y="200"/>
                  </a:lnTo>
                  <a:lnTo>
                    <a:pt x="83" y="189"/>
                  </a:lnTo>
                  <a:lnTo>
                    <a:pt x="87" y="190"/>
                  </a:lnTo>
                  <a:lnTo>
                    <a:pt x="90" y="199"/>
                  </a:lnTo>
                  <a:lnTo>
                    <a:pt x="95" y="200"/>
                  </a:lnTo>
                  <a:lnTo>
                    <a:pt x="102" y="194"/>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284" name="Freeform 437">
              <a:extLst>
                <a:ext uri="{FF2B5EF4-FFF2-40B4-BE49-F238E27FC236}">
                  <a16:creationId xmlns:a16="http://schemas.microsoft.com/office/drawing/2014/main" id="{695F6328-F6DB-E758-B982-A9307F493B02}"/>
                </a:ext>
              </a:extLst>
            </p:cNvPr>
            <p:cNvSpPr>
              <a:spLocks/>
            </p:cNvSpPr>
            <p:nvPr/>
          </p:nvSpPr>
          <p:spPr bwMode="gray">
            <a:xfrm>
              <a:off x="2076693" y="1780903"/>
              <a:ext cx="579876" cy="533486"/>
            </a:xfrm>
            <a:custGeom>
              <a:avLst/>
              <a:gdLst/>
              <a:ahLst/>
              <a:cxnLst>
                <a:cxn ang="0">
                  <a:pos x="125" y="30"/>
                </a:cxn>
                <a:cxn ang="0">
                  <a:pos x="113" y="30"/>
                </a:cxn>
                <a:cxn ang="0">
                  <a:pos x="101" y="30"/>
                </a:cxn>
                <a:cxn ang="0">
                  <a:pos x="89" y="30"/>
                </a:cxn>
                <a:cxn ang="0">
                  <a:pos x="77" y="30"/>
                </a:cxn>
                <a:cxn ang="0">
                  <a:pos x="77" y="42"/>
                </a:cxn>
                <a:cxn ang="0">
                  <a:pos x="76" y="58"/>
                </a:cxn>
                <a:cxn ang="0">
                  <a:pos x="76" y="73"/>
                </a:cxn>
                <a:cxn ang="0">
                  <a:pos x="62" y="77"/>
                </a:cxn>
                <a:cxn ang="0">
                  <a:pos x="58" y="83"/>
                </a:cxn>
                <a:cxn ang="0">
                  <a:pos x="60" y="94"/>
                </a:cxn>
                <a:cxn ang="0">
                  <a:pos x="61" y="107"/>
                </a:cxn>
                <a:cxn ang="0">
                  <a:pos x="46" y="107"/>
                </a:cxn>
                <a:cxn ang="0">
                  <a:pos x="32" y="107"/>
                </a:cxn>
                <a:cxn ang="0">
                  <a:pos x="18" y="107"/>
                </a:cxn>
                <a:cxn ang="0">
                  <a:pos x="4" y="108"/>
                </a:cxn>
                <a:cxn ang="0">
                  <a:pos x="0" y="115"/>
                </a:cxn>
                <a:cxn ang="0">
                  <a:pos x="1" y="101"/>
                </a:cxn>
                <a:cxn ang="0">
                  <a:pos x="4" y="94"/>
                </a:cxn>
                <a:cxn ang="0">
                  <a:pos x="7" y="93"/>
                </a:cxn>
                <a:cxn ang="0">
                  <a:pos x="13" y="81"/>
                </a:cxn>
                <a:cxn ang="0">
                  <a:pos x="12" y="79"/>
                </a:cxn>
                <a:cxn ang="0">
                  <a:pos x="19" y="65"/>
                </a:cxn>
                <a:cxn ang="0">
                  <a:pos x="32" y="47"/>
                </a:cxn>
                <a:cxn ang="0">
                  <a:pos x="37" y="29"/>
                </a:cxn>
                <a:cxn ang="0">
                  <a:pos x="42" y="24"/>
                </a:cxn>
                <a:cxn ang="0">
                  <a:pos x="52" y="16"/>
                </a:cxn>
                <a:cxn ang="0">
                  <a:pos x="55" y="10"/>
                </a:cxn>
                <a:cxn ang="0">
                  <a:pos x="60" y="2"/>
                </a:cxn>
                <a:cxn ang="0">
                  <a:pos x="76" y="0"/>
                </a:cxn>
                <a:cxn ang="0">
                  <a:pos x="93" y="0"/>
                </a:cxn>
                <a:cxn ang="0">
                  <a:pos x="108" y="0"/>
                </a:cxn>
                <a:cxn ang="0">
                  <a:pos x="125" y="0"/>
                </a:cxn>
                <a:cxn ang="0">
                  <a:pos x="125" y="9"/>
                </a:cxn>
                <a:cxn ang="0">
                  <a:pos x="125" y="30"/>
                </a:cxn>
              </a:cxnLst>
              <a:rect l="0" t="0" r="r" b="b"/>
              <a:pathLst>
                <a:path w="125" h="115">
                  <a:moveTo>
                    <a:pt x="125" y="30"/>
                  </a:moveTo>
                  <a:lnTo>
                    <a:pt x="113" y="30"/>
                  </a:lnTo>
                  <a:lnTo>
                    <a:pt x="101" y="30"/>
                  </a:lnTo>
                  <a:lnTo>
                    <a:pt x="89" y="30"/>
                  </a:lnTo>
                  <a:lnTo>
                    <a:pt x="77" y="30"/>
                  </a:lnTo>
                  <a:lnTo>
                    <a:pt x="77" y="42"/>
                  </a:lnTo>
                  <a:lnTo>
                    <a:pt x="76" y="58"/>
                  </a:lnTo>
                  <a:lnTo>
                    <a:pt x="76" y="73"/>
                  </a:lnTo>
                  <a:lnTo>
                    <a:pt x="62" y="77"/>
                  </a:lnTo>
                  <a:lnTo>
                    <a:pt x="58" y="83"/>
                  </a:lnTo>
                  <a:lnTo>
                    <a:pt x="60" y="94"/>
                  </a:lnTo>
                  <a:lnTo>
                    <a:pt x="61" y="107"/>
                  </a:lnTo>
                  <a:lnTo>
                    <a:pt x="46" y="107"/>
                  </a:lnTo>
                  <a:lnTo>
                    <a:pt x="32" y="107"/>
                  </a:lnTo>
                  <a:lnTo>
                    <a:pt x="18" y="107"/>
                  </a:lnTo>
                  <a:lnTo>
                    <a:pt x="4" y="108"/>
                  </a:lnTo>
                  <a:lnTo>
                    <a:pt x="0" y="115"/>
                  </a:lnTo>
                  <a:lnTo>
                    <a:pt x="1" y="101"/>
                  </a:lnTo>
                  <a:lnTo>
                    <a:pt x="4" y="94"/>
                  </a:lnTo>
                  <a:lnTo>
                    <a:pt x="7" y="93"/>
                  </a:lnTo>
                  <a:lnTo>
                    <a:pt x="13" y="81"/>
                  </a:lnTo>
                  <a:lnTo>
                    <a:pt x="12" y="79"/>
                  </a:lnTo>
                  <a:lnTo>
                    <a:pt x="19" y="65"/>
                  </a:lnTo>
                  <a:lnTo>
                    <a:pt x="32" y="47"/>
                  </a:lnTo>
                  <a:lnTo>
                    <a:pt x="37" y="29"/>
                  </a:lnTo>
                  <a:lnTo>
                    <a:pt x="42" y="24"/>
                  </a:lnTo>
                  <a:lnTo>
                    <a:pt x="52" y="16"/>
                  </a:lnTo>
                  <a:lnTo>
                    <a:pt x="55" y="10"/>
                  </a:lnTo>
                  <a:lnTo>
                    <a:pt x="60" y="2"/>
                  </a:lnTo>
                  <a:lnTo>
                    <a:pt x="76" y="0"/>
                  </a:lnTo>
                  <a:lnTo>
                    <a:pt x="93" y="0"/>
                  </a:lnTo>
                  <a:lnTo>
                    <a:pt x="108" y="0"/>
                  </a:lnTo>
                  <a:lnTo>
                    <a:pt x="125" y="0"/>
                  </a:lnTo>
                  <a:lnTo>
                    <a:pt x="125" y="9"/>
                  </a:lnTo>
                  <a:lnTo>
                    <a:pt x="125" y="30"/>
                  </a:lnTo>
                  <a:close/>
                </a:path>
              </a:pathLst>
            </a:custGeom>
            <a:solidFill>
              <a:schemeClr val="bg1"/>
            </a:solidFill>
            <a:ln w="3175" cap="flat" cmpd="sng">
              <a:noFill/>
              <a:prstDash val="solid"/>
              <a:round/>
              <a:headEnd type="none" w="med" len="med"/>
              <a:tailEnd type="none" w="med" len="med"/>
            </a:ln>
            <a:effectLst/>
          </p:spPr>
          <p:txBody>
            <a:bodyPr/>
            <a:lstStyle/>
            <a:p>
              <a:endParaRPr lang="en-US" sz="3200">
                <a:solidFill>
                  <a:srgbClr val="000000"/>
                </a:solidFill>
              </a:endParaRPr>
            </a:p>
          </p:txBody>
        </p:sp>
        <p:sp>
          <p:nvSpPr>
            <p:cNvPr id="285" name="Freeform 438">
              <a:extLst>
                <a:ext uri="{FF2B5EF4-FFF2-40B4-BE49-F238E27FC236}">
                  <a16:creationId xmlns:a16="http://schemas.microsoft.com/office/drawing/2014/main" id="{3FC9B207-434E-B471-6C44-4FF0B7A1AED4}"/>
                </a:ext>
              </a:extLst>
            </p:cNvPr>
            <p:cNvSpPr>
              <a:spLocks/>
            </p:cNvSpPr>
            <p:nvPr/>
          </p:nvSpPr>
          <p:spPr bwMode="gray">
            <a:xfrm>
              <a:off x="2406061" y="2003575"/>
              <a:ext cx="1141192" cy="1113359"/>
            </a:xfrm>
            <a:custGeom>
              <a:avLst/>
              <a:gdLst/>
              <a:ahLst/>
              <a:cxnLst>
                <a:cxn ang="0">
                  <a:pos x="48" y="155"/>
                </a:cxn>
                <a:cxn ang="0">
                  <a:pos x="83" y="156"/>
                </a:cxn>
                <a:cxn ang="0">
                  <a:pos x="103" y="143"/>
                </a:cxn>
                <a:cxn ang="0">
                  <a:pos x="96" y="124"/>
                </a:cxn>
                <a:cxn ang="0">
                  <a:pos x="92" y="89"/>
                </a:cxn>
                <a:cxn ang="0">
                  <a:pos x="89" y="54"/>
                </a:cxn>
                <a:cxn ang="0">
                  <a:pos x="85" y="17"/>
                </a:cxn>
                <a:cxn ang="0">
                  <a:pos x="96" y="0"/>
                </a:cxn>
                <a:cxn ang="0">
                  <a:pos x="121" y="8"/>
                </a:cxn>
                <a:cxn ang="0">
                  <a:pos x="143" y="24"/>
                </a:cxn>
                <a:cxn ang="0">
                  <a:pos x="166" y="40"/>
                </a:cxn>
                <a:cxn ang="0">
                  <a:pos x="187" y="56"/>
                </a:cxn>
                <a:cxn ang="0">
                  <a:pos x="200" y="69"/>
                </a:cxn>
                <a:cxn ang="0">
                  <a:pos x="210" y="78"/>
                </a:cxn>
                <a:cxn ang="0">
                  <a:pos x="219" y="81"/>
                </a:cxn>
                <a:cxn ang="0">
                  <a:pos x="231" y="91"/>
                </a:cxn>
                <a:cxn ang="0">
                  <a:pos x="233" y="100"/>
                </a:cxn>
                <a:cxn ang="0">
                  <a:pos x="244" y="110"/>
                </a:cxn>
                <a:cxn ang="0">
                  <a:pos x="246" y="135"/>
                </a:cxn>
                <a:cxn ang="0">
                  <a:pos x="241" y="149"/>
                </a:cxn>
                <a:cxn ang="0">
                  <a:pos x="219" y="159"/>
                </a:cxn>
                <a:cxn ang="0">
                  <a:pos x="196" y="164"/>
                </a:cxn>
                <a:cxn ang="0">
                  <a:pos x="171" y="166"/>
                </a:cxn>
                <a:cxn ang="0">
                  <a:pos x="125" y="193"/>
                </a:cxn>
                <a:cxn ang="0">
                  <a:pos x="108" y="219"/>
                </a:cxn>
                <a:cxn ang="0">
                  <a:pos x="105" y="237"/>
                </a:cxn>
                <a:cxn ang="0">
                  <a:pos x="99" y="236"/>
                </a:cxn>
                <a:cxn ang="0">
                  <a:pos x="92" y="238"/>
                </a:cxn>
                <a:cxn ang="0">
                  <a:pos x="90" y="231"/>
                </a:cxn>
                <a:cxn ang="0">
                  <a:pos x="86" y="234"/>
                </a:cxn>
                <a:cxn ang="0">
                  <a:pos x="83" y="237"/>
                </a:cxn>
                <a:cxn ang="0">
                  <a:pos x="78" y="240"/>
                </a:cxn>
                <a:cxn ang="0">
                  <a:pos x="72" y="238"/>
                </a:cxn>
                <a:cxn ang="0">
                  <a:pos x="64" y="240"/>
                </a:cxn>
                <a:cxn ang="0">
                  <a:pos x="58" y="226"/>
                </a:cxn>
                <a:cxn ang="0">
                  <a:pos x="53" y="227"/>
                </a:cxn>
                <a:cxn ang="0">
                  <a:pos x="58" y="222"/>
                </a:cxn>
                <a:cxn ang="0">
                  <a:pos x="54" y="219"/>
                </a:cxn>
                <a:cxn ang="0">
                  <a:pos x="50" y="216"/>
                </a:cxn>
                <a:cxn ang="0">
                  <a:pos x="49" y="208"/>
                </a:cxn>
                <a:cxn ang="0">
                  <a:pos x="47" y="203"/>
                </a:cxn>
                <a:cxn ang="0">
                  <a:pos x="42" y="205"/>
                </a:cxn>
                <a:cxn ang="0">
                  <a:pos x="37" y="210"/>
                </a:cxn>
                <a:cxn ang="0">
                  <a:pos x="23" y="211"/>
                </a:cxn>
                <a:cxn ang="0">
                  <a:pos x="15" y="210"/>
                </a:cxn>
                <a:cxn ang="0">
                  <a:pos x="11" y="209"/>
                </a:cxn>
                <a:cxn ang="0">
                  <a:pos x="14" y="195"/>
                </a:cxn>
                <a:cxn ang="0">
                  <a:pos x="6" y="189"/>
                </a:cxn>
                <a:cxn ang="0">
                  <a:pos x="4" y="181"/>
                </a:cxn>
                <a:cxn ang="0">
                  <a:pos x="0" y="173"/>
                </a:cxn>
                <a:cxn ang="0">
                  <a:pos x="6" y="161"/>
                </a:cxn>
                <a:cxn ang="0">
                  <a:pos x="16" y="151"/>
                </a:cxn>
                <a:cxn ang="0">
                  <a:pos x="24" y="161"/>
                </a:cxn>
              </a:cxnLst>
              <a:rect l="0" t="0" r="r" b="b"/>
              <a:pathLst>
                <a:path w="246" h="240">
                  <a:moveTo>
                    <a:pt x="31" y="155"/>
                  </a:moveTo>
                  <a:lnTo>
                    <a:pt x="48" y="155"/>
                  </a:lnTo>
                  <a:lnTo>
                    <a:pt x="66" y="156"/>
                  </a:lnTo>
                  <a:lnTo>
                    <a:pt x="83" y="156"/>
                  </a:lnTo>
                  <a:lnTo>
                    <a:pt x="100" y="156"/>
                  </a:lnTo>
                  <a:lnTo>
                    <a:pt x="103" y="143"/>
                  </a:lnTo>
                  <a:lnTo>
                    <a:pt x="97" y="141"/>
                  </a:lnTo>
                  <a:lnTo>
                    <a:pt x="96" y="124"/>
                  </a:lnTo>
                  <a:lnTo>
                    <a:pt x="93" y="106"/>
                  </a:lnTo>
                  <a:lnTo>
                    <a:pt x="92" y="89"/>
                  </a:lnTo>
                  <a:lnTo>
                    <a:pt x="90" y="72"/>
                  </a:lnTo>
                  <a:lnTo>
                    <a:pt x="89" y="54"/>
                  </a:lnTo>
                  <a:lnTo>
                    <a:pt x="87" y="36"/>
                  </a:lnTo>
                  <a:lnTo>
                    <a:pt x="85" y="17"/>
                  </a:lnTo>
                  <a:lnTo>
                    <a:pt x="84" y="0"/>
                  </a:lnTo>
                  <a:lnTo>
                    <a:pt x="96" y="0"/>
                  </a:lnTo>
                  <a:lnTo>
                    <a:pt x="110" y="0"/>
                  </a:lnTo>
                  <a:lnTo>
                    <a:pt x="121" y="8"/>
                  </a:lnTo>
                  <a:lnTo>
                    <a:pt x="133" y="16"/>
                  </a:lnTo>
                  <a:lnTo>
                    <a:pt x="143" y="24"/>
                  </a:lnTo>
                  <a:lnTo>
                    <a:pt x="154" y="32"/>
                  </a:lnTo>
                  <a:lnTo>
                    <a:pt x="166" y="40"/>
                  </a:lnTo>
                  <a:lnTo>
                    <a:pt x="177" y="48"/>
                  </a:lnTo>
                  <a:lnTo>
                    <a:pt x="187" y="56"/>
                  </a:lnTo>
                  <a:lnTo>
                    <a:pt x="199" y="63"/>
                  </a:lnTo>
                  <a:lnTo>
                    <a:pt x="200" y="69"/>
                  </a:lnTo>
                  <a:lnTo>
                    <a:pt x="206" y="73"/>
                  </a:lnTo>
                  <a:lnTo>
                    <a:pt x="210" y="78"/>
                  </a:lnTo>
                  <a:lnTo>
                    <a:pt x="217" y="79"/>
                  </a:lnTo>
                  <a:lnTo>
                    <a:pt x="219" y="81"/>
                  </a:lnTo>
                  <a:lnTo>
                    <a:pt x="230" y="85"/>
                  </a:lnTo>
                  <a:lnTo>
                    <a:pt x="231" y="91"/>
                  </a:lnTo>
                  <a:lnTo>
                    <a:pt x="230" y="97"/>
                  </a:lnTo>
                  <a:lnTo>
                    <a:pt x="233" y="100"/>
                  </a:lnTo>
                  <a:lnTo>
                    <a:pt x="244" y="97"/>
                  </a:lnTo>
                  <a:lnTo>
                    <a:pt x="244" y="110"/>
                  </a:lnTo>
                  <a:lnTo>
                    <a:pt x="246" y="122"/>
                  </a:lnTo>
                  <a:lnTo>
                    <a:pt x="246" y="135"/>
                  </a:lnTo>
                  <a:lnTo>
                    <a:pt x="246" y="148"/>
                  </a:lnTo>
                  <a:lnTo>
                    <a:pt x="241" y="149"/>
                  </a:lnTo>
                  <a:lnTo>
                    <a:pt x="235" y="159"/>
                  </a:lnTo>
                  <a:lnTo>
                    <a:pt x="219" y="159"/>
                  </a:lnTo>
                  <a:lnTo>
                    <a:pt x="203" y="159"/>
                  </a:lnTo>
                  <a:lnTo>
                    <a:pt x="196" y="164"/>
                  </a:lnTo>
                  <a:lnTo>
                    <a:pt x="185" y="164"/>
                  </a:lnTo>
                  <a:lnTo>
                    <a:pt x="171" y="166"/>
                  </a:lnTo>
                  <a:lnTo>
                    <a:pt x="146" y="186"/>
                  </a:lnTo>
                  <a:lnTo>
                    <a:pt x="125" y="193"/>
                  </a:lnTo>
                  <a:lnTo>
                    <a:pt x="119" y="207"/>
                  </a:lnTo>
                  <a:lnTo>
                    <a:pt x="108" y="219"/>
                  </a:lnTo>
                  <a:lnTo>
                    <a:pt x="105" y="227"/>
                  </a:lnTo>
                  <a:lnTo>
                    <a:pt x="105" y="237"/>
                  </a:lnTo>
                  <a:lnTo>
                    <a:pt x="102" y="238"/>
                  </a:lnTo>
                  <a:lnTo>
                    <a:pt x="99" y="236"/>
                  </a:lnTo>
                  <a:lnTo>
                    <a:pt x="97" y="236"/>
                  </a:lnTo>
                  <a:lnTo>
                    <a:pt x="92" y="238"/>
                  </a:lnTo>
                  <a:lnTo>
                    <a:pt x="90" y="238"/>
                  </a:lnTo>
                  <a:lnTo>
                    <a:pt x="90" y="231"/>
                  </a:lnTo>
                  <a:lnTo>
                    <a:pt x="87" y="231"/>
                  </a:lnTo>
                  <a:lnTo>
                    <a:pt x="86" y="234"/>
                  </a:lnTo>
                  <a:lnTo>
                    <a:pt x="84" y="232"/>
                  </a:lnTo>
                  <a:lnTo>
                    <a:pt x="83" y="237"/>
                  </a:lnTo>
                  <a:lnTo>
                    <a:pt x="78" y="237"/>
                  </a:lnTo>
                  <a:lnTo>
                    <a:pt x="78" y="240"/>
                  </a:lnTo>
                  <a:lnTo>
                    <a:pt x="74" y="238"/>
                  </a:lnTo>
                  <a:lnTo>
                    <a:pt x="72" y="238"/>
                  </a:lnTo>
                  <a:lnTo>
                    <a:pt x="69" y="235"/>
                  </a:lnTo>
                  <a:lnTo>
                    <a:pt x="64" y="240"/>
                  </a:lnTo>
                  <a:lnTo>
                    <a:pt x="59" y="234"/>
                  </a:lnTo>
                  <a:lnTo>
                    <a:pt x="58" y="226"/>
                  </a:lnTo>
                  <a:lnTo>
                    <a:pt x="55" y="226"/>
                  </a:lnTo>
                  <a:lnTo>
                    <a:pt x="53" y="227"/>
                  </a:lnTo>
                  <a:lnTo>
                    <a:pt x="53" y="226"/>
                  </a:lnTo>
                  <a:lnTo>
                    <a:pt x="58" y="222"/>
                  </a:lnTo>
                  <a:lnTo>
                    <a:pt x="58" y="221"/>
                  </a:lnTo>
                  <a:lnTo>
                    <a:pt x="54" y="219"/>
                  </a:lnTo>
                  <a:lnTo>
                    <a:pt x="53" y="216"/>
                  </a:lnTo>
                  <a:lnTo>
                    <a:pt x="50" y="216"/>
                  </a:lnTo>
                  <a:lnTo>
                    <a:pt x="50" y="211"/>
                  </a:lnTo>
                  <a:lnTo>
                    <a:pt x="49" y="208"/>
                  </a:lnTo>
                  <a:lnTo>
                    <a:pt x="48" y="208"/>
                  </a:lnTo>
                  <a:lnTo>
                    <a:pt x="47" y="203"/>
                  </a:lnTo>
                  <a:lnTo>
                    <a:pt x="43" y="203"/>
                  </a:lnTo>
                  <a:lnTo>
                    <a:pt x="42" y="205"/>
                  </a:lnTo>
                  <a:lnTo>
                    <a:pt x="39" y="208"/>
                  </a:lnTo>
                  <a:lnTo>
                    <a:pt x="37" y="210"/>
                  </a:lnTo>
                  <a:lnTo>
                    <a:pt x="29" y="208"/>
                  </a:lnTo>
                  <a:lnTo>
                    <a:pt x="23" y="211"/>
                  </a:lnTo>
                  <a:lnTo>
                    <a:pt x="19" y="208"/>
                  </a:lnTo>
                  <a:lnTo>
                    <a:pt x="15" y="210"/>
                  </a:lnTo>
                  <a:lnTo>
                    <a:pt x="12" y="210"/>
                  </a:lnTo>
                  <a:lnTo>
                    <a:pt x="11" y="209"/>
                  </a:lnTo>
                  <a:lnTo>
                    <a:pt x="14" y="204"/>
                  </a:lnTo>
                  <a:lnTo>
                    <a:pt x="14" y="195"/>
                  </a:lnTo>
                  <a:lnTo>
                    <a:pt x="9" y="189"/>
                  </a:lnTo>
                  <a:lnTo>
                    <a:pt x="6" y="189"/>
                  </a:lnTo>
                  <a:lnTo>
                    <a:pt x="3" y="184"/>
                  </a:lnTo>
                  <a:lnTo>
                    <a:pt x="4" y="181"/>
                  </a:lnTo>
                  <a:lnTo>
                    <a:pt x="3" y="175"/>
                  </a:lnTo>
                  <a:lnTo>
                    <a:pt x="0" y="173"/>
                  </a:lnTo>
                  <a:lnTo>
                    <a:pt x="0" y="167"/>
                  </a:lnTo>
                  <a:lnTo>
                    <a:pt x="6" y="161"/>
                  </a:lnTo>
                  <a:lnTo>
                    <a:pt x="12" y="150"/>
                  </a:lnTo>
                  <a:lnTo>
                    <a:pt x="16" y="151"/>
                  </a:lnTo>
                  <a:lnTo>
                    <a:pt x="19" y="160"/>
                  </a:lnTo>
                  <a:lnTo>
                    <a:pt x="24" y="161"/>
                  </a:lnTo>
                  <a:lnTo>
                    <a:pt x="31" y="155"/>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286" name="Freeform 439">
              <a:extLst>
                <a:ext uri="{FF2B5EF4-FFF2-40B4-BE49-F238E27FC236}">
                  <a16:creationId xmlns:a16="http://schemas.microsoft.com/office/drawing/2014/main" id="{5A24FF5D-A917-51F3-D706-BF5CBD4A4DA9}"/>
                </a:ext>
              </a:extLst>
            </p:cNvPr>
            <p:cNvSpPr>
              <a:spLocks/>
            </p:cNvSpPr>
            <p:nvPr/>
          </p:nvSpPr>
          <p:spPr bwMode="gray">
            <a:xfrm>
              <a:off x="2893156" y="2764370"/>
              <a:ext cx="524207" cy="403594"/>
            </a:xfrm>
            <a:custGeom>
              <a:avLst/>
              <a:gdLst/>
              <a:ahLst/>
              <a:cxnLst>
                <a:cxn ang="0">
                  <a:pos x="38" y="87"/>
                </a:cxn>
                <a:cxn ang="0">
                  <a:pos x="37" y="73"/>
                </a:cxn>
                <a:cxn ang="0">
                  <a:pos x="35" y="67"/>
                </a:cxn>
                <a:cxn ang="0">
                  <a:pos x="36" y="63"/>
                </a:cxn>
                <a:cxn ang="0">
                  <a:pos x="66" y="65"/>
                </a:cxn>
                <a:cxn ang="0">
                  <a:pos x="76" y="63"/>
                </a:cxn>
                <a:cxn ang="0">
                  <a:pos x="81" y="63"/>
                </a:cxn>
                <a:cxn ang="0">
                  <a:pos x="86" y="65"/>
                </a:cxn>
                <a:cxn ang="0">
                  <a:pos x="92" y="63"/>
                </a:cxn>
                <a:cxn ang="0">
                  <a:pos x="99" y="55"/>
                </a:cxn>
                <a:cxn ang="0">
                  <a:pos x="108" y="56"/>
                </a:cxn>
                <a:cxn ang="0">
                  <a:pos x="113" y="49"/>
                </a:cxn>
                <a:cxn ang="0">
                  <a:pos x="108" y="44"/>
                </a:cxn>
                <a:cxn ang="0">
                  <a:pos x="110" y="41"/>
                </a:cxn>
                <a:cxn ang="0">
                  <a:pos x="112" y="40"/>
                </a:cxn>
                <a:cxn ang="0">
                  <a:pos x="110" y="36"/>
                </a:cxn>
                <a:cxn ang="0">
                  <a:pos x="107" y="36"/>
                </a:cxn>
                <a:cxn ang="0">
                  <a:pos x="103" y="38"/>
                </a:cxn>
                <a:cxn ang="0">
                  <a:pos x="98" y="36"/>
                </a:cxn>
                <a:cxn ang="0">
                  <a:pos x="91" y="24"/>
                </a:cxn>
                <a:cxn ang="0">
                  <a:pos x="83" y="16"/>
                </a:cxn>
                <a:cxn ang="0">
                  <a:pos x="82" y="11"/>
                </a:cxn>
                <a:cxn ang="0">
                  <a:pos x="79" y="7"/>
                </a:cxn>
                <a:cxn ang="0">
                  <a:pos x="80" y="0"/>
                </a:cxn>
                <a:cxn ang="0">
                  <a:pos x="66" y="2"/>
                </a:cxn>
                <a:cxn ang="0">
                  <a:pos x="41" y="22"/>
                </a:cxn>
                <a:cxn ang="0">
                  <a:pos x="20" y="29"/>
                </a:cxn>
                <a:cxn ang="0">
                  <a:pos x="14" y="43"/>
                </a:cxn>
                <a:cxn ang="0">
                  <a:pos x="3" y="55"/>
                </a:cxn>
                <a:cxn ang="0">
                  <a:pos x="0" y="63"/>
                </a:cxn>
                <a:cxn ang="0">
                  <a:pos x="0" y="73"/>
                </a:cxn>
                <a:cxn ang="0">
                  <a:pos x="4" y="81"/>
                </a:cxn>
                <a:cxn ang="0">
                  <a:pos x="7" y="83"/>
                </a:cxn>
                <a:cxn ang="0">
                  <a:pos x="10" y="82"/>
                </a:cxn>
                <a:cxn ang="0">
                  <a:pos x="12" y="84"/>
                </a:cxn>
                <a:cxn ang="0">
                  <a:pos x="14" y="82"/>
                </a:cxn>
                <a:cxn ang="0">
                  <a:pos x="24" y="79"/>
                </a:cxn>
                <a:cxn ang="0">
                  <a:pos x="29" y="81"/>
                </a:cxn>
                <a:cxn ang="0">
                  <a:pos x="31" y="79"/>
                </a:cxn>
                <a:cxn ang="0">
                  <a:pos x="35" y="87"/>
                </a:cxn>
                <a:cxn ang="0">
                  <a:pos x="38" y="87"/>
                </a:cxn>
              </a:cxnLst>
              <a:rect l="0" t="0" r="r" b="b"/>
              <a:pathLst>
                <a:path w="113" h="87">
                  <a:moveTo>
                    <a:pt x="38" y="87"/>
                  </a:moveTo>
                  <a:lnTo>
                    <a:pt x="37" y="73"/>
                  </a:lnTo>
                  <a:lnTo>
                    <a:pt x="35" y="67"/>
                  </a:lnTo>
                  <a:lnTo>
                    <a:pt x="36" y="63"/>
                  </a:lnTo>
                  <a:lnTo>
                    <a:pt x="66" y="65"/>
                  </a:lnTo>
                  <a:lnTo>
                    <a:pt x="76" y="63"/>
                  </a:lnTo>
                  <a:lnTo>
                    <a:pt x="81" y="63"/>
                  </a:lnTo>
                  <a:lnTo>
                    <a:pt x="86" y="65"/>
                  </a:lnTo>
                  <a:lnTo>
                    <a:pt x="92" y="63"/>
                  </a:lnTo>
                  <a:lnTo>
                    <a:pt x="99" y="55"/>
                  </a:lnTo>
                  <a:lnTo>
                    <a:pt x="108" y="56"/>
                  </a:lnTo>
                  <a:lnTo>
                    <a:pt x="113" y="49"/>
                  </a:lnTo>
                  <a:lnTo>
                    <a:pt x="108" y="44"/>
                  </a:lnTo>
                  <a:lnTo>
                    <a:pt x="110" y="41"/>
                  </a:lnTo>
                  <a:lnTo>
                    <a:pt x="112" y="40"/>
                  </a:lnTo>
                  <a:lnTo>
                    <a:pt x="110" y="36"/>
                  </a:lnTo>
                  <a:lnTo>
                    <a:pt x="107" y="36"/>
                  </a:lnTo>
                  <a:lnTo>
                    <a:pt x="103" y="38"/>
                  </a:lnTo>
                  <a:lnTo>
                    <a:pt x="98" y="36"/>
                  </a:lnTo>
                  <a:lnTo>
                    <a:pt x="91" y="24"/>
                  </a:lnTo>
                  <a:lnTo>
                    <a:pt x="83" y="16"/>
                  </a:lnTo>
                  <a:lnTo>
                    <a:pt x="82" y="11"/>
                  </a:lnTo>
                  <a:lnTo>
                    <a:pt x="79" y="7"/>
                  </a:lnTo>
                  <a:lnTo>
                    <a:pt x="80" y="0"/>
                  </a:lnTo>
                  <a:lnTo>
                    <a:pt x="66" y="2"/>
                  </a:lnTo>
                  <a:lnTo>
                    <a:pt x="41" y="22"/>
                  </a:lnTo>
                  <a:lnTo>
                    <a:pt x="20" y="29"/>
                  </a:lnTo>
                  <a:lnTo>
                    <a:pt x="14" y="43"/>
                  </a:lnTo>
                  <a:lnTo>
                    <a:pt x="3" y="55"/>
                  </a:lnTo>
                  <a:lnTo>
                    <a:pt x="0" y="63"/>
                  </a:lnTo>
                  <a:lnTo>
                    <a:pt x="0" y="73"/>
                  </a:lnTo>
                  <a:lnTo>
                    <a:pt x="4" y="81"/>
                  </a:lnTo>
                  <a:lnTo>
                    <a:pt x="7" y="83"/>
                  </a:lnTo>
                  <a:lnTo>
                    <a:pt x="10" y="82"/>
                  </a:lnTo>
                  <a:lnTo>
                    <a:pt x="12" y="84"/>
                  </a:lnTo>
                  <a:lnTo>
                    <a:pt x="14" y="82"/>
                  </a:lnTo>
                  <a:lnTo>
                    <a:pt x="24" y="79"/>
                  </a:lnTo>
                  <a:lnTo>
                    <a:pt x="29" y="81"/>
                  </a:lnTo>
                  <a:lnTo>
                    <a:pt x="31" y="79"/>
                  </a:lnTo>
                  <a:lnTo>
                    <a:pt x="35" y="87"/>
                  </a:lnTo>
                  <a:lnTo>
                    <a:pt x="38" y="87"/>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287" name="Freeform 440">
              <a:extLst>
                <a:ext uri="{FF2B5EF4-FFF2-40B4-BE49-F238E27FC236}">
                  <a16:creationId xmlns:a16="http://schemas.microsoft.com/office/drawing/2014/main" id="{12B3DFF9-DF5E-7FB4-72EA-6A4F44EE5BE2}"/>
                </a:ext>
              </a:extLst>
            </p:cNvPr>
            <p:cNvSpPr>
              <a:spLocks/>
            </p:cNvSpPr>
            <p:nvPr/>
          </p:nvSpPr>
          <p:spPr bwMode="gray">
            <a:xfrm>
              <a:off x="5328625" y="3557639"/>
              <a:ext cx="366482" cy="389676"/>
            </a:xfrm>
            <a:custGeom>
              <a:avLst/>
              <a:gdLst/>
              <a:ahLst/>
              <a:cxnLst>
                <a:cxn ang="0">
                  <a:pos x="12" y="43"/>
                </a:cxn>
                <a:cxn ang="0">
                  <a:pos x="12" y="46"/>
                </a:cxn>
                <a:cxn ang="0">
                  <a:pos x="14" y="46"/>
                </a:cxn>
                <a:cxn ang="0">
                  <a:pos x="19" y="40"/>
                </a:cxn>
                <a:cxn ang="0">
                  <a:pos x="24" y="37"/>
                </a:cxn>
                <a:cxn ang="0">
                  <a:pos x="25" y="34"/>
                </a:cxn>
                <a:cxn ang="0">
                  <a:pos x="25" y="29"/>
                </a:cxn>
                <a:cxn ang="0">
                  <a:pos x="24" y="29"/>
                </a:cxn>
                <a:cxn ang="0">
                  <a:pos x="18" y="25"/>
                </a:cxn>
                <a:cxn ang="0">
                  <a:pos x="17" y="21"/>
                </a:cxn>
                <a:cxn ang="0">
                  <a:pos x="18" y="7"/>
                </a:cxn>
                <a:cxn ang="0">
                  <a:pos x="20" y="5"/>
                </a:cxn>
                <a:cxn ang="0">
                  <a:pos x="33" y="5"/>
                </a:cxn>
                <a:cxn ang="0">
                  <a:pos x="35" y="8"/>
                </a:cxn>
                <a:cxn ang="0">
                  <a:pos x="46" y="4"/>
                </a:cxn>
                <a:cxn ang="0">
                  <a:pos x="56" y="4"/>
                </a:cxn>
                <a:cxn ang="0">
                  <a:pos x="63" y="0"/>
                </a:cxn>
                <a:cxn ang="0">
                  <a:pos x="69" y="2"/>
                </a:cxn>
                <a:cxn ang="0">
                  <a:pos x="71" y="15"/>
                </a:cxn>
                <a:cxn ang="0">
                  <a:pos x="79" y="20"/>
                </a:cxn>
                <a:cxn ang="0">
                  <a:pos x="79" y="30"/>
                </a:cxn>
                <a:cxn ang="0">
                  <a:pos x="79" y="40"/>
                </a:cxn>
                <a:cxn ang="0">
                  <a:pos x="64" y="59"/>
                </a:cxn>
                <a:cxn ang="0">
                  <a:pos x="64" y="59"/>
                </a:cxn>
                <a:cxn ang="0">
                  <a:pos x="63" y="59"/>
                </a:cxn>
                <a:cxn ang="0">
                  <a:pos x="61" y="59"/>
                </a:cxn>
                <a:cxn ang="0">
                  <a:pos x="58" y="59"/>
                </a:cxn>
                <a:cxn ang="0">
                  <a:pos x="55" y="58"/>
                </a:cxn>
                <a:cxn ang="0">
                  <a:pos x="54" y="57"/>
                </a:cxn>
                <a:cxn ang="0">
                  <a:pos x="50" y="62"/>
                </a:cxn>
                <a:cxn ang="0">
                  <a:pos x="48" y="61"/>
                </a:cxn>
                <a:cxn ang="0">
                  <a:pos x="45" y="61"/>
                </a:cxn>
                <a:cxn ang="0">
                  <a:pos x="43" y="59"/>
                </a:cxn>
                <a:cxn ang="0">
                  <a:pos x="43" y="62"/>
                </a:cxn>
                <a:cxn ang="0">
                  <a:pos x="42" y="62"/>
                </a:cxn>
                <a:cxn ang="0">
                  <a:pos x="39" y="62"/>
                </a:cxn>
                <a:cxn ang="0">
                  <a:pos x="38" y="63"/>
                </a:cxn>
                <a:cxn ang="0">
                  <a:pos x="36" y="64"/>
                </a:cxn>
                <a:cxn ang="0">
                  <a:pos x="33" y="65"/>
                </a:cxn>
                <a:cxn ang="0">
                  <a:pos x="32" y="67"/>
                </a:cxn>
                <a:cxn ang="0">
                  <a:pos x="33" y="68"/>
                </a:cxn>
                <a:cxn ang="0">
                  <a:pos x="30" y="77"/>
                </a:cxn>
                <a:cxn ang="0">
                  <a:pos x="31" y="78"/>
                </a:cxn>
                <a:cxn ang="0">
                  <a:pos x="11" y="78"/>
                </a:cxn>
                <a:cxn ang="0">
                  <a:pos x="7" y="79"/>
                </a:cxn>
                <a:cxn ang="0">
                  <a:pos x="5" y="84"/>
                </a:cxn>
                <a:cxn ang="0">
                  <a:pos x="0" y="83"/>
                </a:cxn>
                <a:cxn ang="0">
                  <a:pos x="0" y="68"/>
                </a:cxn>
                <a:cxn ang="0">
                  <a:pos x="1" y="64"/>
                </a:cxn>
                <a:cxn ang="0">
                  <a:pos x="2" y="56"/>
                </a:cxn>
                <a:cxn ang="0">
                  <a:pos x="12" y="43"/>
                </a:cxn>
              </a:cxnLst>
              <a:rect l="0" t="0" r="r" b="b"/>
              <a:pathLst>
                <a:path w="79" h="84">
                  <a:moveTo>
                    <a:pt x="12" y="43"/>
                  </a:moveTo>
                  <a:lnTo>
                    <a:pt x="12" y="46"/>
                  </a:lnTo>
                  <a:lnTo>
                    <a:pt x="14" y="46"/>
                  </a:lnTo>
                  <a:lnTo>
                    <a:pt x="19" y="40"/>
                  </a:lnTo>
                  <a:lnTo>
                    <a:pt x="24" y="37"/>
                  </a:lnTo>
                  <a:lnTo>
                    <a:pt x="25" y="34"/>
                  </a:lnTo>
                  <a:lnTo>
                    <a:pt x="25" y="29"/>
                  </a:lnTo>
                  <a:lnTo>
                    <a:pt x="24" y="29"/>
                  </a:lnTo>
                  <a:lnTo>
                    <a:pt x="18" y="25"/>
                  </a:lnTo>
                  <a:lnTo>
                    <a:pt x="17" y="21"/>
                  </a:lnTo>
                  <a:lnTo>
                    <a:pt x="18" y="7"/>
                  </a:lnTo>
                  <a:lnTo>
                    <a:pt x="20" y="5"/>
                  </a:lnTo>
                  <a:lnTo>
                    <a:pt x="33" y="5"/>
                  </a:lnTo>
                  <a:lnTo>
                    <a:pt x="35" y="8"/>
                  </a:lnTo>
                  <a:lnTo>
                    <a:pt x="46" y="4"/>
                  </a:lnTo>
                  <a:lnTo>
                    <a:pt x="56" y="4"/>
                  </a:lnTo>
                  <a:lnTo>
                    <a:pt x="63" y="0"/>
                  </a:lnTo>
                  <a:lnTo>
                    <a:pt x="69" y="2"/>
                  </a:lnTo>
                  <a:lnTo>
                    <a:pt x="71" y="15"/>
                  </a:lnTo>
                  <a:lnTo>
                    <a:pt x="79" y="20"/>
                  </a:lnTo>
                  <a:lnTo>
                    <a:pt x="79" y="30"/>
                  </a:lnTo>
                  <a:lnTo>
                    <a:pt x="79" y="40"/>
                  </a:lnTo>
                  <a:lnTo>
                    <a:pt x="64" y="59"/>
                  </a:lnTo>
                  <a:lnTo>
                    <a:pt x="64" y="59"/>
                  </a:lnTo>
                  <a:lnTo>
                    <a:pt x="63" y="59"/>
                  </a:lnTo>
                  <a:lnTo>
                    <a:pt x="61" y="59"/>
                  </a:lnTo>
                  <a:lnTo>
                    <a:pt x="58" y="59"/>
                  </a:lnTo>
                  <a:lnTo>
                    <a:pt x="55" y="58"/>
                  </a:lnTo>
                  <a:lnTo>
                    <a:pt x="54" y="57"/>
                  </a:lnTo>
                  <a:lnTo>
                    <a:pt x="50" y="62"/>
                  </a:lnTo>
                  <a:lnTo>
                    <a:pt x="48" y="61"/>
                  </a:lnTo>
                  <a:lnTo>
                    <a:pt x="45" y="61"/>
                  </a:lnTo>
                  <a:lnTo>
                    <a:pt x="43" y="59"/>
                  </a:lnTo>
                  <a:lnTo>
                    <a:pt x="43" y="62"/>
                  </a:lnTo>
                  <a:lnTo>
                    <a:pt x="42" y="62"/>
                  </a:lnTo>
                  <a:lnTo>
                    <a:pt x="39" y="62"/>
                  </a:lnTo>
                  <a:lnTo>
                    <a:pt x="38" y="63"/>
                  </a:lnTo>
                  <a:lnTo>
                    <a:pt x="36" y="64"/>
                  </a:lnTo>
                  <a:lnTo>
                    <a:pt x="33" y="65"/>
                  </a:lnTo>
                  <a:lnTo>
                    <a:pt x="32" y="67"/>
                  </a:lnTo>
                  <a:lnTo>
                    <a:pt x="33" y="68"/>
                  </a:lnTo>
                  <a:lnTo>
                    <a:pt x="30" y="77"/>
                  </a:lnTo>
                  <a:lnTo>
                    <a:pt x="31" y="78"/>
                  </a:lnTo>
                  <a:lnTo>
                    <a:pt x="11" y="78"/>
                  </a:lnTo>
                  <a:lnTo>
                    <a:pt x="7" y="79"/>
                  </a:lnTo>
                  <a:lnTo>
                    <a:pt x="5" y="84"/>
                  </a:lnTo>
                  <a:lnTo>
                    <a:pt x="0" y="83"/>
                  </a:lnTo>
                  <a:lnTo>
                    <a:pt x="0" y="68"/>
                  </a:lnTo>
                  <a:lnTo>
                    <a:pt x="1" y="64"/>
                  </a:lnTo>
                  <a:lnTo>
                    <a:pt x="2" y="56"/>
                  </a:lnTo>
                  <a:lnTo>
                    <a:pt x="12" y="43"/>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288" name="Freeform 442">
              <a:extLst>
                <a:ext uri="{FF2B5EF4-FFF2-40B4-BE49-F238E27FC236}">
                  <a16:creationId xmlns:a16="http://schemas.microsoft.com/office/drawing/2014/main" id="{BE75763D-F557-60C5-A815-374BB97242D8}"/>
                </a:ext>
              </a:extLst>
            </p:cNvPr>
            <p:cNvSpPr>
              <a:spLocks/>
            </p:cNvSpPr>
            <p:nvPr/>
          </p:nvSpPr>
          <p:spPr bwMode="gray">
            <a:xfrm>
              <a:off x="6112616" y="2996319"/>
              <a:ext cx="719046" cy="969551"/>
            </a:xfrm>
            <a:custGeom>
              <a:avLst/>
              <a:gdLst/>
              <a:ahLst/>
              <a:cxnLst>
                <a:cxn ang="0">
                  <a:pos x="92" y="75"/>
                </a:cxn>
                <a:cxn ang="0">
                  <a:pos x="71" y="96"/>
                </a:cxn>
                <a:cxn ang="0">
                  <a:pos x="43" y="107"/>
                </a:cxn>
                <a:cxn ang="0">
                  <a:pos x="29" y="117"/>
                </a:cxn>
                <a:cxn ang="0">
                  <a:pos x="18" y="120"/>
                </a:cxn>
                <a:cxn ang="0">
                  <a:pos x="7" y="134"/>
                </a:cxn>
                <a:cxn ang="0">
                  <a:pos x="0" y="155"/>
                </a:cxn>
                <a:cxn ang="0">
                  <a:pos x="0" y="183"/>
                </a:cxn>
                <a:cxn ang="0">
                  <a:pos x="8" y="209"/>
                </a:cxn>
                <a:cxn ang="0">
                  <a:pos x="24" y="186"/>
                </a:cxn>
                <a:cxn ang="0">
                  <a:pos x="38" y="175"/>
                </a:cxn>
                <a:cxn ang="0">
                  <a:pos x="73" y="150"/>
                </a:cxn>
                <a:cxn ang="0">
                  <a:pos x="100" y="121"/>
                </a:cxn>
                <a:cxn ang="0">
                  <a:pos x="118" y="97"/>
                </a:cxn>
                <a:cxn ang="0">
                  <a:pos x="132" y="66"/>
                </a:cxn>
                <a:cxn ang="0">
                  <a:pos x="137" y="58"/>
                </a:cxn>
                <a:cxn ang="0">
                  <a:pos x="148" y="26"/>
                </a:cxn>
                <a:cxn ang="0">
                  <a:pos x="152" y="23"/>
                </a:cxn>
                <a:cxn ang="0">
                  <a:pos x="151" y="21"/>
                </a:cxn>
                <a:cxn ang="0">
                  <a:pos x="150" y="8"/>
                </a:cxn>
                <a:cxn ang="0">
                  <a:pos x="144" y="0"/>
                </a:cxn>
                <a:cxn ang="0">
                  <a:pos x="123" y="8"/>
                </a:cxn>
                <a:cxn ang="0">
                  <a:pos x="113" y="10"/>
                </a:cxn>
                <a:cxn ang="0">
                  <a:pos x="94" y="12"/>
                </a:cxn>
                <a:cxn ang="0">
                  <a:pos x="71" y="16"/>
                </a:cxn>
                <a:cxn ang="0">
                  <a:pos x="51" y="23"/>
                </a:cxn>
                <a:cxn ang="0">
                  <a:pos x="33" y="6"/>
                </a:cxn>
                <a:cxn ang="0">
                  <a:pos x="27" y="18"/>
                </a:cxn>
                <a:cxn ang="0">
                  <a:pos x="38" y="37"/>
                </a:cxn>
                <a:cxn ang="0">
                  <a:pos x="57" y="48"/>
                </a:cxn>
                <a:cxn ang="0">
                  <a:pos x="80" y="56"/>
                </a:cxn>
                <a:cxn ang="0">
                  <a:pos x="106" y="60"/>
                </a:cxn>
              </a:cxnLst>
              <a:rect l="0" t="0" r="r" b="b"/>
              <a:pathLst>
                <a:path w="155" h="209">
                  <a:moveTo>
                    <a:pt x="102" y="64"/>
                  </a:moveTo>
                  <a:lnTo>
                    <a:pt x="92" y="75"/>
                  </a:lnTo>
                  <a:lnTo>
                    <a:pt x="82" y="86"/>
                  </a:lnTo>
                  <a:lnTo>
                    <a:pt x="71" y="96"/>
                  </a:lnTo>
                  <a:lnTo>
                    <a:pt x="61" y="107"/>
                  </a:lnTo>
                  <a:lnTo>
                    <a:pt x="43" y="107"/>
                  </a:lnTo>
                  <a:lnTo>
                    <a:pt x="35" y="110"/>
                  </a:lnTo>
                  <a:lnTo>
                    <a:pt x="29" y="117"/>
                  </a:lnTo>
                  <a:lnTo>
                    <a:pt x="19" y="119"/>
                  </a:lnTo>
                  <a:lnTo>
                    <a:pt x="18" y="120"/>
                  </a:lnTo>
                  <a:lnTo>
                    <a:pt x="13" y="124"/>
                  </a:lnTo>
                  <a:lnTo>
                    <a:pt x="7" y="134"/>
                  </a:lnTo>
                  <a:lnTo>
                    <a:pt x="0" y="141"/>
                  </a:lnTo>
                  <a:lnTo>
                    <a:pt x="0" y="155"/>
                  </a:lnTo>
                  <a:lnTo>
                    <a:pt x="0" y="169"/>
                  </a:lnTo>
                  <a:lnTo>
                    <a:pt x="0" y="183"/>
                  </a:lnTo>
                  <a:lnTo>
                    <a:pt x="0" y="198"/>
                  </a:lnTo>
                  <a:lnTo>
                    <a:pt x="8" y="209"/>
                  </a:lnTo>
                  <a:lnTo>
                    <a:pt x="23" y="193"/>
                  </a:lnTo>
                  <a:lnTo>
                    <a:pt x="24" y="186"/>
                  </a:lnTo>
                  <a:lnTo>
                    <a:pt x="29" y="186"/>
                  </a:lnTo>
                  <a:lnTo>
                    <a:pt x="38" y="175"/>
                  </a:lnTo>
                  <a:lnTo>
                    <a:pt x="60" y="156"/>
                  </a:lnTo>
                  <a:lnTo>
                    <a:pt x="73" y="150"/>
                  </a:lnTo>
                  <a:lnTo>
                    <a:pt x="82" y="139"/>
                  </a:lnTo>
                  <a:lnTo>
                    <a:pt x="100" y="121"/>
                  </a:lnTo>
                  <a:lnTo>
                    <a:pt x="108" y="107"/>
                  </a:lnTo>
                  <a:lnTo>
                    <a:pt x="118" y="97"/>
                  </a:lnTo>
                  <a:lnTo>
                    <a:pt x="123" y="83"/>
                  </a:lnTo>
                  <a:lnTo>
                    <a:pt x="132" y="66"/>
                  </a:lnTo>
                  <a:lnTo>
                    <a:pt x="132" y="61"/>
                  </a:lnTo>
                  <a:lnTo>
                    <a:pt x="137" y="58"/>
                  </a:lnTo>
                  <a:lnTo>
                    <a:pt x="145" y="44"/>
                  </a:lnTo>
                  <a:lnTo>
                    <a:pt x="148" y="26"/>
                  </a:lnTo>
                  <a:lnTo>
                    <a:pt x="155" y="24"/>
                  </a:lnTo>
                  <a:lnTo>
                    <a:pt x="152" y="23"/>
                  </a:lnTo>
                  <a:lnTo>
                    <a:pt x="150" y="23"/>
                  </a:lnTo>
                  <a:lnTo>
                    <a:pt x="151" y="21"/>
                  </a:lnTo>
                  <a:lnTo>
                    <a:pt x="152" y="13"/>
                  </a:lnTo>
                  <a:lnTo>
                    <a:pt x="150" y="8"/>
                  </a:lnTo>
                  <a:lnTo>
                    <a:pt x="152" y="2"/>
                  </a:lnTo>
                  <a:lnTo>
                    <a:pt x="144" y="0"/>
                  </a:lnTo>
                  <a:lnTo>
                    <a:pt x="136" y="5"/>
                  </a:lnTo>
                  <a:lnTo>
                    <a:pt x="123" y="8"/>
                  </a:lnTo>
                  <a:lnTo>
                    <a:pt x="118" y="10"/>
                  </a:lnTo>
                  <a:lnTo>
                    <a:pt x="113" y="10"/>
                  </a:lnTo>
                  <a:lnTo>
                    <a:pt x="108" y="12"/>
                  </a:lnTo>
                  <a:lnTo>
                    <a:pt x="94" y="12"/>
                  </a:lnTo>
                  <a:lnTo>
                    <a:pt x="83" y="18"/>
                  </a:lnTo>
                  <a:lnTo>
                    <a:pt x="71" y="16"/>
                  </a:lnTo>
                  <a:lnTo>
                    <a:pt x="60" y="23"/>
                  </a:lnTo>
                  <a:lnTo>
                    <a:pt x="51" y="23"/>
                  </a:lnTo>
                  <a:lnTo>
                    <a:pt x="46" y="21"/>
                  </a:lnTo>
                  <a:lnTo>
                    <a:pt x="33" y="6"/>
                  </a:lnTo>
                  <a:lnTo>
                    <a:pt x="29" y="15"/>
                  </a:lnTo>
                  <a:lnTo>
                    <a:pt x="27" y="18"/>
                  </a:lnTo>
                  <a:lnTo>
                    <a:pt x="29" y="24"/>
                  </a:lnTo>
                  <a:lnTo>
                    <a:pt x="38" y="37"/>
                  </a:lnTo>
                  <a:lnTo>
                    <a:pt x="45" y="43"/>
                  </a:lnTo>
                  <a:lnTo>
                    <a:pt x="57" y="48"/>
                  </a:lnTo>
                  <a:lnTo>
                    <a:pt x="68" y="51"/>
                  </a:lnTo>
                  <a:lnTo>
                    <a:pt x="80" y="56"/>
                  </a:lnTo>
                  <a:lnTo>
                    <a:pt x="92" y="60"/>
                  </a:lnTo>
                  <a:lnTo>
                    <a:pt x="106" y="60"/>
                  </a:lnTo>
                  <a:lnTo>
                    <a:pt x="102" y="64"/>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289" name="Freeform 443">
              <a:extLst>
                <a:ext uri="{FF2B5EF4-FFF2-40B4-BE49-F238E27FC236}">
                  <a16:creationId xmlns:a16="http://schemas.microsoft.com/office/drawing/2014/main" id="{BF06F80C-842A-4401-5C91-D3F2E5FD2224}"/>
                </a:ext>
              </a:extLst>
            </p:cNvPr>
            <p:cNvSpPr>
              <a:spLocks/>
            </p:cNvSpPr>
            <p:nvPr/>
          </p:nvSpPr>
          <p:spPr bwMode="gray">
            <a:xfrm>
              <a:off x="5555938" y="2778288"/>
              <a:ext cx="1048412" cy="821103"/>
            </a:xfrm>
            <a:custGeom>
              <a:avLst/>
              <a:gdLst/>
              <a:ahLst/>
              <a:cxnLst>
                <a:cxn ang="0">
                  <a:pos x="212" y="122"/>
                </a:cxn>
                <a:cxn ang="0">
                  <a:pos x="191" y="143"/>
                </a:cxn>
                <a:cxn ang="0">
                  <a:pos x="163" y="154"/>
                </a:cxn>
                <a:cxn ang="0">
                  <a:pos x="149" y="164"/>
                </a:cxn>
                <a:cxn ang="0">
                  <a:pos x="138" y="167"/>
                </a:cxn>
                <a:cxn ang="0">
                  <a:pos x="126" y="171"/>
                </a:cxn>
                <a:cxn ang="0">
                  <a:pos x="106" y="168"/>
                </a:cxn>
                <a:cxn ang="0">
                  <a:pos x="95" y="177"/>
                </a:cxn>
                <a:cxn ang="0">
                  <a:pos x="72" y="173"/>
                </a:cxn>
                <a:cxn ang="0">
                  <a:pos x="43" y="160"/>
                </a:cxn>
                <a:cxn ang="0">
                  <a:pos x="32" y="144"/>
                </a:cxn>
                <a:cxn ang="0">
                  <a:pos x="18" y="122"/>
                </a:cxn>
                <a:cxn ang="0">
                  <a:pos x="0" y="108"/>
                </a:cxn>
                <a:cxn ang="0">
                  <a:pos x="3" y="101"/>
                </a:cxn>
                <a:cxn ang="0">
                  <a:pos x="17" y="97"/>
                </a:cxn>
                <a:cxn ang="0">
                  <a:pos x="19" y="69"/>
                </a:cxn>
                <a:cxn ang="0">
                  <a:pos x="28" y="60"/>
                </a:cxn>
                <a:cxn ang="0">
                  <a:pos x="40" y="36"/>
                </a:cxn>
                <a:cxn ang="0">
                  <a:pos x="52" y="13"/>
                </a:cxn>
                <a:cxn ang="0">
                  <a:pos x="59" y="10"/>
                </a:cxn>
                <a:cxn ang="0">
                  <a:pos x="63" y="6"/>
                </a:cxn>
                <a:cxn ang="0">
                  <a:pos x="72" y="0"/>
                </a:cxn>
                <a:cxn ang="0">
                  <a:pos x="80" y="6"/>
                </a:cxn>
                <a:cxn ang="0">
                  <a:pos x="88" y="4"/>
                </a:cxn>
                <a:cxn ang="0">
                  <a:pos x="96" y="5"/>
                </a:cxn>
                <a:cxn ang="0">
                  <a:pos x="107" y="6"/>
                </a:cxn>
                <a:cxn ang="0">
                  <a:pos x="121" y="20"/>
                </a:cxn>
                <a:cxn ang="0">
                  <a:pos x="133" y="32"/>
                </a:cxn>
                <a:cxn ang="0">
                  <a:pos x="139" y="41"/>
                </a:cxn>
                <a:cxn ang="0">
                  <a:pos x="132" y="57"/>
                </a:cxn>
                <a:cxn ang="0">
                  <a:pos x="140" y="62"/>
                </a:cxn>
                <a:cxn ang="0">
                  <a:pos x="149" y="62"/>
                </a:cxn>
                <a:cxn ang="0">
                  <a:pos x="149" y="71"/>
                </a:cxn>
                <a:cxn ang="0">
                  <a:pos x="165" y="90"/>
                </a:cxn>
                <a:cxn ang="0">
                  <a:pos x="188" y="98"/>
                </a:cxn>
                <a:cxn ang="0">
                  <a:pos x="212" y="107"/>
                </a:cxn>
                <a:cxn ang="0">
                  <a:pos x="222" y="111"/>
                </a:cxn>
              </a:cxnLst>
              <a:rect l="0" t="0" r="r" b="b"/>
              <a:pathLst>
                <a:path w="226" h="177">
                  <a:moveTo>
                    <a:pt x="222" y="111"/>
                  </a:moveTo>
                  <a:lnTo>
                    <a:pt x="212" y="122"/>
                  </a:lnTo>
                  <a:lnTo>
                    <a:pt x="202" y="133"/>
                  </a:lnTo>
                  <a:lnTo>
                    <a:pt x="191" y="143"/>
                  </a:lnTo>
                  <a:lnTo>
                    <a:pt x="181" y="154"/>
                  </a:lnTo>
                  <a:lnTo>
                    <a:pt x="163" y="154"/>
                  </a:lnTo>
                  <a:lnTo>
                    <a:pt x="155" y="157"/>
                  </a:lnTo>
                  <a:lnTo>
                    <a:pt x="149" y="164"/>
                  </a:lnTo>
                  <a:lnTo>
                    <a:pt x="139" y="166"/>
                  </a:lnTo>
                  <a:lnTo>
                    <a:pt x="138" y="167"/>
                  </a:lnTo>
                  <a:lnTo>
                    <a:pt x="133" y="171"/>
                  </a:lnTo>
                  <a:lnTo>
                    <a:pt x="126" y="171"/>
                  </a:lnTo>
                  <a:lnTo>
                    <a:pt x="116" y="166"/>
                  </a:lnTo>
                  <a:lnTo>
                    <a:pt x="106" y="168"/>
                  </a:lnTo>
                  <a:lnTo>
                    <a:pt x="102" y="173"/>
                  </a:lnTo>
                  <a:lnTo>
                    <a:pt x="95" y="177"/>
                  </a:lnTo>
                  <a:lnTo>
                    <a:pt x="89" y="177"/>
                  </a:lnTo>
                  <a:lnTo>
                    <a:pt x="72" y="173"/>
                  </a:lnTo>
                  <a:lnTo>
                    <a:pt x="55" y="161"/>
                  </a:lnTo>
                  <a:lnTo>
                    <a:pt x="43" y="160"/>
                  </a:lnTo>
                  <a:lnTo>
                    <a:pt x="43" y="149"/>
                  </a:lnTo>
                  <a:lnTo>
                    <a:pt x="32" y="144"/>
                  </a:lnTo>
                  <a:lnTo>
                    <a:pt x="26" y="128"/>
                  </a:lnTo>
                  <a:lnTo>
                    <a:pt x="18" y="122"/>
                  </a:lnTo>
                  <a:lnTo>
                    <a:pt x="13" y="114"/>
                  </a:lnTo>
                  <a:lnTo>
                    <a:pt x="0" y="108"/>
                  </a:lnTo>
                  <a:lnTo>
                    <a:pt x="3" y="106"/>
                  </a:lnTo>
                  <a:lnTo>
                    <a:pt x="3" y="101"/>
                  </a:lnTo>
                  <a:lnTo>
                    <a:pt x="12" y="101"/>
                  </a:lnTo>
                  <a:lnTo>
                    <a:pt x="17" y="97"/>
                  </a:lnTo>
                  <a:lnTo>
                    <a:pt x="18" y="68"/>
                  </a:lnTo>
                  <a:lnTo>
                    <a:pt x="19" y="69"/>
                  </a:lnTo>
                  <a:lnTo>
                    <a:pt x="22" y="63"/>
                  </a:lnTo>
                  <a:lnTo>
                    <a:pt x="28" y="60"/>
                  </a:lnTo>
                  <a:lnTo>
                    <a:pt x="31" y="49"/>
                  </a:lnTo>
                  <a:lnTo>
                    <a:pt x="40" y="36"/>
                  </a:lnTo>
                  <a:lnTo>
                    <a:pt x="47" y="30"/>
                  </a:lnTo>
                  <a:lnTo>
                    <a:pt x="52" y="13"/>
                  </a:lnTo>
                  <a:lnTo>
                    <a:pt x="52" y="9"/>
                  </a:lnTo>
                  <a:lnTo>
                    <a:pt x="59" y="10"/>
                  </a:lnTo>
                  <a:lnTo>
                    <a:pt x="61" y="6"/>
                  </a:lnTo>
                  <a:lnTo>
                    <a:pt x="63" y="6"/>
                  </a:lnTo>
                  <a:lnTo>
                    <a:pt x="66" y="13"/>
                  </a:lnTo>
                  <a:lnTo>
                    <a:pt x="72" y="0"/>
                  </a:lnTo>
                  <a:lnTo>
                    <a:pt x="77" y="3"/>
                  </a:lnTo>
                  <a:lnTo>
                    <a:pt x="80" y="6"/>
                  </a:lnTo>
                  <a:lnTo>
                    <a:pt x="87" y="6"/>
                  </a:lnTo>
                  <a:lnTo>
                    <a:pt x="88" y="4"/>
                  </a:lnTo>
                  <a:lnTo>
                    <a:pt x="91" y="6"/>
                  </a:lnTo>
                  <a:lnTo>
                    <a:pt x="96" y="5"/>
                  </a:lnTo>
                  <a:lnTo>
                    <a:pt x="102" y="6"/>
                  </a:lnTo>
                  <a:lnTo>
                    <a:pt x="107" y="6"/>
                  </a:lnTo>
                  <a:lnTo>
                    <a:pt x="115" y="11"/>
                  </a:lnTo>
                  <a:lnTo>
                    <a:pt x="121" y="20"/>
                  </a:lnTo>
                  <a:lnTo>
                    <a:pt x="130" y="26"/>
                  </a:lnTo>
                  <a:lnTo>
                    <a:pt x="133" y="32"/>
                  </a:lnTo>
                  <a:lnTo>
                    <a:pt x="140" y="40"/>
                  </a:lnTo>
                  <a:lnTo>
                    <a:pt x="139" y="41"/>
                  </a:lnTo>
                  <a:lnTo>
                    <a:pt x="137" y="49"/>
                  </a:lnTo>
                  <a:lnTo>
                    <a:pt x="132" y="57"/>
                  </a:lnTo>
                  <a:lnTo>
                    <a:pt x="134" y="62"/>
                  </a:lnTo>
                  <a:lnTo>
                    <a:pt x="140" y="62"/>
                  </a:lnTo>
                  <a:lnTo>
                    <a:pt x="145" y="59"/>
                  </a:lnTo>
                  <a:lnTo>
                    <a:pt x="149" y="62"/>
                  </a:lnTo>
                  <a:lnTo>
                    <a:pt x="147" y="65"/>
                  </a:lnTo>
                  <a:lnTo>
                    <a:pt x="149" y="71"/>
                  </a:lnTo>
                  <a:lnTo>
                    <a:pt x="158" y="84"/>
                  </a:lnTo>
                  <a:lnTo>
                    <a:pt x="165" y="90"/>
                  </a:lnTo>
                  <a:lnTo>
                    <a:pt x="177" y="95"/>
                  </a:lnTo>
                  <a:lnTo>
                    <a:pt x="188" y="98"/>
                  </a:lnTo>
                  <a:lnTo>
                    <a:pt x="200" y="103"/>
                  </a:lnTo>
                  <a:lnTo>
                    <a:pt x="212" y="107"/>
                  </a:lnTo>
                  <a:lnTo>
                    <a:pt x="226" y="107"/>
                  </a:lnTo>
                  <a:lnTo>
                    <a:pt x="222" y="111"/>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290" name="Freeform 678">
              <a:extLst>
                <a:ext uri="{FF2B5EF4-FFF2-40B4-BE49-F238E27FC236}">
                  <a16:creationId xmlns:a16="http://schemas.microsoft.com/office/drawing/2014/main" id="{B150DAE7-6A9E-6114-D3F5-1D0993F9F5A2}"/>
                </a:ext>
              </a:extLst>
            </p:cNvPr>
            <p:cNvSpPr>
              <a:spLocks/>
            </p:cNvSpPr>
            <p:nvPr/>
          </p:nvSpPr>
          <p:spPr bwMode="gray">
            <a:xfrm>
              <a:off x="6228590" y="2866427"/>
              <a:ext cx="4641" cy="4641"/>
            </a:xfrm>
            <a:custGeom>
              <a:avLst/>
              <a:gdLst/>
              <a:ahLst/>
              <a:cxnLst>
                <a:cxn ang="0">
                  <a:pos x="0" y="0"/>
                </a:cxn>
                <a:cxn ang="0">
                  <a:pos x="0" y="1"/>
                </a:cxn>
                <a:cxn ang="0">
                  <a:pos x="0" y="0"/>
                </a:cxn>
              </a:cxnLst>
              <a:rect l="0" t="0" r="r" b="b"/>
              <a:pathLst>
                <a:path h="1">
                  <a:moveTo>
                    <a:pt x="0" y="0"/>
                  </a:moveTo>
                  <a:lnTo>
                    <a:pt x="0" y="1"/>
                  </a:lnTo>
                  <a:lnTo>
                    <a:pt x="0" y="0"/>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291" name="Freeform 679">
              <a:extLst>
                <a:ext uri="{FF2B5EF4-FFF2-40B4-BE49-F238E27FC236}">
                  <a16:creationId xmlns:a16="http://schemas.microsoft.com/office/drawing/2014/main" id="{0882C86B-C693-B96A-8E7E-81EF01172037}"/>
                </a:ext>
              </a:extLst>
            </p:cNvPr>
            <p:cNvSpPr>
              <a:spLocks/>
            </p:cNvSpPr>
            <p:nvPr/>
          </p:nvSpPr>
          <p:spPr bwMode="gray">
            <a:xfrm>
              <a:off x="6228590" y="2843234"/>
              <a:ext cx="4641" cy="4641"/>
            </a:xfrm>
            <a:custGeom>
              <a:avLst/>
              <a:gdLst/>
              <a:ahLst/>
              <a:cxnLst>
                <a:cxn ang="0">
                  <a:pos x="0" y="1"/>
                </a:cxn>
                <a:cxn ang="0">
                  <a:pos x="1" y="1"/>
                </a:cxn>
                <a:cxn ang="0">
                  <a:pos x="1" y="0"/>
                </a:cxn>
                <a:cxn ang="0">
                  <a:pos x="0" y="1"/>
                </a:cxn>
              </a:cxnLst>
              <a:rect l="0" t="0" r="r" b="b"/>
              <a:pathLst>
                <a:path w="1" h="1">
                  <a:moveTo>
                    <a:pt x="0" y="1"/>
                  </a:moveTo>
                  <a:lnTo>
                    <a:pt x="1" y="1"/>
                  </a:lnTo>
                  <a:lnTo>
                    <a:pt x="1" y="0"/>
                  </a:lnTo>
                  <a:lnTo>
                    <a:pt x="0" y="1"/>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292" name="Freeform 680">
              <a:extLst>
                <a:ext uri="{FF2B5EF4-FFF2-40B4-BE49-F238E27FC236}">
                  <a16:creationId xmlns:a16="http://schemas.microsoft.com/office/drawing/2014/main" id="{8F6B8418-6DFF-B127-8AD9-A5D6E8EF8963}"/>
                </a:ext>
              </a:extLst>
            </p:cNvPr>
            <p:cNvSpPr>
              <a:spLocks/>
            </p:cNvSpPr>
            <p:nvPr/>
          </p:nvSpPr>
          <p:spPr bwMode="gray">
            <a:xfrm>
              <a:off x="6896605" y="2973126"/>
              <a:ext cx="18556" cy="4641"/>
            </a:xfrm>
            <a:custGeom>
              <a:avLst/>
              <a:gdLst/>
              <a:ahLst/>
              <a:cxnLst>
                <a:cxn ang="0">
                  <a:pos x="0" y="0"/>
                </a:cxn>
                <a:cxn ang="0">
                  <a:pos x="4" y="0"/>
                </a:cxn>
                <a:cxn ang="0">
                  <a:pos x="0" y="0"/>
                </a:cxn>
              </a:cxnLst>
              <a:rect l="0" t="0" r="r" b="b"/>
              <a:pathLst>
                <a:path w="4">
                  <a:moveTo>
                    <a:pt x="0" y="0"/>
                  </a:moveTo>
                  <a:lnTo>
                    <a:pt x="4" y="0"/>
                  </a:lnTo>
                  <a:lnTo>
                    <a:pt x="0"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293" name="Freeform 681">
              <a:extLst>
                <a:ext uri="{FF2B5EF4-FFF2-40B4-BE49-F238E27FC236}">
                  <a16:creationId xmlns:a16="http://schemas.microsoft.com/office/drawing/2014/main" id="{12C442D7-D7D9-95DA-E42F-595916A6626D}"/>
                </a:ext>
              </a:extLst>
            </p:cNvPr>
            <p:cNvSpPr>
              <a:spLocks/>
            </p:cNvSpPr>
            <p:nvPr/>
          </p:nvSpPr>
          <p:spPr bwMode="gray">
            <a:xfrm>
              <a:off x="6975469" y="2931374"/>
              <a:ext cx="74224" cy="37112"/>
            </a:xfrm>
            <a:custGeom>
              <a:avLst/>
              <a:gdLst/>
              <a:ahLst/>
              <a:cxnLst>
                <a:cxn ang="0">
                  <a:pos x="15" y="3"/>
                </a:cxn>
                <a:cxn ang="0">
                  <a:pos x="16" y="3"/>
                </a:cxn>
                <a:cxn ang="0">
                  <a:pos x="14" y="5"/>
                </a:cxn>
                <a:cxn ang="0">
                  <a:pos x="9" y="8"/>
                </a:cxn>
                <a:cxn ang="0">
                  <a:pos x="0" y="4"/>
                </a:cxn>
                <a:cxn ang="0">
                  <a:pos x="3" y="0"/>
                </a:cxn>
                <a:cxn ang="0">
                  <a:pos x="6" y="3"/>
                </a:cxn>
                <a:cxn ang="0">
                  <a:pos x="15" y="3"/>
                </a:cxn>
              </a:cxnLst>
              <a:rect l="0" t="0" r="r" b="b"/>
              <a:pathLst>
                <a:path w="16" h="8">
                  <a:moveTo>
                    <a:pt x="15" y="3"/>
                  </a:moveTo>
                  <a:lnTo>
                    <a:pt x="16" y="3"/>
                  </a:lnTo>
                  <a:lnTo>
                    <a:pt x="14" y="5"/>
                  </a:lnTo>
                  <a:lnTo>
                    <a:pt x="9" y="8"/>
                  </a:lnTo>
                  <a:lnTo>
                    <a:pt x="0" y="4"/>
                  </a:lnTo>
                  <a:lnTo>
                    <a:pt x="3" y="0"/>
                  </a:lnTo>
                  <a:lnTo>
                    <a:pt x="6" y="3"/>
                  </a:lnTo>
                  <a:lnTo>
                    <a:pt x="15" y="3"/>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294" name="Freeform 682">
              <a:extLst>
                <a:ext uri="{FF2B5EF4-FFF2-40B4-BE49-F238E27FC236}">
                  <a16:creationId xmlns:a16="http://schemas.microsoft.com/office/drawing/2014/main" id="{CA1B6F32-8FE6-70F2-85C3-6FA641091645}"/>
                </a:ext>
              </a:extLst>
            </p:cNvPr>
            <p:cNvSpPr>
              <a:spLocks/>
            </p:cNvSpPr>
            <p:nvPr/>
          </p:nvSpPr>
          <p:spPr bwMode="gray">
            <a:xfrm>
              <a:off x="6163645" y="2625200"/>
              <a:ext cx="9278" cy="18556"/>
            </a:xfrm>
            <a:custGeom>
              <a:avLst/>
              <a:gdLst/>
              <a:ahLst/>
              <a:cxnLst>
                <a:cxn ang="0">
                  <a:pos x="2" y="4"/>
                </a:cxn>
                <a:cxn ang="0">
                  <a:pos x="0" y="0"/>
                </a:cxn>
                <a:cxn ang="0">
                  <a:pos x="2" y="4"/>
                </a:cxn>
              </a:cxnLst>
              <a:rect l="0" t="0" r="r" b="b"/>
              <a:pathLst>
                <a:path w="2" h="4">
                  <a:moveTo>
                    <a:pt x="2" y="4"/>
                  </a:moveTo>
                  <a:lnTo>
                    <a:pt x="0" y="0"/>
                  </a:lnTo>
                  <a:lnTo>
                    <a:pt x="2" y="4"/>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295" name="Freeform 683">
              <a:extLst>
                <a:ext uri="{FF2B5EF4-FFF2-40B4-BE49-F238E27FC236}">
                  <a16:creationId xmlns:a16="http://schemas.microsoft.com/office/drawing/2014/main" id="{895F6366-79CD-EB0C-9BD9-FA5466F8B848}"/>
                </a:ext>
              </a:extLst>
            </p:cNvPr>
            <p:cNvSpPr>
              <a:spLocks/>
            </p:cNvSpPr>
            <p:nvPr/>
          </p:nvSpPr>
          <p:spPr bwMode="gray">
            <a:xfrm>
              <a:off x="6168284" y="2620562"/>
              <a:ext cx="4641" cy="9278"/>
            </a:xfrm>
            <a:custGeom>
              <a:avLst/>
              <a:gdLst/>
              <a:ahLst/>
              <a:cxnLst>
                <a:cxn ang="0">
                  <a:pos x="0" y="0"/>
                </a:cxn>
                <a:cxn ang="0">
                  <a:pos x="1" y="2"/>
                </a:cxn>
                <a:cxn ang="0">
                  <a:pos x="0" y="0"/>
                </a:cxn>
              </a:cxnLst>
              <a:rect l="0" t="0" r="r" b="b"/>
              <a:pathLst>
                <a:path w="1" h="2">
                  <a:moveTo>
                    <a:pt x="0" y="0"/>
                  </a:moveTo>
                  <a:lnTo>
                    <a:pt x="1" y="2"/>
                  </a:lnTo>
                  <a:lnTo>
                    <a:pt x="0" y="0"/>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296" name="Freeform 684">
              <a:extLst>
                <a:ext uri="{FF2B5EF4-FFF2-40B4-BE49-F238E27FC236}">
                  <a16:creationId xmlns:a16="http://schemas.microsoft.com/office/drawing/2014/main" id="{3F6B7EEB-24CE-9662-9E9B-FCAB31740941}"/>
                </a:ext>
              </a:extLst>
            </p:cNvPr>
            <p:cNvSpPr>
              <a:spLocks/>
            </p:cNvSpPr>
            <p:nvPr/>
          </p:nvSpPr>
          <p:spPr bwMode="gray">
            <a:xfrm>
              <a:off x="6177563" y="2629841"/>
              <a:ext cx="9278" cy="13918"/>
            </a:xfrm>
            <a:custGeom>
              <a:avLst/>
              <a:gdLst/>
              <a:ahLst/>
              <a:cxnLst>
                <a:cxn ang="0">
                  <a:pos x="2" y="3"/>
                </a:cxn>
                <a:cxn ang="0">
                  <a:pos x="0" y="0"/>
                </a:cxn>
                <a:cxn ang="0">
                  <a:pos x="2" y="3"/>
                </a:cxn>
              </a:cxnLst>
              <a:rect l="0" t="0" r="r" b="b"/>
              <a:pathLst>
                <a:path w="2" h="3">
                  <a:moveTo>
                    <a:pt x="2" y="3"/>
                  </a:moveTo>
                  <a:lnTo>
                    <a:pt x="0" y="0"/>
                  </a:lnTo>
                  <a:lnTo>
                    <a:pt x="2" y="3"/>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297" name="Freeform 734">
              <a:extLst>
                <a:ext uri="{FF2B5EF4-FFF2-40B4-BE49-F238E27FC236}">
                  <a16:creationId xmlns:a16="http://schemas.microsoft.com/office/drawing/2014/main" id="{A9692F64-F483-5E20-964D-90FC16758419}"/>
                </a:ext>
              </a:extLst>
            </p:cNvPr>
            <p:cNvSpPr>
              <a:spLocks/>
            </p:cNvSpPr>
            <p:nvPr/>
          </p:nvSpPr>
          <p:spPr bwMode="gray">
            <a:xfrm>
              <a:off x="2081331" y="1720598"/>
              <a:ext cx="51031" cy="46390"/>
            </a:xfrm>
            <a:custGeom>
              <a:avLst/>
              <a:gdLst/>
              <a:ahLst/>
              <a:cxnLst>
                <a:cxn ang="0">
                  <a:pos x="10" y="0"/>
                </a:cxn>
                <a:cxn ang="0">
                  <a:pos x="0" y="4"/>
                </a:cxn>
                <a:cxn ang="0">
                  <a:pos x="1" y="7"/>
                </a:cxn>
                <a:cxn ang="0">
                  <a:pos x="4" y="10"/>
                </a:cxn>
                <a:cxn ang="0">
                  <a:pos x="6" y="9"/>
                </a:cxn>
                <a:cxn ang="0">
                  <a:pos x="7" y="4"/>
                </a:cxn>
                <a:cxn ang="0">
                  <a:pos x="11" y="1"/>
                </a:cxn>
                <a:cxn ang="0">
                  <a:pos x="10" y="0"/>
                </a:cxn>
              </a:cxnLst>
              <a:rect l="0" t="0" r="r" b="b"/>
              <a:pathLst>
                <a:path w="11" h="10">
                  <a:moveTo>
                    <a:pt x="10" y="0"/>
                  </a:moveTo>
                  <a:lnTo>
                    <a:pt x="0" y="4"/>
                  </a:lnTo>
                  <a:lnTo>
                    <a:pt x="1" y="7"/>
                  </a:lnTo>
                  <a:lnTo>
                    <a:pt x="4" y="10"/>
                  </a:lnTo>
                  <a:lnTo>
                    <a:pt x="6" y="9"/>
                  </a:lnTo>
                  <a:lnTo>
                    <a:pt x="7" y="4"/>
                  </a:lnTo>
                  <a:lnTo>
                    <a:pt x="11" y="1"/>
                  </a:lnTo>
                  <a:lnTo>
                    <a:pt x="10"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298" name="Freeform 735">
              <a:extLst>
                <a:ext uri="{FF2B5EF4-FFF2-40B4-BE49-F238E27FC236}">
                  <a16:creationId xmlns:a16="http://schemas.microsoft.com/office/drawing/2014/main" id="{B0A1669D-ACEE-39A4-E4AE-BEED1C0EA276}"/>
                </a:ext>
              </a:extLst>
            </p:cNvPr>
            <p:cNvSpPr>
              <a:spLocks/>
            </p:cNvSpPr>
            <p:nvPr/>
          </p:nvSpPr>
          <p:spPr bwMode="gray">
            <a:xfrm>
              <a:off x="2160195" y="1753070"/>
              <a:ext cx="27834" cy="37112"/>
            </a:xfrm>
            <a:custGeom>
              <a:avLst/>
              <a:gdLst/>
              <a:ahLst/>
              <a:cxnLst>
                <a:cxn ang="0">
                  <a:pos x="1" y="0"/>
                </a:cxn>
                <a:cxn ang="0">
                  <a:pos x="0" y="6"/>
                </a:cxn>
                <a:cxn ang="0">
                  <a:pos x="3" y="8"/>
                </a:cxn>
                <a:cxn ang="0">
                  <a:pos x="6" y="5"/>
                </a:cxn>
                <a:cxn ang="0">
                  <a:pos x="6" y="2"/>
                </a:cxn>
                <a:cxn ang="0">
                  <a:pos x="1" y="0"/>
                </a:cxn>
              </a:cxnLst>
              <a:rect l="0" t="0" r="r" b="b"/>
              <a:pathLst>
                <a:path w="6" h="8">
                  <a:moveTo>
                    <a:pt x="1" y="0"/>
                  </a:moveTo>
                  <a:lnTo>
                    <a:pt x="0" y="6"/>
                  </a:lnTo>
                  <a:lnTo>
                    <a:pt x="3" y="8"/>
                  </a:lnTo>
                  <a:lnTo>
                    <a:pt x="6" y="5"/>
                  </a:lnTo>
                  <a:lnTo>
                    <a:pt x="6" y="2"/>
                  </a:lnTo>
                  <a:lnTo>
                    <a:pt x="1"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299" name="Freeform 736">
              <a:extLst>
                <a:ext uri="{FF2B5EF4-FFF2-40B4-BE49-F238E27FC236}">
                  <a16:creationId xmlns:a16="http://schemas.microsoft.com/office/drawing/2014/main" id="{5D3FBB2C-3264-E99C-1927-E73C929CA4A1}"/>
                </a:ext>
              </a:extLst>
            </p:cNvPr>
            <p:cNvSpPr>
              <a:spLocks/>
            </p:cNvSpPr>
            <p:nvPr/>
          </p:nvSpPr>
          <p:spPr bwMode="gray">
            <a:xfrm>
              <a:off x="2257613" y="1706680"/>
              <a:ext cx="32474" cy="55668"/>
            </a:xfrm>
            <a:custGeom>
              <a:avLst/>
              <a:gdLst/>
              <a:ahLst/>
              <a:cxnLst>
                <a:cxn ang="0">
                  <a:pos x="7" y="0"/>
                </a:cxn>
                <a:cxn ang="0">
                  <a:pos x="6" y="0"/>
                </a:cxn>
                <a:cxn ang="0">
                  <a:pos x="2" y="10"/>
                </a:cxn>
                <a:cxn ang="0">
                  <a:pos x="0" y="12"/>
                </a:cxn>
                <a:cxn ang="0">
                  <a:pos x="6" y="7"/>
                </a:cxn>
                <a:cxn ang="0">
                  <a:pos x="7" y="0"/>
                </a:cxn>
              </a:cxnLst>
              <a:rect l="0" t="0" r="r" b="b"/>
              <a:pathLst>
                <a:path w="7" h="12">
                  <a:moveTo>
                    <a:pt x="7" y="0"/>
                  </a:moveTo>
                  <a:lnTo>
                    <a:pt x="6" y="0"/>
                  </a:lnTo>
                  <a:lnTo>
                    <a:pt x="2" y="10"/>
                  </a:lnTo>
                  <a:lnTo>
                    <a:pt x="0" y="12"/>
                  </a:lnTo>
                  <a:lnTo>
                    <a:pt x="6" y="7"/>
                  </a:lnTo>
                  <a:lnTo>
                    <a:pt x="7"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300" name="Freeform 737">
              <a:extLst>
                <a:ext uri="{FF2B5EF4-FFF2-40B4-BE49-F238E27FC236}">
                  <a16:creationId xmlns:a16="http://schemas.microsoft.com/office/drawing/2014/main" id="{3E1F635D-BCDA-FAB8-4C26-88F3307BE415}"/>
                </a:ext>
              </a:extLst>
            </p:cNvPr>
            <p:cNvSpPr>
              <a:spLocks/>
            </p:cNvSpPr>
            <p:nvPr/>
          </p:nvSpPr>
          <p:spPr bwMode="gray">
            <a:xfrm>
              <a:off x="2290087" y="1669568"/>
              <a:ext cx="27834" cy="23196"/>
            </a:xfrm>
            <a:custGeom>
              <a:avLst/>
              <a:gdLst/>
              <a:ahLst/>
              <a:cxnLst>
                <a:cxn ang="0">
                  <a:pos x="6" y="0"/>
                </a:cxn>
                <a:cxn ang="0">
                  <a:pos x="3" y="2"/>
                </a:cxn>
                <a:cxn ang="0">
                  <a:pos x="0" y="5"/>
                </a:cxn>
                <a:cxn ang="0">
                  <a:pos x="5" y="4"/>
                </a:cxn>
                <a:cxn ang="0">
                  <a:pos x="6" y="0"/>
                </a:cxn>
              </a:cxnLst>
              <a:rect l="0" t="0" r="r" b="b"/>
              <a:pathLst>
                <a:path w="6" h="5">
                  <a:moveTo>
                    <a:pt x="6" y="0"/>
                  </a:moveTo>
                  <a:lnTo>
                    <a:pt x="3" y="2"/>
                  </a:lnTo>
                  <a:lnTo>
                    <a:pt x="0" y="5"/>
                  </a:lnTo>
                  <a:lnTo>
                    <a:pt x="5" y="4"/>
                  </a:lnTo>
                  <a:lnTo>
                    <a:pt x="6"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301" name="Freeform 738">
              <a:extLst>
                <a:ext uri="{FF2B5EF4-FFF2-40B4-BE49-F238E27FC236}">
                  <a16:creationId xmlns:a16="http://schemas.microsoft.com/office/drawing/2014/main" id="{AB0B34B1-309D-09E8-1002-93FB965D52A5}"/>
                </a:ext>
              </a:extLst>
            </p:cNvPr>
            <p:cNvSpPr>
              <a:spLocks/>
            </p:cNvSpPr>
            <p:nvPr/>
          </p:nvSpPr>
          <p:spPr bwMode="gray">
            <a:xfrm>
              <a:off x="3992596" y="1275255"/>
              <a:ext cx="18556" cy="13918"/>
            </a:xfrm>
            <a:custGeom>
              <a:avLst/>
              <a:gdLst/>
              <a:ahLst/>
              <a:cxnLst>
                <a:cxn ang="0">
                  <a:pos x="2" y="0"/>
                </a:cxn>
                <a:cxn ang="0">
                  <a:pos x="4" y="3"/>
                </a:cxn>
                <a:cxn ang="0">
                  <a:pos x="0" y="3"/>
                </a:cxn>
                <a:cxn ang="0">
                  <a:pos x="0" y="0"/>
                </a:cxn>
                <a:cxn ang="0">
                  <a:pos x="2" y="0"/>
                </a:cxn>
              </a:cxnLst>
              <a:rect l="0" t="0" r="r" b="b"/>
              <a:pathLst>
                <a:path w="4" h="3">
                  <a:moveTo>
                    <a:pt x="2" y="0"/>
                  </a:moveTo>
                  <a:lnTo>
                    <a:pt x="4" y="3"/>
                  </a:lnTo>
                  <a:lnTo>
                    <a:pt x="0" y="3"/>
                  </a:lnTo>
                  <a:lnTo>
                    <a:pt x="0" y="0"/>
                  </a:lnTo>
                  <a:lnTo>
                    <a:pt x="2" y="0"/>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302" name="Freeform 739">
              <a:extLst>
                <a:ext uri="{FF2B5EF4-FFF2-40B4-BE49-F238E27FC236}">
                  <a16:creationId xmlns:a16="http://schemas.microsoft.com/office/drawing/2014/main" id="{E0383583-B055-B598-EED1-36EC2352B2B8}"/>
                </a:ext>
              </a:extLst>
            </p:cNvPr>
            <p:cNvSpPr>
              <a:spLocks/>
            </p:cNvSpPr>
            <p:nvPr/>
          </p:nvSpPr>
          <p:spPr bwMode="gray">
            <a:xfrm>
              <a:off x="6033753" y="2690146"/>
              <a:ext cx="13918" cy="4641"/>
            </a:xfrm>
            <a:custGeom>
              <a:avLst/>
              <a:gdLst/>
              <a:ahLst/>
              <a:cxnLst>
                <a:cxn ang="0">
                  <a:pos x="2" y="0"/>
                </a:cxn>
                <a:cxn ang="0">
                  <a:pos x="0" y="0"/>
                </a:cxn>
                <a:cxn ang="0">
                  <a:pos x="3" y="1"/>
                </a:cxn>
                <a:cxn ang="0">
                  <a:pos x="2" y="0"/>
                </a:cxn>
              </a:cxnLst>
              <a:rect l="0" t="0" r="r" b="b"/>
              <a:pathLst>
                <a:path w="3" h="1">
                  <a:moveTo>
                    <a:pt x="2" y="0"/>
                  </a:moveTo>
                  <a:lnTo>
                    <a:pt x="0" y="0"/>
                  </a:lnTo>
                  <a:lnTo>
                    <a:pt x="3" y="1"/>
                  </a:lnTo>
                  <a:lnTo>
                    <a:pt x="2" y="0"/>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303" name="Freeform 740">
              <a:extLst>
                <a:ext uri="{FF2B5EF4-FFF2-40B4-BE49-F238E27FC236}">
                  <a16:creationId xmlns:a16="http://schemas.microsoft.com/office/drawing/2014/main" id="{FBF2D206-763B-ABB5-C480-ED11A993FF85}"/>
                </a:ext>
              </a:extLst>
            </p:cNvPr>
            <p:cNvSpPr>
              <a:spLocks/>
            </p:cNvSpPr>
            <p:nvPr/>
          </p:nvSpPr>
          <p:spPr bwMode="gray">
            <a:xfrm>
              <a:off x="6029114" y="2699423"/>
              <a:ext cx="41753" cy="23196"/>
            </a:xfrm>
            <a:custGeom>
              <a:avLst/>
              <a:gdLst/>
              <a:ahLst/>
              <a:cxnLst>
                <a:cxn ang="0">
                  <a:pos x="5" y="4"/>
                </a:cxn>
                <a:cxn ang="0">
                  <a:pos x="3" y="0"/>
                </a:cxn>
                <a:cxn ang="0">
                  <a:pos x="0" y="1"/>
                </a:cxn>
                <a:cxn ang="0">
                  <a:pos x="3" y="3"/>
                </a:cxn>
                <a:cxn ang="0">
                  <a:pos x="3" y="4"/>
                </a:cxn>
                <a:cxn ang="0">
                  <a:pos x="1" y="4"/>
                </a:cxn>
                <a:cxn ang="0">
                  <a:pos x="3" y="5"/>
                </a:cxn>
                <a:cxn ang="0">
                  <a:pos x="9" y="5"/>
                </a:cxn>
                <a:cxn ang="0">
                  <a:pos x="5" y="4"/>
                </a:cxn>
              </a:cxnLst>
              <a:rect l="0" t="0" r="r" b="b"/>
              <a:pathLst>
                <a:path w="9" h="5">
                  <a:moveTo>
                    <a:pt x="5" y="4"/>
                  </a:moveTo>
                  <a:lnTo>
                    <a:pt x="3" y="0"/>
                  </a:lnTo>
                  <a:lnTo>
                    <a:pt x="0" y="1"/>
                  </a:lnTo>
                  <a:lnTo>
                    <a:pt x="3" y="3"/>
                  </a:lnTo>
                  <a:lnTo>
                    <a:pt x="3" y="4"/>
                  </a:lnTo>
                  <a:lnTo>
                    <a:pt x="1" y="4"/>
                  </a:lnTo>
                  <a:lnTo>
                    <a:pt x="3" y="5"/>
                  </a:lnTo>
                  <a:lnTo>
                    <a:pt x="9" y="5"/>
                  </a:lnTo>
                  <a:lnTo>
                    <a:pt x="5" y="4"/>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304" name="Freeform 741">
              <a:extLst>
                <a:ext uri="{FF2B5EF4-FFF2-40B4-BE49-F238E27FC236}">
                  <a16:creationId xmlns:a16="http://schemas.microsoft.com/office/drawing/2014/main" id="{94D43101-B447-DB8C-F2F3-CB640EB2361A}"/>
                </a:ext>
              </a:extLst>
            </p:cNvPr>
            <p:cNvSpPr>
              <a:spLocks/>
            </p:cNvSpPr>
            <p:nvPr/>
          </p:nvSpPr>
          <p:spPr bwMode="gray">
            <a:xfrm>
              <a:off x="6024475" y="4197820"/>
              <a:ext cx="9278" cy="37112"/>
            </a:xfrm>
            <a:custGeom>
              <a:avLst/>
              <a:gdLst/>
              <a:ahLst/>
              <a:cxnLst>
                <a:cxn ang="0">
                  <a:pos x="2" y="4"/>
                </a:cxn>
                <a:cxn ang="0">
                  <a:pos x="2" y="8"/>
                </a:cxn>
                <a:cxn ang="0">
                  <a:pos x="0" y="7"/>
                </a:cxn>
                <a:cxn ang="0">
                  <a:pos x="0" y="0"/>
                </a:cxn>
                <a:cxn ang="0">
                  <a:pos x="2" y="0"/>
                </a:cxn>
                <a:cxn ang="0">
                  <a:pos x="2" y="4"/>
                </a:cxn>
              </a:cxnLst>
              <a:rect l="0" t="0" r="r" b="b"/>
              <a:pathLst>
                <a:path w="2" h="8">
                  <a:moveTo>
                    <a:pt x="2" y="4"/>
                  </a:moveTo>
                  <a:lnTo>
                    <a:pt x="2" y="8"/>
                  </a:lnTo>
                  <a:lnTo>
                    <a:pt x="0" y="7"/>
                  </a:lnTo>
                  <a:lnTo>
                    <a:pt x="0" y="0"/>
                  </a:lnTo>
                  <a:lnTo>
                    <a:pt x="2" y="0"/>
                  </a:lnTo>
                  <a:lnTo>
                    <a:pt x="2" y="4"/>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305" name="Freeform 742">
              <a:extLst>
                <a:ext uri="{FF2B5EF4-FFF2-40B4-BE49-F238E27FC236}">
                  <a16:creationId xmlns:a16="http://schemas.microsoft.com/office/drawing/2014/main" id="{68454C73-D0FD-5C84-33B1-6C7E40EEEE36}"/>
                </a:ext>
              </a:extLst>
            </p:cNvPr>
            <p:cNvSpPr>
              <a:spLocks/>
            </p:cNvSpPr>
            <p:nvPr/>
          </p:nvSpPr>
          <p:spPr bwMode="gray">
            <a:xfrm>
              <a:off x="5996640" y="4258125"/>
              <a:ext cx="23196" cy="51031"/>
            </a:xfrm>
            <a:custGeom>
              <a:avLst/>
              <a:gdLst/>
              <a:ahLst/>
              <a:cxnLst>
                <a:cxn ang="0">
                  <a:pos x="0" y="0"/>
                </a:cxn>
                <a:cxn ang="0">
                  <a:pos x="5" y="11"/>
                </a:cxn>
                <a:cxn ang="0">
                  <a:pos x="0" y="8"/>
                </a:cxn>
                <a:cxn ang="0">
                  <a:pos x="0" y="0"/>
                </a:cxn>
              </a:cxnLst>
              <a:rect l="0" t="0" r="r" b="b"/>
              <a:pathLst>
                <a:path w="5" h="11">
                  <a:moveTo>
                    <a:pt x="0" y="0"/>
                  </a:moveTo>
                  <a:lnTo>
                    <a:pt x="5" y="11"/>
                  </a:lnTo>
                  <a:lnTo>
                    <a:pt x="0" y="8"/>
                  </a:lnTo>
                  <a:lnTo>
                    <a:pt x="0"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306" name="Freeform 744">
              <a:extLst>
                <a:ext uri="{FF2B5EF4-FFF2-40B4-BE49-F238E27FC236}">
                  <a16:creationId xmlns:a16="http://schemas.microsoft.com/office/drawing/2014/main" id="{BFF8D6B3-3A54-E0A0-CCC8-5E763A0E40D0}"/>
                </a:ext>
              </a:extLst>
            </p:cNvPr>
            <p:cNvSpPr>
              <a:spLocks/>
            </p:cNvSpPr>
            <p:nvPr/>
          </p:nvSpPr>
          <p:spPr bwMode="gray">
            <a:xfrm>
              <a:off x="6265702" y="4666357"/>
              <a:ext cx="18556" cy="37112"/>
            </a:xfrm>
            <a:custGeom>
              <a:avLst/>
              <a:gdLst/>
              <a:ahLst/>
              <a:cxnLst>
                <a:cxn ang="0">
                  <a:pos x="2" y="0"/>
                </a:cxn>
                <a:cxn ang="0">
                  <a:pos x="4" y="8"/>
                </a:cxn>
                <a:cxn ang="0">
                  <a:pos x="0" y="4"/>
                </a:cxn>
                <a:cxn ang="0">
                  <a:pos x="0" y="1"/>
                </a:cxn>
                <a:cxn ang="0">
                  <a:pos x="2" y="0"/>
                </a:cxn>
              </a:cxnLst>
              <a:rect l="0" t="0" r="r" b="b"/>
              <a:pathLst>
                <a:path w="4" h="8">
                  <a:moveTo>
                    <a:pt x="2" y="0"/>
                  </a:moveTo>
                  <a:lnTo>
                    <a:pt x="4" y="8"/>
                  </a:lnTo>
                  <a:lnTo>
                    <a:pt x="0" y="4"/>
                  </a:lnTo>
                  <a:lnTo>
                    <a:pt x="0" y="1"/>
                  </a:lnTo>
                  <a:lnTo>
                    <a:pt x="2" y="0"/>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307" name="Freeform 745">
              <a:extLst>
                <a:ext uri="{FF2B5EF4-FFF2-40B4-BE49-F238E27FC236}">
                  <a16:creationId xmlns:a16="http://schemas.microsoft.com/office/drawing/2014/main" id="{4104FE72-A096-B4E4-31D3-AA5689275FDA}"/>
                </a:ext>
              </a:extLst>
            </p:cNvPr>
            <p:cNvSpPr>
              <a:spLocks/>
            </p:cNvSpPr>
            <p:nvPr/>
          </p:nvSpPr>
          <p:spPr bwMode="gray">
            <a:xfrm>
              <a:off x="6293535" y="4731302"/>
              <a:ext cx="18556" cy="9278"/>
            </a:xfrm>
            <a:custGeom>
              <a:avLst/>
              <a:gdLst/>
              <a:ahLst/>
              <a:cxnLst>
                <a:cxn ang="0">
                  <a:pos x="4" y="2"/>
                </a:cxn>
                <a:cxn ang="0">
                  <a:pos x="0" y="0"/>
                </a:cxn>
                <a:cxn ang="0">
                  <a:pos x="4" y="2"/>
                </a:cxn>
              </a:cxnLst>
              <a:rect l="0" t="0" r="r" b="b"/>
              <a:pathLst>
                <a:path w="4" h="2">
                  <a:moveTo>
                    <a:pt x="4" y="2"/>
                  </a:moveTo>
                  <a:lnTo>
                    <a:pt x="0" y="0"/>
                  </a:lnTo>
                  <a:lnTo>
                    <a:pt x="4" y="2"/>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308" name="Freeform 746">
              <a:extLst>
                <a:ext uri="{FF2B5EF4-FFF2-40B4-BE49-F238E27FC236}">
                  <a16:creationId xmlns:a16="http://schemas.microsoft.com/office/drawing/2014/main" id="{D160424E-5105-1DE3-F9C1-A97C7D598228}"/>
                </a:ext>
              </a:extLst>
            </p:cNvPr>
            <p:cNvSpPr>
              <a:spLocks/>
            </p:cNvSpPr>
            <p:nvPr/>
          </p:nvSpPr>
          <p:spPr bwMode="gray">
            <a:xfrm>
              <a:off x="6339925" y="4722024"/>
              <a:ext cx="13918" cy="23196"/>
            </a:xfrm>
            <a:custGeom>
              <a:avLst/>
              <a:gdLst/>
              <a:ahLst/>
              <a:cxnLst>
                <a:cxn ang="0">
                  <a:pos x="3" y="0"/>
                </a:cxn>
                <a:cxn ang="0">
                  <a:pos x="3" y="5"/>
                </a:cxn>
                <a:cxn ang="0">
                  <a:pos x="0" y="1"/>
                </a:cxn>
                <a:cxn ang="0">
                  <a:pos x="3" y="0"/>
                </a:cxn>
              </a:cxnLst>
              <a:rect l="0" t="0" r="r" b="b"/>
              <a:pathLst>
                <a:path w="3" h="5">
                  <a:moveTo>
                    <a:pt x="3" y="0"/>
                  </a:moveTo>
                  <a:lnTo>
                    <a:pt x="3" y="5"/>
                  </a:lnTo>
                  <a:lnTo>
                    <a:pt x="0" y="1"/>
                  </a:lnTo>
                  <a:lnTo>
                    <a:pt x="3" y="0"/>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309" name="Freeform 747">
              <a:extLst>
                <a:ext uri="{FF2B5EF4-FFF2-40B4-BE49-F238E27FC236}">
                  <a16:creationId xmlns:a16="http://schemas.microsoft.com/office/drawing/2014/main" id="{2E713EFB-D7EB-EF27-D40B-9D3C107DBDBA}"/>
                </a:ext>
              </a:extLst>
            </p:cNvPr>
            <p:cNvSpPr>
              <a:spLocks/>
            </p:cNvSpPr>
            <p:nvPr/>
          </p:nvSpPr>
          <p:spPr bwMode="gray">
            <a:xfrm>
              <a:off x="6395594" y="4768414"/>
              <a:ext cx="9278" cy="13918"/>
            </a:xfrm>
            <a:custGeom>
              <a:avLst/>
              <a:gdLst/>
              <a:ahLst/>
              <a:cxnLst>
                <a:cxn ang="0">
                  <a:pos x="2" y="1"/>
                </a:cxn>
                <a:cxn ang="0">
                  <a:pos x="2" y="3"/>
                </a:cxn>
                <a:cxn ang="0">
                  <a:pos x="1" y="3"/>
                </a:cxn>
                <a:cxn ang="0">
                  <a:pos x="0" y="0"/>
                </a:cxn>
                <a:cxn ang="0">
                  <a:pos x="2" y="1"/>
                </a:cxn>
              </a:cxnLst>
              <a:rect l="0" t="0" r="r" b="b"/>
              <a:pathLst>
                <a:path w="2" h="3">
                  <a:moveTo>
                    <a:pt x="2" y="1"/>
                  </a:moveTo>
                  <a:lnTo>
                    <a:pt x="2" y="3"/>
                  </a:lnTo>
                  <a:lnTo>
                    <a:pt x="1" y="3"/>
                  </a:lnTo>
                  <a:lnTo>
                    <a:pt x="0" y="0"/>
                  </a:lnTo>
                  <a:lnTo>
                    <a:pt x="2" y="1"/>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310" name="Freeform 748">
              <a:extLst>
                <a:ext uri="{FF2B5EF4-FFF2-40B4-BE49-F238E27FC236}">
                  <a16:creationId xmlns:a16="http://schemas.microsoft.com/office/drawing/2014/main" id="{58C0721B-ECA8-3A46-A239-0ACC6CD7DF52}"/>
                </a:ext>
              </a:extLst>
            </p:cNvPr>
            <p:cNvSpPr>
              <a:spLocks/>
            </p:cNvSpPr>
            <p:nvPr/>
          </p:nvSpPr>
          <p:spPr bwMode="gray">
            <a:xfrm>
              <a:off x="6483736" y="4522549"/>
              <a:ext cx="13918" cy="4641"/>
            </a:xfrm>
            <a:custGeom>
              <a:avLst/>
              <a:gdLst/>
              <a:ahLst/>
              <a:cxnLst>
                <a:cxn ang="0">
                  <a:pos x="2" y="0"/>
                </a:cxn>
                <a:cxn ang="0">
                  <a:pos x="0" y="1"/>
                </a:cxn>
                <a:cxn ang="0">
                  <a:pos x="2" y="1"/>
                </a:cxn>
                <a:cxn ang="0">
                  <a:pos x="3" y="0"/>
                </a:cxn>
                <a:cxn ang="0">
                  <a:pos x="2" y="0"/>
                </a:cxn>
              </a:cxnLst>
              <a:rect l="0" t="0" r="r" b="b"/>
              <a:pathLst>
                <a:path w="3" h="1">
                  <a:moveTo>
                    <a:pt x="2" y="0"/>
                  </a:moveTo>
                  <a:lnTo>
                    <a:pt x="0" y="1"/>
                  </a:lnTo>
                  <a:lnTo>
                    <a:pt x="2" y="1"/>
                  </a:lnTo>
                  <a:lnTo>
                    <a:pt x="3" y="0"/>
                  </a:lnTo>
                  <a:lnTo>
                    <a:pt x="2" y="0"/>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311" name="Freeform 749">
              <a:extLst>
                <a:ext uri="{FF2B5EF4-FFF2-40B4-BE49-F238E27FC236}">
                  <a16:creationId xmlns:a16="http://schemas.microsoft.com/office/drawing/2014/main" id="{BC3CE7FF-308B-BE23-9427-6E26AD7D0F55}"/>
                </a:ext>
              </a:extLst>
            </p:cNvPr>
            <p:cNvSpPr>
              <a:spLocks/>
            </p:cNvSpPr>
            <p:nvPr/>
          </p:nvSpPr>
          <p:spPr bwMode="gray">
            <a:xfrm>
              <a:off x="6261064" y="4726665"/>
              <a:ext cx="496374" cy="1015941"/>
            </a:xfrm>
            <a:custGeom>
              <a:avLst/>
              <a:gdLst/>
              <a:ahLst/>
              <a:cxnLst>
                <a:cxn ang="0">
                  <a:pos x="19" y="63"/>
                </a:cxn>
                <a:cxn ang="0">
                  <a:pos x="29" y="60"/>
                </a:cxn>
                <a:cxn ang="0">
                  <a:pos x="32" y="60"/>
                </a:cxn>
                <a:cxn ang="0">
                  <a:pos x="36" y="58"/>
                </a:cxn>
                <a:cxn ang="0">
                  <a:pos x="42" y="57"/>
                </a:cxn>
                <a:cxn ang="0">
                  <a:pos x="50" y="61"/>
                </a:cxn>
                <a:cxn ang="0">
                  <a:pos x="48" y="54"/>
                </a:cxn>
                <a:cxn ang="0">
                  <a:pos x="55" y="49"/>
                </a:cxn>
                <a:cxn ang="0">
                  <a:pos x="60" y="52"/>
                </a:cxn>
                <a:cxn ang="0">
                  <a:pos x="61" y="42"/>
                </a:cxn>
                <a:cxn ang="0">
                  <a:pos x="62" y="44"/>
                </a:cxn>
                <a:cxn ang="0">
                  <a:pos x="70" y="39"/>
                </a:cxn>
                <a:cxn ang="0">
                  <a:pos x="69" y="30"/>
                </a:cxn>
                <a:cxn ang="0">
                  <a:pos x="69" y="22"/>
                </a:cxn>
                <a:cxn ang="0">
                  <a:pos x="73" y="22"/>
                </a:cxn>
                <a:cxn ang="0">
                  <a:pos x="78" y="17"/>
                </a:cxn>
                <a:cxn ang="0">
                  <a:pos x="82" y="17"/>
                </a:cxn>
                <a:cxn ang="0">
                  <a:pos x="82" y="4"/>
                </a:cxn>
                <a:cxn ang="0">
                  <a:pos x="88" y="0"/>
                </a:cxn>
                <a:cxn ang="0">
                  <a:pos x="107" y="52"/>
                </a:cxn>
                <a:cxn ang="0">
                  <a:pos x="103" y="59"/>
                </a:cxn>
                <a:cxn ang="0">
                  <a:pos x="98" y="52"/>
                </a:cxn>
                <a:cxn ang="0">
                  <a:pos x="99" y="70"/>
                </a:cxn>
                <a:cxn ang="0">
                  <a:pos x="91" y="103"/>
                </a:cxn>
                <a:cxn ang="0">
                  <a:pos x="64" y="193"/>
                </a:cxn>
                <a:cxn ang="0">
                  <a:pos x="57" y="208"/>
                </a:cxn>
                <a:cxn ang="0">
                  <a:pos x="42" y="212"/>
                </a:cxn>
                <a:cxn ang="0">
                  <a:pos x="13" y="208"/>
                </a:cxn>
                <a:cxn ang="0">
                  <a:pos x="6" y="192"/>
                </a:cxn>
                <a:cxn ang="0">
                  <a:pos x="5" y="176"/>
                </a:cxn>
                <a:cxn ang="0">
                  <a:pos x="0" y="156"/>
                </a:cxn>
                <a:cxn ang="0">
                  <a:pos x="6" y="146"/>
                </a:cxn>
                <a:cxn ang="0">
                  <a:pos x="11" y="138"/>
                </a:cxn>
                <a:cxn ang="0">
                  <a:pos x="19" y="118"/>
                </a:cxn>
                <a:cxn ang="0">
                  <a:pos x="13" y="90"/>
                </a:cxn>
                <a:cxn ang="0">
                  <a:pos x="18" y="69"/>
                </a:cxn>
              </a:cxnLst>
              <a:rect l="0" t="0" r="r" b="b"/>
              <a:pathLst>
                <a:path w="107" h="219">
                  <a:moveTo>
                    <a:pt x="18" y="65"/>
                  </a:moveTo>
                  <a:lnTo>
                    <a:pt x="19" y="63"/>
                  </a:lnTo>
                  <a:lnTo>
                    <a:pt x="25" y="63"/>
                  </a:lnTo>
                  <a:lnTo>
                    <a:pt x="29" y="60"/>
                  </a:lnTo>
                  <a:lnTo>
                    <a:pt x="31" y="63"/>
                  </a:lnTo>
                  <a:lnTo>
                    <a:pt x="32" y="60"/>
                  </a:lnTo>
                  <a:lnTo>
                    <a:pt x="34" y="61"/>
                  </a:lnTo>
                  <a:lnTo>
                    <a:pt x="36" y="58"/>
                  </a:lnTo>
                  <a:lnTo>
                    <a:pt x="39" y="58"/>
                  </a:lnTo>
                  <a:lnTo>
                    <a:pt x="42" y="57"/>
                  </a:lnTo>
                  <a:lnTo>
                    <a:pt x="47" y="61"/>
                  </a:lnTo>
                  <a:lnTo>
                    <a:pt x="50" y="61"/>
                  </a:lnTo>
                  <a:lnTo>
                    <a:pt x="47" y="57"/>
                  </a:lnTo>
                  <a:lnTo>
                    <a:pt x="48" y="54"/>
                  </a:lnTo>
                  <a:lnTo>
                    <a:pt x="54" y="48"/>
                  </a:lnTo>
                  <a:lnTo>
                    <a:pt x="55" y="49"/>
                  </a:lnTo>
                  <a:lnTo>
                    <a:pt x="56" y="53"/>
                  </a:lnTo>
                  <a:lnTo>
                    <a:pt x="60" y="52"/>
                  </a:lnTo>
                  <a:lnTo>
                    <a:pt x="57" y="47"/>
                  </a:lnTo>
                  <a:lnTo>
                    <a:pt x="61" y="42"/>
                  </a:lnTo>
                  <a:lnTo>
                    <a:pt x="62" y="39"/>
                  </a:lnTo>
                  <a:lnTo>
                    <a:pt x="62" y="44"/>
                  </a:lnTo>
                  <a:lnTo>
                    <a:pt x="67" y="39"/>
                  </a:lnTo>
                  <a:lnTo>
                    <a:pt x="70" y="39"/>
                  </a:lnTo>
                  <a:lnTo>
                    <a:pt x="66" y="34"/>
                  </a:lnTo>
                  <a:lnTo>
                    <a:pt x="69" y="30"/>
                  </a:lnTo>
                  <a:lnTo>
                    <a:pt x="70" y="32"/>
                  </a:lnTo>
                  <a:lnTo>
                    <a:pt x="69" y="22"/>
                  </a:lnTo>
                  <a:lnTo>
                    <a:pt x="70" y="21"/>
                  </a:lnTo>
                  <a:lnTo>
                    <a:pt x="73" y="22"/>
                  </a:lnTo>
                  <a:lnTo>
                    <a:pt x="74" y="26"/>
                  </a:lnTo>
                  <a:lnTo>
                    <a:pt x="78" y="17"/>
                  </a:lnTo>
                  <a:lnTo>
                    <a:pt x="80" y="18"/>
                  </a:lnTo>
                  <a:lnTo>
                    <a:pt x="82" y="17"/>
                  </a:lnTo>
                  <a:lnTo>
                    <a:pt x="84" y="6"/>
                  </a:lnTo>
                  <a:lnTo>
                    <a:pt x="82" y="4"/>
                  </a:lnTo>
                  <a:lnTo>
                    <a:pt x="84" y="5"/>
                  </a:lnTo>
                  <a:lnTo>
                    <a:pt x="88" y="0"/>
                  </a:lnTo>
                  <a:lnTo>
                    <a:pt x="99" y="12"/>
                  </a:lnTo>
                  <a:lnTo>
                    <a:pt x="107" y="52"/>
                  </a:lnTo>
                  <a:lnTo>
                    <a:pt x="105" y="59"/>
                  </a:lnTo>
                  <a:lnTo>
                    <a:pt x="103" y="59"/>
                  </a:lnTo>
                  <a:lnTo>
                    <a:pt x="100" y="52"/>
                  </a:lnTo>
                  <a:lnTo>
                    <a:pt x="98" y="52"/>
                  </a:lnTo>
                  <a:lnTo>
                    <a:pt x="97" y="63"/>
                  </a:lnTo>
                  <a:lnTo>
                    <a:pt x="99" y="70"/>
                  </a:lnTo>
                  <a:lnTo>
                    <a:pt x="93" y="80"/>
                  </a:lnTo>
                  <a:lnTo>
                    <a:pt x="91" y="103"/>
                  </a:lnTo>
                  <a:lnTo>
                    <a:pt x="79" y="138"/>
                  </a:lnTo>
                  <a:lnTo>
                    <a:pt x="64" y="193"/>
                  </a:lnTo>
                  <a:lnTo>
                    <a:pt x="61" y="201"/>
                  </a:lnTo>
                  <a:lnTo>
                    <a:pt x="57" y="208"/>
                  </a:lnTo>
                  <a:lnTo>
                    <a:pt x="53" y="211"/>
                  </a:lnTo>
                  <a:lnTo>
                    <a:pt x="42" y="212"/>
                  </a:lnTo>
                  <a:lnTo>
                    <a:pt x="29" y="219"/>
                  </a:lnTo>
                  <a:lnTo>
                    <a:pt x="13" y="208"/>
                  </a:lnTo>
                  <a:lnTo>
                    <a:pt x="9" y="201"/>
                  </a:lnTo>
                  <a:lnTo>
                    <a:pt x="6" y="192"/>
                  </a:lnTo>
                  <a:lnTo>
                    <a:pt x="7" y="184"/>
                  </a:lnTo>
                  <a:lnTo>
                    <a:pt x="5" y="176"/>
                  </a:lnTo>
                  <a:lnTo>
                    <a:pt x="0" y="169"/>
                  </a:lnTo>
                  <a:lnTo>
                    <a:pt x="0" y="156"/>
                  </a:lnTo>
                  <a:lnTo>
                    <a:pt x="4" y="149"/>
                  </a:lnTo>
                  <a:lnTo>
                    <a:pt x="6" y="146"/>
                  </a:lnTo>
                  <a:lnTo>
                    <a:pt x="7" y="145"/>
                  </a:lnTo>
                  <a:lnTo>
                    <a:pt x="11" y="138"/>
                  </a:lnTo>
                  <a:lnTo>
                    <a:pt x="19" y="123"/>
                  </a:lnTo>
                  <a:lnTo>
                    <a:pt x="19" y="118"/>
                  </a:lnTo>
                  <a:lnTo>
                    <a:pt x="14" y="106"/>
                  </a:lnTo>
                  <a:lnTo>
                    <a:pt x="13" y="90"/>
                  </a:lnTo>
                  <a:lnTo>
                    <a:pt x="10" y="85"/>
                  </a:lnTo>
                  <a:lnTo>
                    <a:pt x="18" y="69"/>
                  </a:lnTo>
                  <a:lnTo>
                    <a:pt x="18" y="65"/>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312" name="Freeform 752">
              <a:extLst>
                <a:ext uri="{FF2B5EF4-FFF2-40B4-BE49-F238E27FC236}">
                  <a16:creationId xmlns:a16="http://schemas.microsoft.com/office/drawing/2014/main" id="{27D4DD55-CD98-78C5-7BBF-B8BC618D78BB}"/>
                </a:ext>
              </a:extLst>
            </p:cNvPr>
            <p:cNvSpPr>
              <a:spLocks/>
            </p:cNvSpPr>
            <p:nvPr/>
          </p:nvSpPr>
          <p:spPr bwMode="gray">
            <a:xfrm>
              <a:off x="3904457" y="3692168"/>
              <a:ext cx="134533" cy="88143"/>
            </a:xfrm>
            <a:custGeom>
              <a:avLst/>
              <a:gdLst/>
              <a:ahLst/>
              <a:cxnLst>
                <a:cxn ang="0">
                  <a:pos x="29" y="0"/>
                </a:cxn>
                <a:cxn ang="0">
                  <a:pos x="5" y="1"/>
                </a:cxn>
                <a:cxn ang="0">
                  <a:pos x="2" y="9"/>
                </a:cxn>
                <a:cxn ang="0">
                  <a:pos x="0" y="16"/>
                </a:cxn>
                <a:cxn ang="0">
                  <a:pos x="4" y="17"/>
                </a:cxn>
                <a:cxn ang="0">
                  <a:pos x="2" y="19"/>
                </a:cxn>
                <a:cxn ang="0">
                  <a:pos x="10" y="17"/>
                </a:cxn>
                <a:cxn ang="0">
                  <a:pos x="29" y="17"/>
                </a:cxn>
                <a:cxn ang="0">
                  <a:pos x="27" y="3"/>
                </a:cxn>
                <a:cxn ang="0">
                  <a:pos x="29" y="0"/>
                </a:cxn>
              </a:cxnLst>
              <a:rect l="0" t="0" r="r" b="b"/>
              <a:pathLst>
                <a:path w="29" h="19">
                  <a:moveTo>
                    <a:pt x="29" y="0"/>
                  </a:moveTo>
                  <a:lnTo>
                    <a:pt x="5" y="1"/>
                  </a:lnTo>
                  <a:lnTo>
                    <a:pt x="2" y="9"/>
                  </a:lnTo>
                  <a:lnTo>
                    <a:pt x="0" y="16"/>
                  </a:lnTo>
                  <a:lnTo>
                    <a:pt x="4" y="17"/>
                  </a:lnTo>
                  <a:lnTo>
                    <a:pt x="2" y="19"/>
                  </a:lnTo>
                  <a:lnTo>
                    <a:pt x="10" y="17"/>
                  </a:lnTo>
                  <a:lnTo>
                    <a:pt x="29" y="17"/>
                  </a:lnTo>
                  <a:lnTo>
                    <a:pt x="27" y="3"/>
                  </a:lnTo>
                  <a:lnTo>
                    <a:pt x="29"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313" name="Freeform 753">
              <a:extLst>
                <a:ext uri="{FF2B5EF4-FFF2-40B4-BE49-F238E27FC236}">
                  <a16:creationId xmlns:a16="http://schemas.microsoft.com/office/drawing/2014/main" id="{22AD98AE-F006-7227-1FD9-6B2B3485F51D}"/>
                </a:ext>
              </a:extLst>
            </p:cNvPr>
            <p:cNvSpPr>
              <a:spLocks/>
            </p:cNvSpPr>
            <p:nvPr/>
          </p:nvSpPr>
          <p:spPr bwMode="gray">
            <a:xfrm>
              <a:off x="3844149" y="3576194"/>
              <a:ext cx="32474" cy="32474"/>
            </a:xfrm>
            <a:custGeom>
              <a:avLst/>
              <a:gdLst/>
              <a:ahLst/>
              <a:cxnLst>
                <a:cxn ang="0">
                  <a:pos x="7" y="3"/>
                </a:cxn>
                <a:cxn ang="0">
                  <a:pos x="5" y="7"/>
                </a:cxn>
                <a:cxn ang="0">
                  <a:pos x="0" y="7"/>
                </a:cxn>
                <a:cxn ang="0">
                  <a:pos x="2" y="0"/>
                </a:cxn>
                <a:cxn ang="0">
                  <a:pos x="7" y="3"/>
                </a:cxn>
              </a:cxnLst>
              <a:rect l="0" t="0" r="r" b="b"/>
              <a:pathLst>
                <a:path w="7" h="7">
                  <a:moveTo>
                    <a:pt x="7" y="3"/>
                  </a:moveTo>
                  <a:lnTo>
                    <a:pt x="5" y="7"/>
                  </a:lnTo>
                  <a:lnTo>
                    <a:pt x="0" y="7"/>
                  </a:lnTo>
                  <a:lnTo>
                    <a:pt x="2" y="0"/>
                  </a:lnTo>
                  <a:lnTo>
                    <a:pt x="7" y="3"/>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314" name="Freeform 755">
              <a:extLst>
                <a:ext uri="{FF2B5EF4-FFF2-40B4-BE49-F238E27FC236}">
                  <a16:creationId xmlns:a16="http://schemas.microsoft.com/office/drawing/2014/main" id="{A815EC54-EB57-11C2-F6AD-C343C83617EE}"/>
                </a:ext>
              </a:extLst>
            </p:cNvPr>
            <p:cNvSpPr>
              <a:spLocks/>
            </p:cNvSpPr>
            <p:nvPr/>
          </p:nvSpPr>
          <p:spPr bwMode="gray">
            <a:xfrm>
              <a:off x="3760647" y="3724643"/>
              <a:ext cx="4641" cy="9278"/>
            </a:xfrm>
            <a:custGeom>
              <a:avLst/>
              <a:gdLst/>
              <a:ahLst/>
              <a:cxnLst>
                <a:cxn ang="0">
                  <a:pos x="1" y="0"/>
                </a:cxn>
                <a:cxn ang="0">
                  <a:pos x="1" y="1"/>
                </a:cxn>
                <a:cxn ang="0">
                  <a:pos x="0" y="2"/>
                </a:cxn>
                <a:cxn ang="0">
                  <a:pos x="1" y="0"/>
                </a:cxn>
              </a:cxnLst>
              <a:rect l="0" t="0" r="r" b="b"/>
              <a:pathLst>
                <a:path w="1" h="2">
                  <a:moveTo>
                    <a:pt x="1" y="0"/>
                  </a:moveTo>
                  <a:lnTo>
                    <a:pt x="1" y="1"/>
                  </a:lnTo>
                  <a:lnTo>
                    <a:pt x="0" y="2"/>
                  </a:lnTo>
                  <a:lnTo>
                    <a:pt x="1"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315" name="Freeform 756">
              <a:extLst>
                <a:ext uri="{FF2B5EF4-FFF2-40B4-BE49-F238E27FC236}">
                  <a16:creationId xmlns:a16="http://schemas.microsoft.com/office/drawing/2014/main" id="{5ABC679A-CA3E-C011-F423-A718A2EFAC6F}"/>
                </a:ext>
              </a:extLst>
            </p:cNvPr>
            <p:cNvSpPr>
              <a:spLocks/>
            </p:cNvSpPr>
            <p:nvPr/>
          </p:nvSpPr>
          <p:spPr bwMode="gray">
            <a:xfrm>
              <a:off x="3700341" y="3817423"/>
              <a:ext cx="23196" cy="23196"/>
            </a:xfrm>
            <a:custGeom>
              <a:avLst/>
              <a:gdLst/>
              <a:ahLst/>
              <a:cxnLst>
                <a:cxn ang="0">
                  <a:pos x="4" y="0"/>
                </a:cxn>
                <a:cxn ang="0">
                  <a:pos x="5" y="2"/>
                </a:cxn>
                <a:cxn ang="0">
                  <a:pos x="2" y="5"/>
                </a:cxn>
                <a:cxn ang="0">
                  <a:pos x="0" y="2"/>
                </a:cxn>
                <a:cxn ang="0">
                  <a:pos x="4" y="0"/>
                </a:cxn>
              </a:cxnLst>
              <a:rect l="0" t="0" r="r" b="b"/>
              <a:pathLst>
                <a:path w="5" h="5">
                  <a:moveTo>
                    <a:pt x="4" y="0"/>
                  </a:moveTo>
                  <a:lnTo>
                    <a:pt x="5" y="2"/>
                  </a:lnTo>
                  <a:lnTo>
                    <a:pt x="2" y="5"/>
                  </a:lnTo>
                  <a:lnTo>
                    <a:pt x="0" y="2"/>
                  </a:lnTo>
                  <a:lnTo>
                    <a:pt x="4" y="0"/>
                  </a:lnTo>
                  <a:close/>
                </a:path>
              </a:pathLst>
            </a:custGeom>
            <a:grpFill/>
            <a:ln w="3175" cap="flat" cmpd="sng">
              <a:solidFill>
                <a:schemeClr val="bg1"/>
              </a:solidFill>
              <a:prstDash val="solid"/>
              <a:round/>
              <a:headEnd type="none" w="med" len="med"/>
              <a:tailEnd type="none" w="med" len="med"/>
            </a:ln>
            <a:effectLst/>
          </p:spPr>
          <p:txBody>
            <a:bodyPr/>
            <a:lstStyle/>
            <a:p>
              <a:endParaRPr lang="en-US" sz="3200">
                <a:solidFill>
                  <a:srgbClr val="000000"/>
                </a:solidFill>
              </a:endParaRPr>
            </a:p>
          </p:txBody>
        </p:sp>
        <p:sp>
          <p:nvSpPr>
            <p:cNvPr id="316" name="Freeform 978">
              <a:extLst>
                <a:ext uri="{FF2B5EF4-FFF2-40B4-BE49-F238E27FC236}">
                  <a16:creationId xmlns:a16="http://schemas.microsoft.com/office/drawing/2014/main" id="{550C67AC-F2AA-C960-10F1-5CEE60BDF06E}"/>
                </a:ext>
              </a:extLst>
            </p:cNvPr>
            <p:cNvSpPr>
              <a:spLocks/>
            </p:cNvSpPr>
            <p:nvPr/>
          </p:nvSpPr>
          <p:spPr bwMode="gray">
            <a:xfrm>
              <a:off x="5384293" y="3692168"/>
              <a:ext cx="60308" cy="78865"/>
            </a:xfrm>
            <a:custGeom>
              <a:avLst/>
              <a:gdLst/>
              <a:ahLst/>
              <a:cxnLst>
                <a:cxn ang="0">
                  <a:pos x="12" y="0"/>
                </a:cxn>
                <a:cxn ang="0">
                  <a:pos x="0" y="11"/>
                </a:cxn>
                <a:cxn ang="0">
                  <a:pos x="0" y="14"/>
                </a:cxn>
                <a:cxn ang="0">
                  <a:pos x="0" y="17"/>
                </a:cxn>
                <a:cxn ang="0">
                  <a:pos x="2" y="17"/>
                </a:cxn>
                <a:cxn ang="0">
                  <a:pos x="7" y="11"/>
                </a:cxn>
                <a:cxn ang="0">
                  <a:pos x="12" y="8"/>
                </a:cxn>
                <a:cxn ang="0">
                  <a:pos x="13" y="5"/>
                </a:cxn>
                <a:cxn ang="0">
                  <a:pos x="13" y="0"/>
                </a:cxn>
                <a:cxn ang="0">
                  <a:pos x="12" y="0"/>
                </a:cxn>
              </a:cxnLst>
              <a:rect l="0" t="0" r="r" b="b"/>
              <a:pathLst>
                <a:path w="13" h="17">
                  <a:moveTo>
                    <a:pt x="12" y="0"/>
                  </a:moveTo>
                  <a:lnTo>
                    <a:pt x="0" y="11"/>
                  </a:lnTo>
                  <a:lnTo>
                    <a:pt x="0" y="14"/>
                  </a:lnTo>
                  <a:lnTo>
                    <a:pt x="0" y="17"/>
                  </a:lnTo>
                  <a:lnTo>
                    <a:pt x="2" y="17"/>
                  </a:lnTo>
                  <a:lnTo>
                    <a:pt x="7" y="11"/>
                  </a:lnTo>
                  <a:lnTo>
                    <a:pt x="12" y="8"/>
                  </a:lnTo>
                  <a:lnTo>
                    <a:pt x="13" y="5"/>
                  </a:lnTo>
                  <a:lnTo>
                    <a:pt x="13" y="0"/>
                  </a:lnTo>
                  <a:lnTo>
                    <a:pt x="12" y="0"/>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317" name="Freeform 979">
              <a:extLst>
                <a:ext uri="{FF2B5EF4-FFF2-40B4-BE49-F238E27FC236}">
                  <a16:creationId xmlns:a16="http://schemas.microsoft.com/office/drawing/2014/main" id="{083750C4-8316-0D2E-D45F-73DC42DFFA29}"/>
                </a:ext>
              </a:extLst>
            </p:cNvPr>
            <p:cNvSpPr>
              <a:spLocks/>
            </p:cNvSpPr>
            <p:nvPr/>
          </p:nvSpPr>
          <p:spPr bwMode="gray">
            <a:xfrm>
              <a:off x="3148299" y="3195797"/>
              <a:ext cx="129892" cy="208756"/>
            </a:xfrm>
            <a:custGeom>
              <a:avLst/>
              <a:gdLst/>
              <a:ahLst/>
              <a:cxnLst>
                <a:cxn ang="0">
                  <a:pos x="18" y="13"/>
                </a:cxn>
                <a:cxn ang="0">
                  <a:pos x="15" y="13"/>
                </a:cxn>
                <a:cxn ang="0">
                  <a:pos x="13" y="7"/>
                </a:cxn>
                <a:cxn ang="0">
                  <a:pos x="12" y="8"/>
                </a:cxn>
                <a:cxn ang="0">
                  <a:pos x="6" y="0"/>
                </a:cxn>
                <a:cxn ang="0">
                  <a:pos x="8" y="7"/>
                </a:cxn>
                <a:cxn ang="0">
                  <a:pos x="0" y="7"/>
                </a:cxn>
                <a:cxn ang="0">
                  <a:pos x="5" y="7"/>
                </a:cxn>
                <a:cxn ang="0">
                  <a:pos x="6" y="8"/>
                </a:cxn>
                <a:cxn ang="0">
                  <a:pos x="8" y="7"/>
                </a:cxn>
                <a:cxn ang="0">
                  <a:pos x="12" y="12"/>
                </a:cxn>
                <a:cxn ang="0">
                  <a:pos x="14" y="15"/>
                </a:cxn>
                <a:cxn ang="0">
                  <a:pos x="11" y="18"/>
                </a:cxn>
                <a:cxn ang="0">
                  <a:pos x="18" y="17"/>
                </a:cxn>
                <a:cxn ang="0">
                  <a:pos x="19" y="17"/>
                </a:cxn>
                <a:cxn ang="0">
                  <a:pos x="21" y="22"/>
                </a:cxn>
                <a:cxn ang="0">
                  <a:pos x="17" y="26"/>
                </a:cxn>
                <a:cxn ang="0">
                  <a:pos x="24" y="26"/>
                </a:cxn>
                <a:cxn ang="0">
                  <a:pos x="24" y="26"/>
                </a:cxn>
                <a:cxn ang="0">
                  <a:pos x="20" y="31"/>
                </a:cxn>
                <a:cxn ang="0">
                  <a:pos x="25" y="35"/>
                </a:cxn>
                <a:cxn ang="0">
                  <a:pos x="26" y="38"/>
                </a:cxn>
                <a:cxn ang="0">
                  <a:pos x="20" y="38"/>
                </a:cxn>
                <a:cxn ang="0">
                  <a:pos x="11" y="34"/>
                </a:cxn>
                <a:cxn ang="0">
                  <a:pos x="21" y="42"/>
                </a:cxn>
                <a:cxn ang="0">
                  <a:pos x="25" y="42"/>
                </a:cxn>
                <a:cxn ang="0">
                  <a:pos x="26" y="44"/>
                </a:cxn>
                <a:cxn ang="0">
                  <a:pos x="28" y="38"/>
                </a:cxn>
                <a:cxn ang="0">
                  <a:pos x="28" y="27"/>
                </a:cxn>
                <a:cxn ang="0">
                  <a:pos x="26" y="18"/>
                </a:cxn>
                <a:cxn ang="0">
                  <a:pos x="28" y="16"/>
                </a:cxn>
                <a:cxn ang="0">
                  <a:pos x="28" y="12"/>
                </a:cxn>
                <a:cxn ang="0">
                  <a:pos x="26" y="7"/>
                </a:cxn>
                <a:cxn ang="0">
                  <a:pos x="25" y="11"/>
                </a:cxn>
                <a:cxn ang="0">
                  <a:pos x="25" y="13"/>
                </a:cxn>
                <a:cxn ang="0">
                  <a:pos x="25" y="17"/>
                </a:cxn>
                <a:cxn ang="0">
                  <a:pos x="19" y="16"/>
                </a:cxn>
              </a:cxnLst>
              <a:rect l="0" t="0" r="r" b="b"/>
              <a:pathLst>
                <a:path w="28" h="45">
                  <a:moveTo>
                    <a:pt x="21" y="13"/>
                  </a:moveTo>
                  <a:lnTo>
                    <a:pt x="18" y="13"/>
                  </a:lnTo>
                  <a:lnTo>
                    <a:pt x="18" y="15"/>
                  </a:lnTo>
                  <a:lnTo>
                    <a:pt x="15" y="13"/>
                  </a:lnTo>
                  <a:lnTo>
                    <a:pt x="12" y="11"/>
                  </a:lnTo>
                  <a:lnTo>
                    <a:pt x="13" y="7"/>
                  </a:lnTo>
                  <a:lnTo>
                    <a:pt x="12" y="5"/>
                  </a:lnTo>
                  <a:lnTo>
                    <a:pt x="12" y="8"/>
                  </a:lnTo>
                  <a:lnTo>
                    <a:pt x="11" y="8"/>
                  </a:lnTo>
                  <a:lnTo>
                    <a:pt x="6" y="0"/>
                  </a:lnTo>
                  <a:lnTo>
                    <a:pt x="6" y="4"/>
                  </a:lnTo>
                  <a:lnTo>
                    <a:pt x="8" y="7"/>
                  </a:lnTo>
                  <a:lnTo>
                    <a:pt x="4" y="5"/>
                  </a:lnTo>
                  <a:lnTo>
                    <a:pt x="0" y="7"/>
                  </a:lnTo>
                  <a:lnTo>
                    <a:pt x="4" y="8"/>
                  </a:lnTo>
                  <a:lnTo>
                    <a:pt x="5" y="7"/>
                  </a:lnTo>
                  <a:lnTo>
                    <a:pt x="5" y="8"/>
                  </a:lnTo>
                  <a:lnTo>
                    <a:pt x="6" y="8"/>
                  </a:lnTo>
                  <a:lnTo>
                    <a:pt x="6" y="10"/>
                  </a:lnTo>
                  <a:lnTo>
                    <a:pt x="8" y="7"/>
                  </a:lnTo>
                  <a:lnTo>
                    <a:pt x="11" y="10"/>
                  </a:lnTo>
                  <a:lnTo>
                    <a:pt x="12" y="12"/>
                  </a:lnTo>
                  <a:lnTo>
                    <a:pt x="11" y="13"/>
                  </a:lnTo>
                  <a:lnTo>
                    <a:pt x="14" y="15"/>
                  </a:lnTo>
                  <a:lnTo>
                    <a:pt x="12" y="16"/>
                  </a:lnTo>
                  <a:lnTo>
                    <a:pt x="11" y="18"/>
                  </a:lnTo>
                  <a:lnTo>
                    <a:pt x="14" y="16"/>
                  </a:lnTo>
                  <a:lnTo>
                    <a:pt x="18" y="17"/>
                  </a:lnTo>
                  <a:lnTo>
                    <a:pt x="17" y="18"/>
                  </a:lnTo>
                  <a:lnTo>
                    <a:pt x="19" y="17"/>
                  </a:lnTo>
                  <a:lnTo>
                    <a:pt x="20" y="18"/>
                  </a:lnTo>
                  <a:lnTo>
                    <a:pt x="21" y="22"/>
                  </a:lnTo>
                  <a:lnTo>
                    <a:pt x="14" y="26"/>
                  </a:lnTo>
                  <a:lnTo>
                    <a:pt x="17" y="26"/>
                  </a:lnTo>
                  <a:lnTo>
                    <a:pt x="21" y="23"/>
                  </a:lnTo>
                  <a:lnTo>
                    <a:pt x="24" y="26"/>
                  </a:lnTo>
                  <a:lnTo>
                    <a:pt x="21" y="26"/>
                  </a:lnTo>
                  <a:lnTo>
                    <a:pt x="24" y="26"/>
                  </a:lnTo>
                  <a:lnTo>
                    <a:pt x="26" y="29"/>
                  </a:lnTo>
                  <a:lnTo>
                    <a:pt x="20" y="31"/>
                  </a:lnTo>
                  <a:lnTo>
                    <a:pt x="25" y="32"/>
                  </a:lnTo>
                  <a:lnTo>
                    <a:pt x="25" y="35"/>
                  </a:lnTo>
                  <a:lnTo>
                    <a:pt x="23" y="37"/>
                  </a:lnTo>
                  <a:lnTo>
                    <a:pt x="26" y="38"/>
                  </a:lnTo>
                  <a:lnTo>
                    <a:pt x="21" y="39"/>
                  </a:lnTo>
                  <a:lnTo>
                    <a:pt x="20" y="38"/>
                  </a:lnTo>
                  <a:lnTo>
                    <a:pt x="14" y="37"/>
                  </a:lnTo>
                  <a:lnTo>
                    <a:pt x="11" y="34"/>
                  </a:lnTo>
                  <a:lnTo>
                    <a:pt x="13" y="37"/>
                  </a:lnTo>
                  <a:lnTo>
                    <a:pt x="21" y="42"/>
                  </a:lnTo>
                  <a:lnTo>
                    <a:pt x="23" y="45"/>
                  </a:lnTo>
                  <a:lnTo>
                    <a:pt x="25" y="42"/>
                  </a:lnTo>
                  <a:lnTo>
                    <a:pt x="25" y="44"/>
                  </a:lnTo>
                  <a:lnTo>
                    <a:pt x="26" y="44"/>
                  </a:lnTo>
                  <a:lnTo>
                    <a:pt x="26" y="39"/>
                  </a:lnTo>
                  <a:lnTo>
                    <a:pt x="28" y="38"/>
                  </a:lnTo>
                  <a:lnTo>
                    <a:pt x="27" y="35"/>
                  </a:lnTo>
                  <a:lnTo>
                    <a:pt x="28" y="27"/>
                  </a:lnTo>
                  <a:lnTo>
                    <a:pt x="27" y="20"/>
                  </a:lnTo>
                  <a:lnTo>
                    <a:pt x="26" y="18"/>
                  </a:lnTo>
                  <a:lnTo>
                    <a:pt x="26" y="16"/>
                  </a:lnTo>
                  <a:lnTo>
                    <a:pt x="28" y="16"/>
                  </a:lnTo>
                  <a:lnTo>
                    <a:pt x="27" y="13"/>
                  </a:lnTo>
                  <a:lnTo>
                    <a:pt x="28" y="12"/>
                  </a:lnTo>
                  <a:lnTo>
                    <a:pt x="26" y="11"/>
                  </a:lnTo>
                  <a:lnTo>
                    <a:pt x="26" y="7"/>
                  </a:lnTo>
                  <a:lnTo>
                    <a:pt x="25" y="10"/>
                  </a:lnTo>
                  <a:lnTo>
                    <a:pt x="25" y="11"/>
                  </a:lnTo>
                  <a:lnTo>
                    <a:pt x="26" y="12"/>
                  </a:lnTo>
                  <a:lnTo>
                    <a:pt x="25" y="13"/>
                  </a:lnTo>
                  <a:lnTo>
                    <a:pt x="26" y="15"/>
                  </a:lnTo>
                  <a:lnTo>
                    <a:pt x="25" y="17"/>
                  </a:lnTo>
                  <a:lnTo>
                    <a:pt x="24" y="21"/>
                  </a:lnTo>
                  <a:lnTo>
                    <a:pt x="19" y="16"/>
                  </a:lnTo>
                  <a:lnTo>
                    <a:pt x="21" y="13"/>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318" name="Freeform 980">
              <a:extLst>
                <a:ext uri="{FF2B5EF4-FFF2-40B4-BE49-F238E27FC236}">
                  <a16:creationId xmlns:a16="http://schemas.microsoft.com/office/drawing/2014/main" id="{C731036F-F2DF-7522-54DB-511D7050D975}"/>
                </a:ext>
              </a:extLst>
            </p:cNvPr>
            <p:cNvSpPr>
              <a:spLocks/>
            </p:cNvSpPr>
            <p:nvPr/>
          </p:nvSpPr>
          <p:spPr bwMode="gray">
            <a:xfrm>
              <a:off x="4164240" y="2815400"/>
              <a:ext cx="143810" cy="134533"/>
            </a:xfrm>
            <a:custGeom>
              <a:avLst/>
              <a:gdLst/>
              <a:ahLst/>
              <a:cxnLst>
                <a:cxn ang="0">
                  <a:pos x="24" y="24"/>
                </a:cxn>
                <a:cxn ang="0">
                  <a:pos x="19" y="25"/>
                </a:cxn>
                <a:cxn ang="0">
                  <a:pos x="17" y="29"/>
                </a:cxn>
                <a:cxn ang="0">
                  <a:pos x="13" y="27"/>
                </a:cxn>
                <a:cxn ang="0">
                  <a:pos x="11" y="20"/>
                </a:cxn>
                <a:cxn ang="0">
                  <a:pos x="6" y="17"/>
                </a:cxn>
                <a:cxn ang="0">
                  <a:pos x="0" y="5"/>
                </a:cxn>
                <a:cxn ang="0">
                  <a:pos x="1" y="1"/>
                </a:cxn>
                <a:cxn ang="0">
                  <a:pos x="5" y="0"/>
                </a:cxn>
                <a:cxn ang="0">
                  <a:pos x="9" y="1"/>
                </a:cxn>
                <a:cxn ang="0">
                  <a:pos x="14" y="6"/>
                </a:cxn>
                <a:cxn ang="0">
                  <a:pos x="15" y="12"/>
                </a:cxn>
                <a:cxn ang="0">
                  <a:pos x="30" y="13"/>
                </a:cxn>
                <a:cxn ang="0">
                  <a:pos x="31" y="17"/>
                </a:cxn>
                <a:cxn ang="0">
                  <a:pos x="30" y="20"/>
                </a:cxn>
                <a:cxn ang="0">
                  <a:pos x="24" y="24"/>
                </a:cxn>
              </a:cxnLst>
              <a:rect l="0" t="0" r="r" b="b"/>
              <a:pathLst>
                <a:path w="31" h="29">
                  <a:moveTo>
                    <a:pt x="24" y="24"/>
                  </a:moveTo>
                  <a:lnTo>
                    <a:pt x="19" y="25"/>
                  </a:lnTo>
                  <a:lnTo>
                    <a:pt x="17" y="29"/>
                  </a:lnTo>
                  <a:lnTo>
                    <a:pt x="13" y="27"/>
                  </a:lnTo>
                  <a:lnTo>
                    <a:pt x="11" y="20"/>
                  </a:lnTo>
                  <a:lnTo>
                    <a:pt x="6" y="17"/>
                  </a:lnTo>
                  <a:lnTo>
                    <a:pt x="0" y="5"/>
                  </a:lnTo>
                  <a:lnTo>
                    <a:pt x="1" y="1"/>
                  </a:lnTo>
                  <a:lnTo>
                    <a:pt x="5" y="0"/>
                  </a:lnTo>
                  <a:lnTo>
                    <a:pt x="9" y="1"/>
                  </a:lnTo>
                  <a:lnTo>
                    <a:pt x="14" y="6"/>
                  </a:lnTo>
                  <a:lnTo>
                    <a:pt x="15" y="12"/>
                  </a:lnTo>
                  <a:lnTo>
                    <a:pt x="30" y="13"/>
                  </a:lnTo>
                  <a:lnTo>
                    <a:pt x="31" y="17"/>
                  </a:lnTo>
                  <a:lnTo>
                    <a:pt x="30" y="20"/>
                  </a:lnTo>
                  <a:lnTo>
                    <a:pt x="24" y="24"/>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319" name="Freeform 981">
              <a:extLst>
                <a:ext uri="{FF2B5EF4-FFF2-40B4-BE49-F238E27FC236}">
                  <a16:creationId xmlns:a16="http://schemas.microsoft.com/office/drawing/2014/main" id="{A6A4A9CC-58D1-C154-A4ED-6009E5448737}"/>
                </a:ext>
              </a:extLst>
            </p:cNvPr>
            <p:cNvSpPr>
              <a:spLocks/>
            </p:cNvSpPr>
            <p:nvPr/>
          </p:nvSpPr>
          <p:spPr bwMode="gray">
            <a:xfrm>
              <a:off x="5760053" y="3525165"/>
              <a:ext cx="55668" cy="153088"/>
            </a:xfrm>
            <a:custGeom>
              <a:avLst/>
              <a:gdLst/>
              <a:ahLst/>
              <a:cxnLst>
                <a:cxn ang="0">
                  <a:pos x="2" y="0"/>
                </a:cxn>
                <a:cxn ang="0">
                  <a:pos x="6" y="6"/>
                </a:cxn>
                <a:cxn ang="0">
                  <a:pos x="7" y="22"/>
                </a:cxn>
                <a:cxn ang="0">
                  <a:pos x="12" y="28"/>
                </a:cxn>
                <a:cxn ang="0">
                  <a:pos x="12" y="33"/>
                </a:cxn>
                <a:cxn ang="0">
                  <a:pos x="11" y="33"/>
                </a:cxn>
                <a:cxn ang="0">
                  <a:pos x="9" y="28"/>
                </a:cxn>
                <a:cxn ang="0">
                  <a:pos x="2" y="22"/>
                </a:cxn>
                <a:cxn ang="0">
                  <a:pos x="0" y="10"/>
                </a:cxn>
                <a:cxn ang="0">
                  <a:pos x="0" y="3"/>
                </a:cxn>
                <a:cxn ang="0">
                  <a:pos x="2" y="0"/>
                </a:cxn>
              </a:cxnLst>
              <a:rect l="0" t="0" r="r" b="b"/>
              <a:pathLst>
                <a:path w="12" h="33">
                  <a:moveTo>
                    <a:pt x="2" y="0"/>
                  </a:moveTo>
                  <a:lnTo>
                    <a:pt x="6" y="6"/>
                  </a:lnTo>
                  <a:lnTo>
                    <a:pt x="7" y="22"/>
                  </a:lnTo>
                  <a:lnTo>
                    <a:pt x="12" y="28"/>
                  </a:lnTo>
                  <a:lnTo>
                    <a:pt x="12" y="33"/>
                  </a:lnTo>
                  <a:lnTo>
                    <a:pt x="11" y="33"/>
                  </a:lnTo>
                  <a:lnTo>
                    <a:pt x="9" y="28"/>
                  </a:lnTo>
                  <a:lnTo>
                    <a:pt x="2" y="22"/>
                  </a:lnTo>
                  <a:lnTo>
                    <a:pt x="0" y="10"/>
                  </a:lnTo>
                  <a:lnTo>
                    <a:pt x="0" y="3"/>
                  </a:lnTo>
                  <a:lnTo>
                    <a:pt x="2" y="0"/>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1216" name="Freeform 984">
              <a:extLst>
                <a:ext uri="{FF2B5EF4-FFF2-40B4-BE49-F238E27FC236}">
                  <a16:creationId xmlns:a16="http://schemas.microsoft.com/office/drawing/2014/main" id="{DDD16C88-E9EE-5C84-A1A6-8781A5AE3EFF}"/>
                </a:ext>
              </a:extLst>
            </p:cNvPr>
            <p:cNvSpPr>
              <a:spLocks/>
            </p:cNvSpPr>
            <p:nvPr/>
          </p:nvSpPr>
          <p:spPr bwMode="gray">
            <a:xfrm>
              <a:off x="5129151" y="5046754"/>
              <a:ext cx="134533" cy="97420"/>
            </a:xfrm>
            <a:custGeom>
              <a:avLst/>
              <a:gdLst/>
              <a:ahLst/>
              <a:cxnLst>
                <a:cxn ang="0">
                  <a:pos x="12" y="5"/>
                </a:cxn>
                <a:cxn ang="0">
                  <a:pos x="16" y="5"/>
                </a:cxn>
                <a:cxn ang="0">
                  <a:pos x="20" y="0"/>
                </a:cxn>
                <a:cxn ang="0">
                  <a:pos x="26" y="0"/>
                </a:cxn>
                <a:cxn ang="0">
                  <a:pos x="29" y="2"/>
                </a:cxn>
                <a:cxn ang="0">
                  <a:pos x="28" y="5"/>
                </a:cxn>
                <a:cxn ang="0">
                  <a:pos x="23" y="3"/>
                </a:cxn>
                <a:cxn ang="0">
                  <a:pos x="17" y="6"/>
                </a:cxn>
                <a:cxn ang="0">
                  <a:pos x="17" y="8"/>
                </a:cxn>
                <a:cxn ang="0">
                  <a:pos x="11" y="12"/>
                </a:cxn>
                <a:cxn ang="0">
                  <a:pos x="4" y="19"/>
                </a:cxn>
                <a:cxn ang="0">
                  <a:pos x="0" y="21"/>
                </a:cxn>
                <a:cxn ang="0">
                  <a:pos x="12" y="5"/>
                </a:cxn>
              </a:cxnLst>
              <a:rect l="0" t="0" r="r" b="b"/>
              <a:pathLst>
                <a:path w="29" h="21">
                  <a:moveTo>
                    <a:pt x="12" y="5"/>
                  </a:moveTo>
                  <a:lnTo>
                    <a:pt x="16" y="5"/>
                  </a:lnTo>
                  <a:lnTo>
                    <a:pt x="20" y="0"/>
                  </a:lnTo>
                  <a:lnTo>
                    <a:pt x="26" y="0"/>
                  </a:lnTo>
                  <a:lnTo>
                    <a:pt x="29" y="2"/>
                  </a:lnTo>
                  <a:lnTo>
                    <a:pt x="28" y="5"/>
                  </a:lnTo>
                  <a:lnTo>
                    <a:pt x="23" y="3"/>
                  </a:lnTo>
                  <a:lnTo>
                    <a:pt x="17" y="6"/>
                  </a:lnTo>
                  <a:lnTo>
                    <a:pt x="17" y="8"/>
                  </a:lnTo>
                  <a:lnTo>
                    <a:pt x="11" y="12"/>
                  </a:lnTo>
                  <a:lnTo>
                    <a:pt x="4" y="19"/>
                  </a:lnTo>
                  <a:lnTo>
                    <a:pt x="0" y="21"/>
                  </a:lnTo>
                  <a:lnTo>
                    <a:pt x="12" y="5"/>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1217" name="Freeform 991">
              <a:extLst>
                <a:ext uri="{FF2B5EF4-FFF2-40B4-BE49-F238E27FC236}">
                  <a16:creationId xmlns:a16="http://schemas.microsoft.com/office/drawing/2014/main" id="{43F7C89E-BED6-CE28-122B-29F3959AE17D}"/>
                </a:ext>
              </a:extLst>
            </p:cNvPr>
            <p:cNvSpPr>
              <a:spLocks/>
            </p:cNvSpPr>
            <p:nvPr/>
          </p:nvSpPr>
          <p:spPr bwMode="gray">
            <a:xfrm>
              <a:off x="5402850" y="4977170"/>
              <a:ext cx="102058" cy="18556"/>
            </a:xfrm>
            <a:custGeom>
              <a:avLst/>
              <a:gdLst/>
              <a:ahLst/>
              <a:cxnLst>
                <a:cxn ang="0">
                  <a:pos x="5" y="4"/>
                </a:cxn>
                <a:cxn ang="0">
                  <a:pos x="19" y="3"/>
                </a:cxn>
                <a:cxn ang="0">
                  <a:pos x="22" y="1"/>
                </a:cxn>
                <a:cxn ang="0">
                  <a:pos x="16" y="0"/>
                </a:cxn>
                <a:cxn ang="0">
                  <a:pos x="8" y="1"/>
                </a:cxn>
                <a:cxn ang="0">
                  <a:pos x="1" y="0"/>
                </a:cxn>
                <a:cxn ang="0">
                  <a:pos x="0" y="0"/>
                </a:cxn>
                <a:cxn ang="0">
                  <a:pos x="0" y="3"/>
                </a:cxn>
                <a:cxn ang="0">
                  <a:pos x="5" y="4"/>
                </a:cxn>
              </a:cxnLst>
              <a:rect l="0" t="0" r="r" b="b"/>
              <a:pathLst>
                <a:path w="22" h="4">
                  <a:moveTo>
                    <a:pt x="5" y="4"/>
                  </a:moveTo>
                  <a:lnTo>
                    <a:pt x="19" y="3"/>
                  </a:lnTo>
                  <a:lnTo>
                    <a:pt x="22" y="1"/>
                  </a:lnTo>
                  <a:lnTo>
                    <a:pt x="16" y="0"/>
                  </a:lnTo>
                  <a:lnTo>
                    <a:pt x="8" y="1"/>
                  </a:lnTo>
                  <a:lnTo>
                    <a:pt x="1" y="0"/>
                  </a:lnTo>
                  <a:lnTo>
                    <a:pt x="0" y="0"/>
                  </a:lnTo>
                  <a:lnTo>
                    <a:pt x="0" y="3"/>
                  </a:lnTo>
                  <a:lnTo>
                    <a:pt x="5" y="4"/>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1218" name="Freeform 999">
              <a:extLst>
                <a:ext uri="{FF2B5EF4-FFF2-40B4-BE49-F238E27FC236}">
                  <a16:creationId xmlns:a16="http://schemas.microsoft.com/office/drawing/2014/main" id="{7E47FDA3-ADB4-7BD0-5371-003ADAB5C551}"/>
                </a:ext>
              </a:extLst>
            </p:cNvPr>
            <p:cNvSpPr>
              <a:spLocks/>
            </p:cNvSpPr>
            <p:nvPr/>
          </p:nvSpPr>
          <p:spPr bwMode="gray">
            <a:xfrm>
              <a:off x="5416768" y="2077799"/>
              <a:ext cx="143810" cy="194837"/>
            </a:xfrm>
            <a:custGeom>
              <a:avLst/>
              <a:gdLst/>
              <a:ahLst/>
              <a:cxnLst>
                <a:cxn ang="0">
                  <a:pos x="26" y="0"/>
                </a:cxn>
                <a:cxn ang="0">
                  <a:pos x="27" y="0"/>
                </a:cxn>
                <a:cxn ang="0">
                  <a:pos x="30" y="1"/>
                </a:cxn>
                <a:cxn ang="0">
                  <a:pos x="31" y="11"/>
                </a:cxn>
                <a:cxn ang="0">
                  <a:pos x="29" y="14"/>
                </a:cxn>
                <a:cxn ang="0">
                  <a:pos x="31" y="19"/>
                </a:cxn>
                <a:cxn ang="0">
                  <a:pos x="26" y="16"/>
                </a:cxn>
                <a:cxn ang="0">
                  <a:pos x="22" y="22"/>
                </a:cxn>
                <a:cxn ang="0">
                  <a:pos x="19" y="22"/>
                </a:cxn>
                <a:cxn ang="0">
                  <a:pos x="17" y="20"/>
                </a:cxn>
                <a:cxn ang="0">
                  <a:pos x="12" y="27"/>
                </a:cxn>
                <a:cxn ang="0">
                  <a:pos x="8" y="30"/>
                </a:cxn>
                <a:cxn ang="0">
                  <a:pos x="7" y="31"/>
                </a:cxn>
                <a:cxn ang="0">
                  <a:pos x="6" y="35"/>
                </a:cxn>
                <a:cxn ang="0">
                  <a:pos x="0" y="42"/>
                </a:cxn>
                <a:cxn ang="0">
                  <a:pos x="0" y="38"/>
                </a:cxn>
                <a:cxn ang="0">
                  <a:pos x="4" y="35"/>
                </a:cxn>
                <a:cxn ang="0">
                  <a:pos x="5" y="31"/>
                </a:cxn>
                <a:cxn ang="0">
                  <a:pos x="7" y="26"/>
                </a:cxn>
                <a:cxn ang="0">
                  <a:pos x="8" y="26"/>
                </a:cxn>
                <a:cxn ang="0">
                  <a:pos x="12" y="22"/>
                </a:cxn>
                <a:cxn ang="0">
                  <a:pos x="12" y="19"/>
                </a:cxn>
                <a:cxn ang="0">
                  <a:pos x="13" y="20"/>
                </a:cxn>
                <a:cxn ang="0">
                  <a:pos x="18" y="17"/>
                </a:cxn>
                <a:cxn ang="0">
                  <a:pos x="24" y="17"/>
                </a:cxn>
                <a:cxn ang="0">
                  <a:pos x="27" y="10"/>
                </a:cxn>
                <a:cxn ang="0">
                  <a:pos x="23" y="9"/>
                </a:cxn>
                <a:cxn ang="0">
                  <a:pos x="29" y="5"/>
                </a:cxn>
                <a:cxn ang="0">
                  <a:pos x="26" y="0"/>
                </a:cxn>
              </a:cxnLst>
              <a:rect l="0" t="0" r="r" b="b"/>
              <a:pathLst>
                <a:path w="31" h="42">
                  <a:moveTo>
                    <a:pt x="26" y="0"/>
                  </a:moveTo>
                  <a:lnTo>
                    <a:pt x="27" y="0"/>
                  </a:lnTo>
                  <a:lnTo>
                    <a:pt x="30" y="1"/>
                  </a:lnTo>
                  <a:lnTo>
                    <a:pt x="31" y="11"/>
                  </a:lnTo>
                  <a:lnTo>
                    <a:pt x="29" y="14"/>
                  </a:lnTo>
                  <a:lnTo>
                    <a:pt x="31" y="19"/>
                  </a:lnTo>
                  <a:lnTo>
                    <a:pt x="26" y="16"/>
                  </a:lnTo>
                  <a:lnTo>
                    <a:pt x="22" y="22"/>
                  </a:lnTo>
                  <a:lnTo>
                    <a:pt x="19" y="22"/>
                  </a:lnTo>
                  <a:lnTo>
                    <a:pt x="17" y="20"/>
                  </a:lnTo>
                  <a:lnTo>
                    <a:pt x="12" y="27"/>
                  </a:lnTo>
                  <a:lnTo>
                    <a:pt x="8" y="30"/>
                  </a:lnTo>
                  <a:lnTo>
                    <a:pt x="7" y="31"/>
                  </a:lnTo>
                  <a:lnTo>
                    <a:pt x="6" y="35"/>
                  </a:lnTo>
                  <a:lnTo>
                    <a:pt x="0" y="42"/>
                  </a:lnTo>
                  <a:lnTo>
                    <a:pt x="0" y="38"/>
                  </a:lnTo>
                  <a:lnTo>
                    <a:pt x="4" y="35"/>
                  </a:lnTo>
                  <a:lnTo>
                    <a:pt x="5" y="31"/>
                  </a:lnTo>
                  <a:lnTo>
                    <a:pt x="7" y="26"/>
                  </a:lnTo>
                  <a:lnTo>
                    <a:pt x="8" y="26"/>
                  </a:lnTo>
                  <a:lnTo>
                    <a:pt x="12" y="22"/>
                  </a:lnTo>
                  <a:lnTo>
                    <a:pt x="12" y="19"/>
                  </a:lnTo>
                  <a:lnTo>
                    <a:pt x="13" y="20"/>
                  </a:lnTo>
                  <a:lnTo>
                    <a:pt x="18" y="17"/>
                  </a:lnTo>
                  <a:lnTo>
                    <a:pt x="24" y="17"/>
                  </a:lnTo>
                  <a:lnTo>
                    <a:pt x="27" y="10"/>
                  </a:lnTo>
                  <a:lnTo>
                    <a:pt x="23" y="9"/>
                  </a:lnTo>
                  <a:lnTo>
                    <a:pt x="29" y="5"/>
                  </a:lnTo>
                  <a:lnTo>
                    <a:pt x="26" y="0"/>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1219" name="Freeform 1000">
              <a:extLst>
                <a:ext uri="{FF2B5EF4-FFF2-40B4-BE49-F238E27FC236}">
                  <a16:creationId xmlns:a16="http://schemas.microsoft.com/office/drawing/2014/main" id="{D62E5427-BBF8-E162-0C45-60D685BE39E4}"/>
                </a:ext>
              </a:extLst>
            </p:cNvPr>
            <p:cNvSpPr>
              <a:spLocks/>
            </p:cNvSpPr>
            <p:nvPr/>
          </p:nvSpPr>
          <p:spPr bwMode="gray">
            <a:xfrm>
              <a:off x="5296154" y="3854535"/>
              <a:ext cx="37112" cy="41753"/>
            </a:xfrm>
            <a:custGeom>
              <a:avLst/>
              <a:gdLst/>
              <a:ahLst/>
              <a:cxnLst>
                <a:cxn ang="0">
                  <a:pos x="5" y="1"/>
                </a:cxn>
                <a:cxn ang="0">
                  <a:pos x="0" y="6"/>
                </a:cxn>
                <a:cxn ang="0">
                  <a:pos x="1" y="9"/>
                </a:cxn>
                <a:cxn ang="0">
                  <a:pos x="7" y="4"/>
                </a:cxn>
                <a:cxn ang="0">
                  <a:pos x="8" y="0"/>
                </a:cxn>
                <a:cxn ang="0">
                  <a:pos x="7" y="0"/>
                </a:cxn>
                <a:cxn ang="0">
                  <a:pos x="5" y="1"/>
                </a:cxn>
              </a:cxnLst>
              <a:rect l="0" t="0" r="r" b="b"/>
              <a:pathLst>
                <a:path w="8" h="9">
                  <a:moveTo>
                    <a:pt x="5" y="1"/>
                  </a:moveTo>
                  <a:lnTo>
                    <a:pt x="0" y="6"/>
                  </a:lnTo>
                  <a:lnTo>
                    <a:pt x="1" y="9"/>
                  </a:lnTo>
                  <a:lnTo>
                    <a:pt x="7" y="4"/>
                  </a:lnTo>
                  <a:lnTo>
                    <a:pt x="8" y="0"/>
                  </a:lnTo>
                  <a:lnTo>
                    <a:pt x="7" y="0"/>
                  </a:lnTo>
                  <a:lnTo>
                    <a:pt x="5" y="1"/>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1220" name="Freeform 1001">
              <a:extLst>
                <a:ext uri="{FF2B5EF4-FFF2-40B4-BE49-F238E27FC236}">
                  <a16:creationId xmlns:a16="http://schemas.microsoft.com/office/drawing/2014/main" id="{907155AE-DBBE-6FEE-3865-5B72B4571E4A}"/>
                </a:ext>
              </a:extLst>
            </p:cNvPr>
            <p:cNvSpPr>
              <a:spLocks/>
            </p:cNvSpPr>
            <p:nvPr/>
          </p:nvSpPr>
          <p:spPr bwMode="gray">
            <a:xfrm>
              <a:off x="5263680" y="3965870"/>
              <a:ext cx="32474" cy="60308"/>
            </a:xfrm>
            <a:custGeom>
              <a:avLst/>
              <a:gdLst/>
              <a:ahLst/>
              <a:cxnLst>
                <a:cxn ang="0">
                  <a:pos x="7" y="4"/>
                </a:cxn>
                <a:cxn ang="0">
                  <a:pos x="7" y="1"/>
                </a:cxn>
                <a:cxn ang="0">
                  <a:pos x="3" y="0"/>
                </a:cxn>
                <a:cxn ang="0">
                  <a:pos x="1" y="6"/>
                </a:cxn>
                <a:cxn ang="0">
                  <a:pos x="0" y="12"/>
                </a:cxn>
                <a:cxn ang="0">
                  <a:pos x="1" y="13"/>
                </a:cxn>
                <a:cxn ang="0">
                  <a:pos x="3" y="11"/>
                </a:cxn>
                <a:cxn ang="0">
                  <a:pos x="7" y="4"/>
                </a:cxn>
              </a:cxnLst>
              <a:rect l="0" t="0" r="r" b="b"/>
              <a:pathLst>
                <a:path w="7" h="13">
                  <a:moveTo>
                    <a:pt x="7" y="4"/>
                  </a:moveTo>
                  <a:lnTo>
                    <a:pt x="7" y="1"/>
                  </a:lnTo>
                  <a:lnTo>
                    <a:pt x="3" y="0"/>
                  </a:lnTo>
                  <a:lnTo>
                    <a:pt x="1" y="6"/>
                  </a:lnTo>
                  <a:lnTo>
                    <a:pt x="0" y="12"/>
                  </a:lnTo>
                  <a:lnTo>
                    <a:pt x="1" y="13"/>
                  </a:lnTo>
                  <a:lnTo>
                    <a:pt x="3" y="11"/>
                  </a:lnTo>
                  <a:lnTo>
                    <a:pt x="7" y="4"/>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1221" name="Freeform 1002">
              <a:extLst>
                <a:ext uri="{FF2B5EF4-FFF2-40B4-BE49-F238E27FC236}">
                  <a16:creationId xmlns:a16="http://schemas.microsoft.com/office/drawing/2014/main" id="{565D07D6-DBF1-82CA-3EDB-BFCA9BC41F49}"/>
                </a:ext>
              </a:extLst>
            </p:cNvPr>
            <p:cNvSpPr>
              <a:spLocks/>
            </p:cNvSpPr>
            <p:nvPr/>
          </p:nvSpPr>
          <p:spPr bwMode="gray">
            <a:xfrm>
              <a:off x="4359078" y="5195201"/>
              <a:ext cx="78865" cy="46390"/>
            </a:xfrm>
            <a:custGeom>
              <a:avLst/>
              <a:gdLst/>
              <a:ahLst/>
              <a:cxnLst>
                <a:cxn ang="0">
                  <a:pos x="0" y="6"/>
                </a:cxn>
                <a:cxn ang="0">
                  <a:pos x="1" y="10"/>
                </a:cxn>
                <a:cxn ang="0">
                  <a:pos x="4" y="10"/>
                </a:cxn>
                <a:cxn ang="0">
                  <a:pos x="17" y="5"/>
                </a:cxn>
                <a:cxn ang="0">
                  <a:pos x="17" y="3"/>
                </a:cxn>
                <a:cxn ang="0">
                  <a:pos x="13" y="0"/>
                </a:cxn>
                <a:cxn ang="0">
                  <a:pos x="8" y="0"/>
                </a:cxn>
                <a:cxn ang="0">
                  <a:pos x="4" y="3"/>
                </a:cxn>
                <a:cxn ang="0">
                  <a:pos x="4" y="2"/>
                </a:cxn>
                <a:cxn ang="0">
                  <a:pos x="3" y="2"/>
                </a:cxn>
                <a:cxn ang="0">
                  <a:pos x="0" y="6"/>
                </a:cxn>
              </a:cxnLst>
              <a:rect l="0" t="0" r="r" b="b"/>
              <a:pathLst>
                <a:path w="17" h="10">
                  <a:moveTo>
                    <a:pt x="0" y="6"/>
                  </a:moveTo>
                  <a:lnTo>
                    <a:pt x="1" y="10"/>
                  </a:lnTo>
                  <a:lnTo>
                    <a:pt x="4" y="10"/>
                  </a:lnTo>
                  <a:lnTo>
                    <a:pt x="17" y="5"/>
                  </a:lnTo>
                  <a:lnTo>
                    <a:pt x="17" y="3"/>
                  </a:lnTo>
                  <a:lnTo>
                    <a:pt x="13" y="0"/>
                  </a:lnTo>
                  <a:lnTo>
                    <a:pt x="8" y="0"/>
                  </a:lnTo>
                  <a:lnTo>
                    <a:pt x="4" y="3"/>
                  </a:lnTo>
                  <a:lnTo>
                    <a:pt x="4" y="2"/>
                  </a:lnTo>
                  <a:lnTo>
                    <a:pt x="3" y="2"/>
                  </a:lnTo>
                  <a:lnTo>
                    <a:pt x="0" y="6"/>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sp>
          <p:nvSpPr>
            <p:cNvPr id="1222" name="Freeform 1003">
              <a:extLst>
                <a:ext uri="{FF2B5EF4-FFF2-40B4-BE49-F238E27FC236}">
                  <a16:creationId xmlns:a16="http://schemas.microsoft.com/office/drawing/2014/main" id="{F85C57FE-4D80-FAD9-691F-14836241D77D}"/>
                </a:ext>
              </a:extLst>
            </p:cNvPr>
            <p:cNvSpPr>
              <a:spLocks/>
            </p:cNvSpPr>
            <p:nvPr/>
          </p:nvSpPr>
          <p:spPr bwMode="gray">
            <a:xfrm>
              <a:off x="4989980" y="5301900"/>
              <a:ext cx="97420" cy="97420"/>
            </a:xfrm>
            <a:custGeom>
              <a:avLst/>
              <a:gdLst/>
              <a:ahLst/>
              <a:cxnLst>
                <a:cxn ang="0">
                  <a:pos x="19" y="6"/>
                </a:cxn>
                <a:cxn ang="0">
                  <a:pos x="17" y="5"/>
                </a:cxn>
                <a:cxn ang="0">
                  <a:pos x="16" y="6"/>
                </a:cxn>
                <a:cxn ang="0">
                  <a:pos x="14" y="16"/>
                </a:cxn>
                <a:cxn ang="0">
                  <a:pos x="11" y="16"/>
                </a:cxn>
                <a:cxn ang="0">
                  <a:pos x="10" y="14"/>
                </a:cxn>
                <a:cxn ang="0">
                  <a:pos x="12" y="10"/>
                </a:cxn>
                <a:cxn ang="0">
                  <a:pos x="10" y="7"/>
                </a:cxn>
                <a:cxn ang="0">
                  <a:pos x="15" y="0"/>
                </a:cxn>
                <a:cxn ang="0">
                  <a:pos x="9" y="2"/>
                </a:cxn>
                <a:cxn ang="0">
                  <a:pos x="6" y="9"/>
                </a:cxn>
                <a:cxn ang="0">
                  <a:pos x="3" y="9"/>
                </a:cxn>
                <a:cxn ang="0">
                  <a:pos x="0" y="11"/>
                </a:cxn>
                <a:cxn ang="0">
                  <a:pos x="0" y="16"/>
                </a:cxn>
                <a:cxn ang="0">
                  <a:pos x="2" y="17"/>
                </a:cxn>
                <a:cxn ang="0">
                  <a:pos x="5" y="17"/>
                </a:cxn>
                <a:cxn ang="0">
                  <a:pos x="11" y="16"/>
                </a:cxn>
                <a:cxn ang="0">
                  <a:pos x="17" y="21"/>
                </a:cxn>
                <a:cxn ang="0">
                  <a:pos x="19" y="20"/>
                </a:cxn>
                <a:cxn ang="0">
                  <a:pos x="21" y="16"/>
                </a:cxn>
                <a:cxn ang="0">
                  <a:pos x="17" y="15"/>
                </a:cxn>
                <a:cxn ang="0">
                  <a:pos x="18" y="10"/>
                </a:cxn>
                <a:cxn ang="0">
                  <a:pos x="21" y="7"/>
                </a:cxn>
                <a:cxn ang="0">
                  <a:pos x="19" y="6"/>
                </a:cxn>
              </a:cxnLst>
              <a:rect l="0" t="0" r="r" b="b"/>
              <a:pathLst>
                <a:path w="21" h="21">
                  <a:moveTo>
                    <a:pt x="19" y="6"/>
                  </a:moveTo>
                  <a:lnTo>
                    <a:pt x="17" y="5"/>
                  </a:lnTo>
                  <a:lnTo>
                    <a:pt x="16" y="6"/>
                  </a:lnTo>
                  <a:lnTo>
                    <a:pt x="14" y="16"/>
                  </a:lnTo>
                  <a:lnTo>
                    <a:pt x="11" y="16"/>
                  </a:lnTo>
                  <a:lnTo>
                    <a:pt x="10" y="14"/>
                  </a:lnTo>
                  <a:lnTo>
                    <a:pt x="12" y="10"/>
                  </a:lnTo>
                  <a:lnTo>
                    <a:pt x="10" y="7"/>
                  </a:lnTo>
                  <a:lnTo>
                    <a:pt x="15" y="0"/>
                  </a:lnTo>
                  <a:lnTo>
                    <a:pt x="9" y="2"/>
                  </a:lnTo>
                  <a:lnTo>
                    <a:pt x="6" y="9"/>
                  </a:lnTo>
                  <a:lnTo>
                    <a:pt x="3" y="9"/>
                  </a:lnTo>
                  <a:lnTo>
                    <a:pt x="0" y="11"/>
                  </a:lnTo>
                  <a:lnTo>
                    <a:pt x="0" y="16"/>
                  </a:lnTo>
                  <a:lnTo>
                    <a:pt x="2" y="17"/>
                  </a:lnTo>
                  <a:lnTo>
                    <a:pt x="5" y="17"/>
                  </a:lnTo>
                  <a:lnTo>
                    <a:pt x="11" y="16"/>
                  </a:lnTo>
                  <a:lnTo>
                    <a:pt x="17" y="21"/>
                  </a:lnTo>
                  <a:lnTo>
                    <a:pt x="19" y="20"/>
                  </a:lnTo>
                  <a:lnTo>
                    <a:pt x="21" y="16"/>
                  </a:lnTo>
                  <a:lnTo>
                    <a:pt x="17" y="15"/>
                  </a:lnTo>
                  <a:lnTo>
                    <a:pt x="18" y="10"/>
                  </a:lnTo>
                  <a:lnTo>
                    <a:pt x="21" y="7"/>
                  </a:lnTo>
                  <a:lnTo>
                    <a:pt x="19" y="6"/>
                  </a:lnTo>
                  <a:close/>
                </a:path>
              </a:pathLst>
            </a:custGeom>
            <a:grpFill/>
            <a:ln w="3175" cap="rnd">
              <a:noFill/>
              <a:prstDash val="solid"/>
              <a:round/>
              <a:headEnd/>
              <a:tailEnd/>
            </a:ln>
          </p:spPr>
          <p:txBody>
            <a:bodyPr/>
            <a:lstStyle/>
            <a:p>
              <a:endParaRPr lang="en-US" sz="3200">
                <a:solidFill>
                  <a:srgbClr val="000000"/>
                </a:solidFill>
              </a:endParaRPr>
            </a:p>
          </p:txBody>
        </p:sp>
        <p:sp>
          <p:nvSpPr>
            <p:cNvPr id="1223" name="Freeform 1013">
              <a:extLst>
                <a:ext uri="{FF2B5EF4-FFF2-40B4-BE49-F238E27FC236}">
                  <a16:creationId xmlns:a16="http://schemas.microsoft.com/office/drawing/2014/main" id="{10CAE0E1-9B88-7D25-EA8C-DFAAE128F552}"/>
                </a:ext>
              </a:extLst>
            </p:cNvPr>
            <p:cNvSpPr>
              <a:spLocks/>
            </p:cNvSpPr>
            <p:nvPr/>
          </p:nvSpPr>
          <p:spPr bwMode="gray">
            <a:xfrm>
              <a:off x="5263680" y="4466881"/>
              <a:ext cx="32474" cy="41753"/>
            </a:xfrm>
            <a:custGeom>
              <a:avLst/>
              <a:gdLst/>
              <a:ahLst/>
              <a:cxnLst>
                <a:cxn ang="0">
                  <a:pos x="1" y="6"/>
                </a:cxn>
                <a:cxn ang="0">
                  <a:pos x="0" y="8"/>
                </a:cxn>
                <a:cxn ang="0">
                  <a:pos x="0" y="8"/>
                </a:cxn>
                <a:cxn ang="0">
                  <a:pos x="1" y="9"/>
                </a:cxn>
                <a:cxn ang="0">
                  <a:pos x="1" y="9"/>
                </a:cxn>
                <a:cxn ang="0">
                  <a:pos x="2" y="9"/>
                </a:cxn>
                <a:cxn ang="0">
                  <a:pos x="3" y="9"/>
                </a:cxn>
                <a:cxn ang="0">
                  <a:pos x="3" y="9"/>
                </a:cxn>
                <a:cxn ang="0">
                  <a:pos x="5" y="8"/>
                </a:cxn>
                <a:cxn ang="0">
                  <a:pos x="5" y="7"/>
                </a:cxn>
                <a:cxn ang="0">
                  <a:pos x="5" y="6"/>
                </a:cxn>
                <a:cxn ang="0">
                  <a:pos x="6" y="5"/>
                </a:cxn>
                <a:cxn ang="0">
                  <a:pos x="7" y="3"/>
                </a:cxn>
                <a:cxn ang="0">
                  <a:pos x="7" y="2"/>
                </a:cxn>
                <a:cxn ang="0">
                  <a:pos x="6" y="1"/>
                </a:cxn>
                <a:cxn ang="0">
                  <a:pos x="6" y="0"/>
                </a:cxn>
                <a:cxn ang="0">
                  <a:pos x="5" y="0"/>
                </a:cxn>
                <a:cxn ang="0">
                  <a:pos x="3" y="0"/>
                </a:cxn>
                <a:cxn ang="0">
                  <a:pos x="3" y="0"/>
                </a:cxn>
                <a:cxn ang="0">
                  <a:pos x="2" y="0"/>
                </a:cxn>
                <a:cxn ang="0">
                  <a:pos x="2" y="1"/>
                </a:cxn>
                <a:cxn ang="0">
                  <a:pos x="2" y="3"/>
                </a:cxn>
                <a:cxn ang="0">
                  <a:pos x="1" y="6"/>
                </a:cxn>
              </a:cxnLst>
              <a:rect l="0" t="0" r="r" b="b"/>
              <a:pathLst>
                <a:path w="7" h="9">
                  <a:moveTo>
                    <a:pt x="1" y="6"/>
                  </a:moveTo>
                  <a:lnTo>
                    <a:pt x="0" y="8"/>
                  </a:lnTo>
                  <a:lnTo>
                    <a:pt x="0" y="8"/>
                  </a:lnTo>
                  <a:lnTo>
                    <a:pt x="1" y="9"/>
                  </a:lnTo>
                  <a:lnTo>
                    <a:pt x="1" y="9"/>
                  </a:lnTo>
                  <a:lnTo>
                    <a:pt x="2" y="9"/>
                  </a:lnTo>
                  <a:lnTo>
                    <a:pt x="3" y="9"/>
                  </a:lnTo>
                  <a:lnTo>
                    <a:pt x="3" y="9"/>
                  </a:lnTo>
                  <a:lnTo>
                    <a:pt x="5" y="8"/>
                  </a:lnTo>
                  <a:lnTo>
                    <a:pt x="5" y="7"/>
                  </a:lnTo>
                  <a:lnTo>
                    <a:pt x="5" y="6"/>
                  </a:lnTo>
                  <a:lnTo>
                    <a:pt x="6" y="5"/>
                  </a:lnTo>
                  <a:lnTo>
                    <a:pt x="7" y="3"/>
                  </a:lnTo>
                  <a:lnTo>
                    <a:pt x="7" y="2"/>
                  </a:lnTo>
                  <a:lnTo>
                    <a:pt x="6" y="1"/>
                  </a:lnTo>
                  <a:lnTo>
                    <a:pt x="6" y="0"/>
                  </a:lnTo>
                  <a:lnTo>
                    <a:pt x="5" y="0"/>
                  </a:lnTo>
                  <a:lnTo>
                    <a:pt x="3" y="0"/>
                  </a:lnTo>
                  <a:lnTo>
                    <a:pt x="3" y="0"/>
                  </a:lnTo>
                  <a:lnTo>
                    <a:pt x="2" y="0"/>
                  </a:lnTo>
                  <a:lnTo>
                    <a:pt x="2" y="1"/>
                  </a:lnTo>
                  <a:lnTo>
                    <a:pt x="2" y="3"/>
                  </a:lnTo>
                  <a:lnTo>
                    <a:pt x="1" y="6"/>
                  </a:lnTo>
                  <a:close/>
                </a:path>
              </a:pathLst>
            </a:custGeom>
            <a:grpFill/>
            <a:ln w="3175" cap="rnd">
              <a:solidFill>
                <a:schemeClr val="bg1"/>
              </a:solidFill>
              <a:prstDash val="solid"/>
              <a:round/>
              <a:headEnd/>
              <a:tailEnd/>
            </a:ln>
          </p:spPr>
          <p:txBody>
            <a:bodyPr/>
            <a:lstStyle/>
            <a:p>
              <a:endParaRPr lang="en-US" sz="3200">
                <a:solidFill>
                  <a:srgbClr val="000000"/>
                </a:solidFill>
              </a:endParaRPr>
            </a:p>
          </p:txBody>
        </p:sp>
      </p:grpSp>
      <p:grpSp>
        <p:nvGrpSpPr>
          <p:cNvPr id="1224" name="Group 1223">
            <a:extLst>
              <a:ext uri="{FF2B5EF4-FFF2-40B4-BE49-F238E27FC236}">
                <a16:creationId xmlns:a16="http://schemas.microsoft.com/office/drawing/2014/main" id="{F5E490C8-EF1E-821E-BE07-0BF76DFC9802}"/>
              </a:ext>
            </a:extLst>
          </p:cNvPr>
          <p:cNvGrpSpPr/>
          <p:nvPr/>
        </p:nvGrpSpPr>
        <p:grpSpPr>
          <a:xfrm>
            <a:off x="2668538" y="2578600"/>
            <a:ext cx="1337885" cy="415498"/>
            <a:chOff x="2668538" y="2242152"/>
            <a:chExt cx="1337885" cy="415498"/>
          </a:xfrm>
        </p:grpSpPr>
        <p:sp>
          <p:nvSpPr>
            <p:cNvPr id="1225" name="TextBox 1224">
              <a:extLst>
                <a:ext uri="{FF2B5EF4-FFF2-40B4-BE49-F238E27FC236}">
                  <a16:creationId xmlns:a16="http://schemas.microsoft.com/office/drawing/2014/main" id="{F47BC33A-F79E-3A3F-A024-052B29519B2B}"/>
                </a:ext>
              </a:extLst>
            </p:cNvPr>
            <p:cNvSpPr txBox="1"/>
            <p:nvPr/>
          </p:nvSpPr>
          <p:spPr>
            <a:xfrm>
              <a:off x="2668538" y="2242152"/>
              <a:ext cx="1337885" cy="415498"/>
            </a:xfrm>
            <a:prstGeom prst="rect">
              <a:avLst/>
            </a:prstGeom>
            <a:solidFill>
              <a:schemeClr val="bg1"/>
            </a:solidFill>
            <a:ln w="12700">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0.4 t</a:t>
              </a:r>
            </a:p>
            <a:p>
              <a:pPr lvl="1">
                <a:buSzPct val="100000"/>
              </a:pPr>
              <a:r>
                <a:rPr lang="en-GB" sz="1100" i="1" spc="-20" dirty="0">
                  <a:solidFill>
                    <a:srgbClr val="313131"/>
                  </a:solidFill>
                </a:rPr>
                <a:t>CO2/tête</a:t>
              </a:r>
            </a:p>
          </p:txBody>
        </p:sp>
        <p:pic>
          <p:nvPicPr>
            <p:cNvPr id="1226" name="Picture 1225" descr="A cloud with arrows pointing up&#10;&#10;Description automatically generated">
              <a:extLst>
                <a:ext uri="{FF2B5EF4-FFF2-40B4-BE49-F238E27FC236}">
                  <a16:creationId xmlns:a16="http://schemas.microsoft.com/office/drawing/2014/main" id="{FD9F32BF-1F7C-4B7F-22B9-170985623BA6}"/>
                </a:ext>
              </a:extLst>
            </p:cNvPr>
            <p:cNvPicPr>
              <a:picLocks noChangeAspect="1"/>
            </p:cNvPicPr>
            <p:nvPr/>
          </p:nvPicPr>
          <p:blipFill>
            <a:blip r:embed="rId6"/>
            <a:stretch>
              <a:fillRect/>
            </a:stretch>
          </p:blipFill>
          <p:spPr>
            <a:xfrm>
              <a:off x="2740350" y="2257548"/>
              <a:ext cx="360000" cy="360000"/>
            </a:xfrm>
            <a:prstGeom prst="rect">
              <a:avLst/>
            </a:prstGeom>
          </p:spPr>
        </p:pic>
      </p:grpSp>
      <p:grpSp>
        <p:nvGrpSpPr>
          <p:cNvPr id="384" name="Group 383">
            <a:extLst>
              <a:ext uri="{FF2B5EF4-FFF2-40B4-BE49-F238E27FC236}">
                <a16:creationId xmlns:a16="http://schemas.microsoft.com/office/drawing/2014/main" id="{785ECFA4-51DD-DC09-6128-68151D3685D8}"/>
              </a:ext>
            </a:extLst>
          </p:cNvPr>
          <p:cNvGrpSpPr/>
          <p:nvPr/>
        </p:nvGrpSpPr>
        <p:grpSpPr>
          <a:xfrm>
            <a:off x="2657586" y="3139131"/>
            <a:ext cx="1337886" cy="415498"/>
            <a:chOff x="2657586" y="2838490"/>
            <a:chExt cx="1337886" cy="415498"/>
          </a:xfrm>
        </p:grpSpPr>
        <p:sp>
          <p:nvSpPr>
            <p:cNvPr id="385" name="TextBox 384">
              <a:extLst>
                <a:ext uri="{FF2B5EF4-FFF2-40B4-BE49-F238E27FC236}">
                  <a16:creationId xmlns:a16="http://schemas.microsoft.com/office/drawing/2014/main" id="{922D4B42-A894-2BBD-2233-E2E3442507EC}"/>
                </a:ext>
              </a:extLst>
            </p:cNvPr>
            <p:cNvSpPr txBox="1"/>
            <p:nvPr/>
          </p:nvSpPr>
          <p:spPr>
            <a:xfrm>
              <a:off x="2657586" y="2838490"/>
              <a:ext cx="1337886" cy="415498"/>
            </a:xfrm>
            <a:prstGeom prst="rect">
              <a:avLst/>
            </a:prstGeom>
            <a:solidFill>
              <a:schemeClr val="bg1"/>
            </a:solidFill>
            <a:ln w="9525">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0.24MWh</a:t>
              </a:r>
            </a:p>
            <a:p>
              <a:pPr lvl="1">
                <a:buSzPct val="100000"/>
              </a:pPr>
              <a:r>
                <a:rPr lang="en-GB" sz="1100" i="1" spc="-20" dirty="0" err="1">
                  <a:solidFill>
                    <a:srgbClr val="313131"/>
                  </a:solidFill>
                </a:rPr>
                <a:t>Conso</a:t>
              </a:r>
              <a:r>
                <a:rPr lang="en-GB" sz="1100" i="1" spc="-20" dirty="0">
                  <a:solidFill>
                    <a:srgbClr val="313131"/>
                  </a:solidFill>
                </a:rPr>
                <a:t> par tête</a:t>
              </a:r>
            </a:p>
          </p:txBody>
        </p:sp>
        <p:pic>
          <p:nvPicPr>
            <p:cNvPr id="386" name="Picture 385" descr="A light bulb with a lightning bolt&#10;&#10;Description automatically generated">
              <a:extLst>
                <a:ext uri="{FF2B5EF4-FFF2-40B4-BE49-F238E27FC236}">
                  <a16:creationId xmlns:a16="http://schemas.microsoft.com/office/drawing/2014/main" id="{98A6431E-48D7-C5D2-0E13-651E27CF639C}"/>
                </a:ext>
              </a:extLst>
            </p:cNvPr>
            <p:cNvPicPr>
              <a:picLocks noChangeAspect="1"/>
            </p:cNvPicPr>
            <p:nvPr/>
          </p:nvPicPr>
          <p:blipFill>
            <a:blip r:embed="rId7"/>
            <a:stretch>
              <a:fillRect/>
            </a:stretch>
          </p:blipFill>
          <p:spPr>
            <a:xfrm>
              <a:off x="2701015" y="2862880"/>
              <a:ext cx="360000" cy="360000"/>
            </a:xfrm>
            <a:prstGeom prst="rect">
              <a:avLst/>
            </a:prstGeom>
          </p:spPr>
        </p:pic>
      </p:grpSp>
      <p:sp>
        <p:nvSpPr>
          <p:cNvPr id="387" name="TextBox 386">
            <a:extLst>
              <a:ext uri="{FF2B5EF4-FFF2-40B4-BE49-F238E27FC236}">
                <a16:creationId xmlns:a16="http://schemas.microsoft.com/office/drawing/2014/main" id="{507AF99C-9376-665F-9578-BC1E5BC37E48}"/>
              </a:ext>
            </a:extLst>
          </p:cNvPr>
          <p:cNvSpPr txBox="1"/>
          <p:nvPr/>
        </p:nvSpPr>
        <p:spPr>
          <a:xfrm>
            <a:off x="2668538" y="1457538"/>
            <a:ext cx="1337885" cy="415498"/>
          </a:xfrm>
          <a:prstGeom prst="rect">
            <a:avLst/>
          </a:prstGeom>
          <a:solidFill>
            <a:schemeClr val="bg1"/>
          </a:solidFill>
          <a:ln w="12700">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1.1 </a:t>
            </a:r>
            <a:r>
              <a:rPr lang="en-GB" sz="1600" b="1" dirty="0" err="1">
                <a:solidFill>
                  <a:srgbClr val="046A38"/>
                </a:solidFill>
              </a:rPr>
              <a:t>mrds</a:t>
            </a:r>
            <a:endParaRPr lang="en-GB" sz="1600" b="1" dirty="0">
              <a:solidFill>
                <a:srgbClr val="046A38"/>
              </a:solidFill>
            </a:endParaRPr>
          </a:p>
          <a:p>
            <a:pPr lvl="1">
              <a:buSzPct val="100000"/>
            </a:pPr>
            <a:r>
              <a:rPr lang="en-GB" sz="1100" i="1" spc="-20" dirty="0">
                <a:solidFill>
                  <a:srgbClr val="313131"/>
                </a:solidFill>
              </a:rPr>
              <a:t>population</a:t>
            </a:r>
          </a:p>
        </p:txBody>
      </p:sp>
      <p:sp>
        <p:nvSpPr>
          <p:cNvPr id="388" name="TextBox 387">
            <a:extLst>
              <a:ext uri="{FF2B5EF4-FFF2-40B4-BE49-F238E27FC236}">
                <a16:creationId xmlns:a16="http://schemas.microsoft.com/office/drawing/2014/main" id="{4B6D4A8C-CC82-B5E6-3D66-CF6BE9467A47}"/>
              </a:ext>
            </a:extLst>
          </p:cNvPr>
          <p:cNvSpPr txBox="1"/>
          <p:nvPr/>
        </p:nvSpPr>
        <p:spPr>
          <a:xfrm>
            <a:off x="2668538" y="2018069"/>
            <a:ext cx="1337885" cy="415498"/>
          </a:xfrm>
          <a:prstGeom prst="rect">
            <a:avLst/>
          </a:prstGeom>
          <a:solidFill>
            <a:schemeClr val="bg1"/>
          </a:solidFill>
          <a:ln w="12700">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25 M km2</a:t>
            </a:r>
          </a:p>
          <a:p>
            <a:pPr lvl="1">
              <a:buSzPct val="100000"/>
            </a:pPr>
            <a:r>
              <a:rPr lang="en-GB" sz="1100" i="1" spc="-20" dirty="0" err="1">
                <a:solidFill>
                  <a:srgbClr val="313131"/>
                </a:solidFill>
              </a:rPr>
              <a:t>superficie</a:t>
            </a:r>
            <a:endParaRPr lang="en-GB" sz="1100" i="1" spc="-20" dirty="0">
              <a:solidFill>
                <a:srgbClr val="313131"/>
              </a:solidFill>
            </a:endParaRPr>
          </a:p>
        </p:txBody>
      </p:sp>
      <p:pic>
        <p:nvPicPr>
          <p:cNvPr id="389" name="Picture 388" descr="A group of people with a person in the middle&#10;&#10;Description automatically generated">
            <a:extLst>
              <a:ext uri="{FF2B5EF4-FFF2-40B4-BE49-F238E27FC236}">
                <a16:creationId xmlns:a16="http://schemas.microsoft.com/office/drawing/2014/main" id="{2C6F1B57-630C-91CF-A79F-FB427BECEB25}"/>
              </a:ext>
            </a:extLst>
          </p:cNvPr>
          <p:cNvPicPr>
            <a:picLocks noChangeAspect="1"/>
          </p:cNvPicPr>
          <p:nvPr/>
        </p:nvPicPr>
        <p:blipFill>
          <a:blip r:embed="rId8"/>
          <a:stretch>
            <a:fillRect/>
          </a:stretch>
        </p:blipFill>
        <p:spPr>
          <a:xfrm>
            <a:off x="2725998" y="1498021"/>
            <a:ext cx="360000" cy="360000"/>
          </a:xfrm>
          <a:prstGeom prst="rect">
            <a:avLst/>
          </a:prstGeom>
        </p:spPr>
      </p:pic>
      <p:pic>
        <p:nvPicPr>
          <p:cNvPr id="390" name="Picture 389" descr="A red arrow pointing up&#10;&#10;Description automatically generated">
            <a:extLst>
              <a:ext uri="{FF2B5EF4-FFF2-40B4-BE49-F238E27FC236}">
                <a16:creationId xmlns:a16="http://schemas.microsoft.com/office/drawing/2014/main" id="{0C097459-C677-0D28-3512-2CD3A4EF6F62}"/>
              </a:ext>
            </a:extLst>
          </p:cNvPr>
          <p:cNvPicPr>
            <a:picLocks noChangeAspect="1"/>
          </p:cNvPicPr>
          <p:nvPr/>
        </p:nvPicPr>
        <p:blipFill>
          <a:blip r:embed="rId9"/>
          <a:stretch>
            <a:fillRect/>
          </a:stretch>
        </p:blipFill>
        <p:spPr>
          <a:xfrm>
            <a:off x="2753567" y="2081802"/>
            <a:ext cx="288000" cy="288000"/>
          </a:xfrm>
          <a:prstGeom prst="rect">
            <a:avLst/>
          </a:prstGeom>
        </p:spPr>
      </p:pic>
      <p:sp>
        <p:nvSpPr>
          <p:cNvPr id="1461" name="Rectangle 1460">
            <a:extLst>
              <a:ext uri="{FF2B5EF4-FFF2-40B4-BE49-F238E27FC236}">
                <a16:creationId xmlns:a16="http://schemas.microsoft.com/office/drawing/2014/main" id="{71B5C2BE-F813-8A4E-1D44-D25219089D42}"/>
              </a:ext>
            </a:extLst>
          </p:cNvPr>
          <p:cNvSpPr/>
          <p:nvPr/>
        </p:nvSpPr>
        <p:spPr bwMode="gray">
          <a:xfrm>
            <a:off x="4478784" y="842083"/>
            <a:ext cx="3706795" cy="2874950"/>
          </a:xfrm>
          <a:prstGeom prst="rect">
            <a:avLst/>
          </a:prstGeom>
          <a:solidFill>
            <a:schemeClr val="bg1">
              <a:lumMod val="9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a:solidFill>
                <a:schemeClr val="bg1"/>
              </a:solidFill>
            </a:endParaRPr>
          </a:p>
        </p:txBody>
      </p:sp>
      <p:grpSp>
        <p:nvGrpSpPr>
          <p:cNvPr id="1551" name="Group 1550">
            <a:extLst>
              <a:ext uri="{FF2B5EF4-FFF2-40B4-BE49-F238E27FC236}">
                <a16:creationId xmlns:a16="http://schemas.microsoft.com/office/drawing/2014/main" id="{7D6E7BF8-3740-2A7E-29C2-1474C3891DAA}"/>
              </a:ext>
            </a:extLst>
          </p:cNvPr>
          <p:cNvGrpSpPr/>
          <p:nvPr/>
        </p:nvGrpSpPr>
        <p:grpSpPr>
          <a:xfrm>
            <a:off x="6645674" y="2577515"/>
            <a:ext cx="1337885" cy="415498"/>
            <a:chOff x="2668538" y="2242152"/>
            <a:chExt cx="1337885" cy="415498"/>
          </a:xfrm>
        </p:grpSpPr>
        <p:sp>
          <p:nvSpPr>
            <p:cNvPr id="1552" name="TextBox 1551">
              <a:extLst>
                <a:ext uri="{FF2B5EF4-FFF2-40B4-BE49-F238E27FC236}">
                  <a16:creationId xmlns:a16="http://schemas.microsoft.com/office/drawing/2014/main" id="{84F94590-AFEE-17E1-CC10-9C4F7E611E53}"/>
                </a:ext>
              </a:extLst>
            </p:cNvPr>
            <p:cNvSpPr txBox="1"/>
            <p:nvPr/>
          </p:nvSpPr>
          <p:spPr>
            <a:xfrm>
              <a:off x="2668538" y="2242152"/>
              <a:ext cx="1337885" cy="415498"/>
            </a:xfrm>
            <a:prstGeom prst="rect">
              <a:avLst/>
            </a:prstGeom>
            <a:solidFill>
              <a:schemeClr val="bg1"/>
            </a:solidFill>
            <a:ln w="12700">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6.2 t</a:t>
              </a:r>
            </a:p>
            <a:p>
              <a:pPr lvl="1">
                <a:buSzPct val="100000"/>
              </a:pPr>
              <a:r>
                <a:rPr lang="en-GB" sz="1100" i="1" spc="-20" dirty="0">
                  <a:solidFill>
                    <a:srgbClr val="313131"/>
                  </a:solidFill>
                </a:rPr>
                <a:t>CO2/tête</a:t>
              </a:r>
            </a:p>
          </p:txBody>
        </p:sp>
        <p:pic>
          <p:nvPicPr>
            <p:cNvPr id="1553" name="Picture 1552" descr="A cloud with arrows pointing up&#10;&#10;Description automatically generated">
              <a:extLst>
                <a:ext uri="{FF2B5EF4-FFF2-40B4-BE49-F238E27FC236}">
                  <a16:creationId xmlns:a16="http://schemas.microsoft.com/office/drawing/2014/main" id="{D1524D2C-FC41-DE48-2B8C-14756F147AE1}"/>
                </a:ext>
              </a:extLst>
            </p:cNvPr>
            <p:cNvPicPr>
              <a:picLocks noChangeAspect="1"/>
            </p:cNvPicPr>
            <p:nvPr/>
          </p:nvPicPr>
          <p:blipFill>
            <a:blip r:embed="rId6"/>
            <a:stretch>
              <a:fillRect/>
            </a:stretch>
          </p:blipFill>
          <p:spPr>
            <a:xfrm>
              <a:off x="2740350" y="2257548"/>
              <a:ext cx="360000" cy="360000"/>
            </a:xfrm>
            <a:prstGeom prst="rect">
              <a:avLst/>
            </a:prstGeom>
          </p:spPr>
        </p:pic>
      </p:grpSp>
      <p:grpSp>
        <p:nvGrpSpPr>
          <p:cNvPr id="1557" name="Group 1556">
            <a:extLst>
              <a:ext uri="{FF2B5EF4-FFF2-40B4-BE49-F238E27FC236}">
                <a16:creationId xmlns:a16="http://schemas.microsoft.com/office/drawing/2014/main" id="{2B91A89E-98BA-A73D-3E0A-36FF45149BB9}"/>
              </a:ext>
            </a:extLst>
          </p:cNvPr>
          <p:cNvGrpSpPr/>
          <p:nvPr/>
        </p:nvGrpSpPr>
        <p:grpSpPr>
          <a:xfrm>
            <a:off x="6634722" y="3138046"/>
            <a:ext cx="1337886" cy="415498"/>
            <a:chOff x="2657586" y="2838490"/>
            <a:chExt cx="1337886" cy="415498"/>
          </a:xfrm>
        </p:grpSpPr>
        <p:sp>
          <p:nvSpPr>
            <p:cNvPr id="1558" name="TextBox 1557">
              <a:extLst>
                <a:ext uri="{FF2B5EF4-FFF2-40B4-BE49-F238E27FC236}">
                  <a16:creationId xmlns:a16="http://schemas.microsoft.com/office/drawing/2014/main" id="{644A5C64-D808-282A-FF65-A313A8502C91}"/>
                </a:ext>
              </a:extLst>
            </p:cNvPr>
            <p:cNvSpPr txBox="1"/>
            <p:nvPr/>
          </p:nvSpPr>
          <p:spPr>
            <a:xfrm>
              <a:off x="2657586" y="2838490"/>
              <a:ext cx="1337886" cy="415498"/>
            </a:xfrm>
            <a:prstGeom prst="rect">
              <a:avLst/>
            </a:prstGeom>
            <a:solidFill>
              <a:schemeClr val="bg1"/>
            </a:solidFill>
            <a:ln w="9525">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6.3MWh</a:t>
              </a:r>
            </a:p>
            <a:p>
              <a:pPr lvl="1">
                <a:buSzPct val="100000"/>
              </a:pPr>
              <a:r>
                <a:rPr lang="en-GB" sz="1100" i="1" spc="-20" dirty="0" err="1">
                  <a:solidFill>
                    <a:srgbClr val="313131"/>
                  </a:solidFill>
                </a:rPr>
                <a:t>Conso</a:t>
              </a:r>
              <a:r>
                <a:rPr lang="en-GB" sz="1100" i="1" spc="-20" dirty="0">
                  <a:solidFill>
                    <a:srgbClr val="313131"/>
                  </a:solidFill>
                </a:rPr>
                <a:t> par tête</a:t>
              </a:r>
            </a:p>
          </p:txBody>
        </p:sp>
        <p:pic>
          <p:nvPicPr>
            <p:cNvPr id="1559" name="Picture 1558" descr="A light bulb with a lightning bolt&#10;&#10;Description automatically generated">
              <a:extLst>
                <a:ext uri="{FF2B5EF4-FFF2-40B4-BE49-F238E27FC236}">
                  <a16:creationId xmlns:a16="http://schemas.microsoft.com/office/drawing/2014/main" id="{BAFDAC5D-BA75-E6C9-BCCC-93AE9EF44B08}"/>
                </a:ext>
              </a:extLst>
            </p:cNvPr>
            <p:cNvPicPr>
              <a:picLocks noChangeAspect="1"/>
            </p:cNvPicPr>
            <p:nvPr/>
          </p:nvPicPr>
          <p:blipFill>
            <a:blip r:embed="rId7"/>
            <a:stretch>
              <a:fillRect/>
            </a:stretch>
          </p:blipFill>
          <p:spPr>
            <a:xfrm>
              <a:off x="2701015" y="2862880"/>
              <a:ext cx="360000" cy="360000"/>
            </a:xfrm>
            <a:prstGeom prst="rect">
              <a:avLst/>
            </a:prstGeom>
          </p:spPr>
        </p:pic>
      </p:grpSp>
      <p:sp>
        <p:nvSpPr>
          <p:cNvPr id="1560" name="TextBox 1559">
            <a:extLst>
              <a:ext uri="{FF2B5EF4-FFF2-40B4-BE49-F238E27FC236}">
                <a16:creationId xmlns:a16="http://schemas.microsoft.com/office/drawing/2014/main" id="{6F1A1E0E-7354-591D-6245-D74937EA04CF}"/>
              </a:ext>
            </a:extLst>
          </p:cNvPr>
          <p:cNvSpPr txBox="1"/>
          <p:nvPr/>
        </p:nvSpPr>
        <p:spPr>
          <a:xfrm>
            <a:off x="6645674" y="1456453"/>
            <a:ext cx="1337885" cy="415498"/>
          </a:xfrm>
          <a:prstGeom prst="rect">
            <a:avLst/>
          </a:prstGeom>
          <a:solidFill>
            <a:schemeClr val="bg1"/>
          </a:solidFill>
          <a:ln w="12700">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0.4 </a:t>
            </a:r>
            <a:r>
              <a:rPr lang="en-GB" sz="1600" b="1" dirty="0" err="1">
                <a:solidFill>
                  <a:srgbClr val="046A38"/>
                </a:solidFill>
              </a:rPr>
              <a:t>mrds</a:t>
            </a:r>
            <a:endParaRPr lang="en-GB" sz="1600" b="1" dirty="0">
              <a:solidFill>
                <a:srgbClr val="046A38"/>
              </a:solidFill>
            </a:endParaRPr>
          </a:p>
          <a:p>
            <a:pPr lvl="1">
              <a:buSzPct val="100000"/>
            </a:pPr>
            <a:r>
              <a:rPr lang="en-GB" sz="1100" i="1" spc="-20" dirty="0">
                <a:solidFill>
                  <a:srgbClr val="313131"/>
                </a:solidFill>
              </a:rPr>
              <a:t>population</a:t>
            </a:r>
          </a:p>
        </p:txBody>
      </p:sp>
      <p:sp>
        <p:nvSpPr>
          <p:cNvPr id="1561" name="TextBox 1560">
            <a:extLst>
              <a:ext uri="{FF2B5EF4-FFF2-40B4-BE49-F238E27FC236}">
                <a16:creationId xmlns:a16="http://schemas.microsoft.com/office/drawing/2014/main" id="{992EBE5F-6F17-8F3A-CA56-30F4295C89BD}"/>
              </a:ext>
            </a:extLst>
          </p:cNvPr>
          <p:cNvSpPr txBox="1"/>
          <p:nvPr/>
        </p:nvSpPr>
        <p:spPr>
          <a:xfrm>
            <a:off x="6645674" y="2016984"/>
            <a:ext cx="1337885" cy="415498"/>
          </a:xfrm>
          <a:prstGeom prst="rect">
            <a:avLst/>
          </a:prstGeom>
          <a:solidFill>
            <a:schemeClr val="bg1"/>
          </a:solidFill>
          <a:ln w="12700">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4.4M km2</a:t>
            </a:r>
          </a:p>
          <a:p>
            <a:pPr lvl="1">
              <a:buSzPct val="100000"/>
            </a:pPr>
            <a:r>
              <a:rPr lang="en-GB" sz="1100" i="1" spc="-20" dirty="0" err="1">
                <a:solidFill>
                  <a:srgbClr val="313131"/>
                </a:solidFill>
              </a:rPr>
              <a:t>superficie</a:t>
            </a:r>
            <a:endParaRPr lang="en-GB" sz="1100" i="1" spc="-20" dirty="0">
              <a:solidFill>
                <a:srgbClr val="313131"/>
              </a:solidFill>
            </a:endParaRPr>
          </a:p>
        </p:txBody>
      </p:sp>
      <p:pic>
        <p:nvPicPr>
          <p:cNvPr id="1562" name="Picture 1561" descr="A group of people with a person in the middle&#10;&#10;Description automatically generated">
            <a:extLst>
              <a:ext uri="{FF2B5EF4-FFF2-40B4-BE49-F238E27FC236}">
                <a16:creationId xmlns:a16="http://schemas.microsoft.com/office/drawing/2014/main" id="{84ECB47E-BBBB-7E05-4104-7D4DD6C6C425}"/>
              </a:ext>
            </a:extLst>
          </p:cNvPr>
          <p:cNvPicPr>
            <a:picLocks noChangeAspect="1"/>
          </p:cNvPicPr>
          <p:nvPr/>
        </p:nvPicPr>
        <p:blipFill>
          <a:blip r:embed="rId8"/>
          <a:stretch>
            <a:fillRect/>
          </a:stretch>
        </p:blipFill>
        <p:spPr>
          <a:xfrm>
            <a:off x="6703134" y="1496936"/>
            <a:ext cx="360000" cy="360000"/>
          </a:xfrm>
          <a:prstGeom prst="rect">
            <a:avLst/>
          </a:prstGeom>
        </p:spPr>
      </p:pic>
      <p:pic>
        <p:nvPicPr>
          <p:cNvPr id="1563" name="Picture 1562" descr="A red arrow pointing up&#10;&#10;Description automatically generated">
            <a:extLst>
              <a:ext uri="{FF2B5EF4-FFF2-40B4-BE49-F238E27FC236}">
                <a16:creationId xmlns:a16="http://schemas.microsoft.com/office/drawing/2014/main" id="{86E16740-9104-59C0-CCCE-E3F652CE3805}"/>
              </a:ext>
            </a:extLst>
          </p:cNvPr>
          <p:cNvPicPr>
            <a:picLocks noChangeAspect="1"/>
          </p:cNvPicPr>
          <p:nvPr/>
        </p:nvPicPr>
        <p:blipFill>
          <a:blip r:embed="rId9"/>
          <a:stretch>
            <a:fillRect/>
          </a:stretch>
        </p:blipFill>
        <p:spPr>
          <a:xfrm>
            <a:off x="6730703" y="2080717"/>
            <a:ext cx="288000" cy="288000"/>
          </a:xfrm>
          <a:prstGeom prst="rect">
            <a:avLst/>
          </a:prstGeom>
        </p:spPr>
      </p:pic>
      <p:sp>
        <p:nvSpPr>
          <p:cNvPr id="1564" name="Rectangle 1563">
            <a:extLst>
              <a:ext uri="{FF2B5EF4-FFF2-40B4-BE49-F238E27FC236}">
                <a16:creationId xmlns:a16="http://schemas.microsoft.com/office/drawing/2014/main" id="{EC729186-EA4E-C493-1AD6-85AED70E038A}"/>
              </a:ext>
            </a:extLst>
          </p:cNvPr>
          <p:cNvSpPr/>
          <p:nvPr/>
        </p:nvSpPr>
        <p:spPr bwMode="gray">
          <a:xfrm>
            <a:off x="8356253" y="842083"/>
            <a:ext cx="3706795" cy="2874950"/>
          </a:xfrm>
          <a:prstGeom prst="rect">
            <a:avLst/>
          </a:prstGeom>
          <a:solidFill>
            <a:schemeClr val="bg1">
              <a:lumMod val="9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a:solidFill>
                <a:schemeClr val="bg1"/>
              </a:solidFill>
            </a:endParaRPr>
          </a:p>
        </p:txBody>
      </p:sp>
      <p:grpSp>
        <p:nvGrpSpPr>
          <p:cNvPr id="1654" name="Group 1653">
            <a:extLst>
              <a:ext uri="{FF2B5EF4-FFF2-40B4-BE49-F238E27FC236}">
                <a16:creationId xmlns:a16="http://schemas.microsoft.com/office/drawing/2014/main" id="{A1D7D57B-2C95-C2DA-2D06-FDA1388027DF}"/>
              </a:ext>
            </a:extLst>
          </p:cNvPr>
          <p:cNvGrpSpPr/>
          <p:nvPr/>
        </p:nvGrpSpPr>
        <p:grpSpPr>
          <a:xfrm>
            <a:off x="10523143" y="2608619"/>
            <a:ext cx="1337885" cy="415498"/>
            <a:chOff x="2668538" y="2242152"/>
            <a:chExt cx="1337885" cy="415498"/>
          </a:xfrm>
        </p:grpSpPr>
        <p:sp>
          <p:nvSpPr>
            <p:cNvPr id="1655" name="TextBox 1654">
              <a:extLst>
                <a:ext uri="{FF2B5EF4-FFF2-40B4-BE49-F238E27FC236}">
                  <a16:creationId xmlns:a16="http://schemas.microsoft.com/office/drawing/2014/main" id="{E0B0EC15-DE94-D3A4-441A-8C1BDBC4AF30}"/>
                </a:ext>
              </a:extLst>
            </p:cNvPr>
            <p:cNvSpPr txBox="1"/>
            <p:nvPr/>
          </p:nvSpPr>
          <p:spPr>
            <a:xfrm>
              <a:off x="2668538" y="2242152"/>
              <a:ext cx="1337885" cy="415498"/>
            </a:xfrm>
            <a:prstGeom prst="rect">
              <a:avLst/>
            </a:prstGeom>
            <a:solidFill>
              <a:schemeClr val="bg1"/>
            </a:solidFill>
            <a:ln w="12700">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13.6 t</a:t>
              </a:r>
            </a:p>
            <a:p>
              <a:pPr lvl="1">
                <a:buSzPct val="100000"/>
              </a:pPr>
              <a:r>
                <a:rPr lang="en-GB" sz="1100" i="1" spc="-20" dirty="0">
                  <a:solidFill>
                    <a:srgbClr val="313131"/>
                  </a:solidFill>
                </a:rPr>
                <a:t>CO2/tête</a:t>
              </a:r>
            </a:p>
          </p:txBody>
        </p:sp>
        <p:pic>
          <p:nvPicPr>
            <p:cNvPr id="1656" name="Picture 1655" descr="A cloud with arrows pointing up&#10;&#10;Description automatically generated">
              <a:extLst>
                <a:ext uri="{FF2B5EF4-FFF2-40B4-BE49-F238E27FC236}">
                  <a16:creationId xmlns:a16="http://schemas.microsoft.com/office/drawing/2014/main" id="{767F9FFC-A1F5-DEA1-0905-5F193B39F0B4}"/>
                </a:ext>
              </a:extLst>
            </p:cNvPr>
            <p:cNvPicPr>
              <a:picLocks noChangeAspect="1"/>
            </p:cNvPicPr>
            <p:nvPr/>
          </p:nvPicPr>
          <p:blipFill>
            <a:blip r:embed="rId6"/>
            <a:stretch>
              <a:fillRect/>
            </a:stretch>
          </p:blipFill>
          <p:spPr>
            <a:xfrm>
              <a:off x="2740350" y="2257548"/>
              <a:ext cx="360000" cy="360000"/>
            </a:xfrm>
            <a:prstGeom prst="rect">
              <a:avLst/>
            </a:prstGeom>
          </p:spPr>
        </p:pic>
      </p:grpSp>
      <p:grpSp>
        <p:nvGrpSpPr>
          <p:cNvPr id="1660" name="Group 1659">
            <a:extLst>
              <a:ext uri="{FF2B5EF4-FFF2-40B4-BE49-F238E27FC236}">
                <a16:creationId xmlns:a16="http://schemas.microsoft.com/office/drawing/2014/main" id="{7ED861A6-1D13-1BF2-B92A-AD3104E8BADD}"/>
              </a:ext>
            </a:extLst>
          </p:cNvPr>
          <p:cNvGrpSpPr/>
          <p:nvPr/>
        </p:nvGrpSpPr>
        <p:grpSpPr>
          <a:xfrm>
            <a:off x="10512191" y="3169150"/>
            <a:ext cx="1337886" cy="415498"/>
            <a:chOff x="2657586" y="2838490"/>
            <a:chExt cx="1337886" cy="415498"/>
          </a:xfrm>
        </p:grpSpPr>
        <p:sp>
          <p:nvSpPr>
            <p:cNvPr id="1661" name="TextBox 1660">
              <a:extLst>
                <a:ext uri="{FF2B5EF4-FFF2-40B4-BE49-F238E27FC236}">
                  <a16:creationId xmlns:a16="http://schemas.microsoft.com/office/drawing/2014/main" id="{7FC04F68-C64C-572A-C219-ED4E813518D0}"/>
                </a:ext>
              </a:extLst>
            </p:cNvPr>
            <p:cNvSpPr txBox="1"/>
            <p:nvPr/>
          </p:nvSpPr>
          <p:spPr>
            <a:xfrm>
              <a:off x="2657586" y="2838490"/>
              <a:ext cx="1337886" cy="415498"/>
            </a:xfrm>
            <a:prstGeom prst="rect">
              <a:avLst/>
            </a:prstGeom>
            <a:solidFill>
              <a:schemeClr val="bg1"/>
            </a:solidFill>
            <a:ln w="9525">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12.9MWh</a:t>
              </a:r>
            </a:p>
            <a:p>
              <a:pPr lvl="1">
                <a:buSzPct val="100000"/>
              </a:pPr>
              <a:r>
                <a:rPr lang="en-GB" sz="1100" i="1" spc="-20" dirty="0" err="1">
                  <a:solidFill>
                    <a:srgbClr val="313131"/>
                  </a:solidFill>
                </a:rPr>
                <a:t>Conso</a:t>
              </a:r>
              <a:r>
                <a:rPr lang="en-GB" sz="1100" i="1" spc="-20" dirty="0">
                  <a:solidFill>
                    <a:srgbClr val="313131"/>
                  </a:solidFill>
                </a:rPr>
                <a:t> par tête</a:t>
              </a:r>
            </a:p>
          </p:txBody>
        </p:sp>
        <p:pic>
          <p:nvPicPr>
            <p:cNvPr id="1662" name="Picture 1661" descr="A light bulb with a lightning bolt&#10;&#10;Description automatically generated">
              <a:extLst>
                <a:ext uri="{FF2B5EF4-FFF2-40B4-BE49-F238E27FC236}">
                  <a16:creationId xmlns:a16="http://schemas.microsoft.com/office/drawing/2014/main" id="{3F4C3AA3-500C-178C-4214-61DF46B0D90C}"/>
                </a:ext>
              </a:extLst>
            </p:cNvPr>
            <p:cNvPicPr>
              <a:picLocks noChangeAspect="1"/>
            </p:cNvPicPr>
            <p:nvPr/>
          </p:nvPicPr>
          <p:blipFill>
            <a:blip r:embed="rId7"/>
            <a:stretch>
              <a:fillRect/>
            </a:stretch>
          </p:blipFill>
          <p:spPr>
            <a:xfrm>
              <a:off x="2701015" y="2862880"/>
              <a:ext cx="360000" cy="360000"/>
            </a:xfrm>
            <a:prstGeom prst="rect">
              <a:avLst/>
            </a:prstGeom>
          </p:spPr>
        </p:pic>
      </p:grpSp>
      <p:sp>
        <p:nvSpPr>
          <p:cNvPr id="1663" name="TextBox 1662">
            <a:extLst>
              <a:ext uri="{FF2B5EF4-FFF2-40B4-BE49-F238E27FC236}">
                <a16:creationId xmlns:a16="http://schemas.microsoft.com/office/drawing/2014/main" id="{78591140-08F5-B445-05C8-FD87BCD2A9A7}"/>
              </a:ext>
            </a:extLst>
          </p:cNvPr>
          <p:cNvSpPr txBox="1"/>
          <p:nvPr/>
        </p:nvSpPr>
        <p:spPr>
          <a:xfrm>
            <a:off x="10523143" y="1487557"/>
            <a:ext cx="1337885" cy="415498"/>
          </a:xfrm>
          <a:prstGeom prst="rect">
            <a:avLst/>
          </a:prstGeom>
          <a:solidFill>
            <a:schemeClr val="bg1"/>
          </a:solidFill>
          <a:ln w="12700">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0.3m</a:t>
            </a:r>
          </a:p>
          <a:p>
            <a:pPr lvl="1">
              <a:buSzPct val="100000"/>
            </a:pPr>
            <a:r>
              <a:rPr lang="en-GB" sz="1100" i="1" spc="-20" dirty="0">
                <a:solidFill>
                  <a:srgbClr val="313131"/>
                </a:solidFill>
              </a:rPr>
              <a:t>population</a:t>
            </a:r>
          </a:p>
        </p:txBody>
      </p:sp>
      <p:sp>
        <p:nvSpPr>
          <p:cNvPr id="1664" name="TextBox 1663">
            <a:extLst>
              <a:ext uri="{FF2B5EF4-FFF2-40B4-BE49-F238E27FC236}">
                <a16:creationId xmlns:a16="http://schemas.microsoft.com/office/drawing/2014/main" id="{F52E27D8-E398-9205-DF98-89BF04143C70}"/>
              </a:ext>
            </a:extLst>
          </p:cNvPr>
          <p:cNvSpPr txBox="1"/>
          <p:nvPr/>
        </p:nvSpPr>
        <p:spPr>
          <a:xfrm>
            <a:off x="10523143" y="2048088"/>
            <a:ext cx="1337885" cy="415498"/>
          </a:xfrm>
          <a:prstGeom prst="rect">
            <a:avLst/>
          </a:prstGeom>
          <a:solidFill>
            <a:schemeClr val="bg1"/>
          </a:solidFill>
          <a:ln w="12700">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9.8M km2</a:t>
            </a:r>
          </a:p>
          <a:p>
            <a:pPr lvl="1">
              <a:buSzPct val="100000"/>
            </a:pPr>
            <a:r>
              <a:rPr lang="en-GB" sz="1100" i="1" spc="-20" dirty="0" err="1">
                <a:solidFill>
                  <a:srgbClr val="313131"/>
                </a:solidFill>
              </a:rPr>
              <a:t>superficie</a:t>
            </a:r>
            <a:endParaRPr lang="en-GB" sz="1100" i="1" spc="-20" dirty="0">
              <a:solidFill>
                <a:srgbClr val="313131"/>
              </a:solidFill>
            </a:endParaRPr>
          </a:p>
        </p:txBody>
      </p:sp>
      <p:pic>
        <p:nvPicPr>
          <p:cNvPr id="1665" name="Picture 1664" descr="A group of people with a person in the middle&#10;&#10;Description automatically generated">
            <a:extLst>
              <a:ext uri="{FF2B5EF4-FFF2-40B4-BE49-F238E27FC236}">
                <a16:creationId xmlns:a16="http://schemas.microsoft.com/office/drawing/2014/main" id="{6B3635F4-7319-722F-35C3-8FC03F0EE70B}"/>
              </a:ext>
            </a:extLst>
          </p:cNvPr>
          <p:cNvPicPr>
            <a:picLocks noChangeAspect="1"/>
          </p:cNvPicPr>
          <p:nvPr/>
        </p:nvPicPr>
        <p:blipFill>
          <a:blip r:embed="rId8"/>
          <a:stretch>
            <a:fillRect/>
          </a:stretch>
        </p:blipFill>
        <p:spPr>
          <a:xfrm>
            <a:off x="10580603" y="1528040"/>
            <a:ext cx="360000" cy="360000"/>
          </a:xfrm>
          <a:prstGeom prst="rect">
            <a:avLst/>
          </a:prstGeom>
        </p:spPr>
      </p:pic>
      <p:pic>
        <p:nvPicPr>
          <p:cNvPr id="1666" name="Picture 1665" descr="A red arrow pointing up&#10;&#10;Description automatically generated">
            <a:extLst>
              <a:ext uri="{FF2B5EF4-FFF2-40B4-BE49-F238E27FC236}">
                <a16:creationId xmlns:a16="http://schemas.microsoft.com/office/drawing/2014/main" id="{C6D4BCBE-656E-7509-87C0-AB10D452CAF8}"/>
              </a:ext>
            </a:extLst>
          </p:cNvPr>
          <p:cNvPicPr>
            <a:picLocks noChangeAspect="1"/>
          </p:cNvPicPr>
          <p:nvPr/>
        </p:nvPicPr>
        <p:blipFill>
          <a:blip r:embed="rId9"/>
          <a:stretch>
            <a:fillRect/>
          </a:stretch>
        </p:blipFill>
        <p:spPr>
          <a:xfrm>
            <a:off x="10608172" y="2111821"/>
            <a:ext cx="288000" cy="288000"/>
          </a:xfrm>
          <a:prstGeom prst="rect">
            <a:avLst/>
          </a:prstGeom>
        </p:spPr>
      </p:pic>
      <p:sp>
        <p:nvSpPr>
          <p:cNvPr id="1667" name="TextBox 1666">
            <a:extLst>
              <a:ext uri="{FF2B5EF4-FFF2-40B4-BE49-F238E27FC236}">
                <a16:creationId xmlns:a16="http://schemas.microsoft.com/office/drawing/2014/main" id="{8DB41885-E1D6-B132-4037-25E090844823}"/>
              </a:ext>
            </a:extLst>
          </p:cNvPr>
          <p:cNvSpPr txBox="1"/>
          <p:nvPr/>
        </p:nvSpPr>
        <p:spPr>
          <a:xfrm>
            <a:off x="504395" y="3995128"/>
            <a:ext cx="3704048" cy="1261884"/>
          </a:xfrm>
          <a:prstGeom prst="rect">
            <a:avLst/>
          </a:prstGeom>
          <a:noFill/>
        </p:spPr>
        <p:txBody>
          <a:bodyPr wrap="square" lIns="0" tIns="0" rIns="0" bIns="0" rtlCol="0">
            <a:spAutoFit/>
          </a:bodyPr>
          <a:lstStyle/>
          <a:p>
            <a:r>
              <a:rPr lang="fr-FR" sz="1600" b="1" dirty="0">
                <a:latin typeface="Calibri" panose="020F0502020204030204" pitchFamily="34" charset="0"/>
                <a:ea typeface="Calibri" panose="020F0502020204030204" pitchFamily="34" charset="0"/>
                <a:cs typeface="Calibri" panose="020F0502020204030204" pitchFamily="34" charset="0"/>
              </a:rPr>
              <a:t>L’Afrique subsaharienne c’est :</a:t>
            </a:r>
          </a:p>
          <a:p>
            <a:pPr marL="285750" indent="-285750">
              <a:buFont typeface="Arial" panose="020B0604020202020204" pitchFamily="34" charset="0"/>
              <a:buChar char="•"/>
            </a:pPr>
            <a:r>
              <a:rPr lang="fr-FR" sz="1600" b="1" dirty="0">
                <a:latin typeface="Calibri" panose="020F0502020204030204" pitchFamily="34" charset="0"/>
                <a:ea typeface="Calibri" panose="020F0502020204030204" pitchFamily="34" charset="0"/>
                <a:cs typeface="Calibri" panose="020F0502020204030204" pitchFamily="34" charset="0"/>
              </a:rPr>
              <a:t>&lt;3</a:t>
            </a:r>
            <a:r>
              <a:rPr lang="fr-FR" sz="1600" b="1" dirty="0">
                <a:effectLst/>
                <a:latin typeface="Calibri" panose="020F0502020204030204" pitchFamily="34" charset="0"/>
                <a:ea typeface="Calibri" panose="020F0502020204030204" pitchFamily="34" charset="0"/>
                <a:cs typeface="Calibri" panose="020F0502020204030204" pitchFamily="34" charset="0"/>
              </a:rPr>
              <a:t>% des émissions </a:t>
            </a:r>
            <a:r>
              <a:rPr lang="fr-FR" sz="1600" b="1" dirty="0">
                <a:latin typeface="Calibri" panose="020F0502020204030204" pitchFamily="34" charset="0"/>
                <a:ea typeface="Calibri" panose="020F0502020204030204" pitchFamily="34" charset="0"/>
                <a:cs typeface="Calibri" panose="020F0502020204030204" pitchFamily="34" charset="0"/>
              </a:rPr>
              <a:t>mondiales de CO2</a:t>
            </a:r>
          </a:p>
          <a:p>
            <a:pPr marL="285750" indent="-285750">
              <a:buFont typeface="Arial" panose="020B0604020202020204" pitchFamily="34" charset="0"/>
              <a:buChar char="•"/>
            </a:pPr>
            <a:r>
              <a:rPr lang="fr-FR" sz="1600" b="1" dirty="0">
                <a:latin typeface="Calibri" panose="020F0502020204030204" pitchFamily="34" charset="0"/>
                <a:ea typeface="Calibri" panose="020F0502020204030204" pitchFamily="34" charset="0"/>
                <a:cs typeface="Calibri" panose="020F0502020204030204" pitchFamily="34" charset="0"/>
              </a:rPr>
              <a:t>&lt;3% de la production mondiale d’électricité</a:t>
            </a:r>
          </a:p>
          <a:p>
            <a:pPr marL="285750" indent="-285750">
              <a:buFont typeface="Arial" panose="020B0604020202020204" pitchFamily="34" charset="0"/>
              <a:buChar char="•"/>
            </a:pPr>
            <a:r>
              <a:rPr lang="fr-FR" sz="1600" b="1" dirty="0">
                <a:latin typeface="Calibri" panose="020F0502020204030204" pitchFamily="34" charset="0"/>
                <a:ea typeface="Calibri" panose="020F0502020204030204" pitchFamily="34" charset="0"/>
                <a:cs typeface="Calibri" panose="020F0502020204030204" pitchFamily="34" charset="0"/>
              </a:rPr>
              <a:t>&lt;5% du PIB mondial</a:t>
            </a:r>
          </a:p>
        </p:txBody>
      </p:sp>
      <p:pic>
        <p:nvPicPr>
          <p:cNvPr id="1800" name="Picture 1799">
            <a:extLst>
              <a:ext uri="{FF2B5EF4-FFF2-40B4-BE49-F238E27FC236}">
                <a16:creationId xmlns:a16="http://schemas.microsoft.com/office/drawing/2014/main" id="{3706180E-511B-DC22-E276-2F0BBEB947D2}"/>
              </a:ext>
            </a:extLst>
          </p:cNvPr>
          <p:cNvPicPr>
            <a:picLocks noChangeAspect="1"/>
          </p:cNvPicPr>
          <p:nvPr/>
        </p:nvPicPr>
        <p:blipFill rotWithShape="1">
          <a:blip r:embed="rId10"/>
          <a:srcRect l="17348" t="25328" r="34654" b="2690"/>
          <a:stretch/>
        </p:blipFill>
        <p:spPr>
          <a:xfrm>
            <a:off x="4613015" y="990475"/>
            <a:ext cx="1908939" cy="2449964"/>
          </a:xfrm>
          <a:prstGeom prst="rect">
            <a:avLst/>
          </a:prstGeom>
        </p:spPr>
      </p:pic>
      <p:sp>
        <p:nvSpPr>
          <p:cNvPr id="1801" name="TextBox 1800">
            <a:extLst>
              <a:ext uri="{FF2B5EF4-FFF2-40B4-BE49-F238E27FC236}">
                <a16:creationId xmlns:a16="http://schemas.microsoft.com/office/drawing/2014/main" id="{33EFD046-B8E8-817D-AF12-3DFA54522596}"/>
              </a:ext>
            </a:extLst>
          </p:cNvPr>
          <p:cNvSpPr txBox="1"/>
          <p:nvPr/>
        </p:nvSpPr>
        <p:spPr>
          <a:xfrm>
            <a:off x="4478740" y="3995128"/>
            <a:ext cx="3704048" cy="1261884"/>
          </a:xfrm>
          <a:prstGeom prst="rect">
            <a:avLst/>
          </a:prstGeom>
          <a:noFill/>
        </p:spPr>
        <p:txBody>
          <a:bodyPr wrap="square" lIns="0" tIns="0" rIns="0" bIns="0" rtlCol="0">
            <a:spAutoFit/>
          </a:bodyPr>
          <a:lstStyle/>
          <a:p>
            <a:r>
              <a:rPr lang="fr-FR" sz="1600" b="1" dirty="0">
                <a:latin typeface="Calibri" panose="020F0502020204030204" pitchFamily="34" charset="0"/>
                <a:ea typeface="Calibri" panose="020F0502020204030204" pitchFamily="34" charset="0"/>
                <a:cs typeface="Calibri" panose="020F0502020204030204" pitchFamily="34" charset="0"/>
              </a:rPr>
              <a:t>L’UE c’est :</a:t>
            </a:r>
          </a:p>
          <a:p>
            <a:pPr marL="285750" indent="-285750">
              <a:buFont typeface="Arial" panose="020B0604020202020204" pitchFamily="34" charset="0"/>
              <a:buChar char="•"/>
            </a:pPr>
            <a:r>
              <a:rPr lang="fr-FR" sz="1600" b="1" dirty="0">
                <a:effectLst/>
                <a:latin typeface="Calibri" panose="020F0502020204030204" pitchFamily="34" charset="0"/>
                <a:ea typeface="Calibri" panose="020F0502020204030204" pitchFamily="34" charset="0"/>
                <a:cs typeface="Calibri" panose="020F0502020204030204" pitchFamily="34" charset="0"/>
              </a:rPr>
              <a:t>7% des émissions </a:t>
            </a:r>
            <a:r>
              <a:rPr lang="fr-FR" sz="1600" b="1" dirty="0">
                <a:latin typeface="Calibri" panose="020F0502020204030204" pitchFamily="34" charset="0"/>
                <a:ea typeface="Calibri" panose="020F0502020204030204" pitchFamily="34" charset="0"/>
                <a:cs typeface="Calibri" panose="020F0502020204030204" pitchFamily="34" charset="0"/>
              </a:rPr>
              <a:t>mondiales de CO2</a:t>
            </a:r>
          </a:p>
          <a:p>
            <a:pPr marL="285750" indent="-285750">
              <a:buFont typeface="Arial" panose="020B0604020202020204" pitchFamily="34" charset="0"/>
              <a:buChar char="•"/>
            </a:pPr>
            <a:r>
              <a:rPr lang="fr-FR" sz="1600" b="1" dirty="0">
                <a:latin typeface="Calibri" panose="020F0502020204030204" pitchFamily="34" charset="0"/>
                <a:ea typeface="Calibri" panose="020F0502020204030204" pitchFamily="34" charset="0"/>
                <a:cs typeface="Calibri" panose="020F0502020204030204" pitchFamily="34" charset="0"/>
              </a:rPr>
              <a:t>9% de la production mondiale d’électricité</a:t>
            </a:r>
          </a:p>
          <a:p>
            <a:pPr marL="285750" indent="-285750">
              <a:buFont typeface="Arial" panose="020B0604020202020204" pitchFamily="34" charset="0"/>
              <a:buChar char="•"/>
            </a:pPr>
            <a:r>
              <a:rPr lang="fr-FR" sz="1600" b="1" dirty="0">
                <a:latin typeface="Calibri" panose="020F0502020204030204" pitchFamily="34" charset="0"/>
                <a:ea typeface="Calibri" panose="020F0502020204030204" pitchFamily="34" charset="0"/>
                <a:cs typeface="Calibri" panose="020F0502020204030204" pitchFamily="34" charset="0"/>
              </a:rPr>
              <a:t>15% du PIB mondial</a:t>
            </a:r>
          </a:p>
        </p:txBody>
      </p:sp>
      <p:sp>
        <p:nvSpPr>
          <p:cNvPr id="1802" name="TextBox 1801">
            <a:extLst>
              <a:ext uri="{FF2B5EF4-FFF2-40B4-BE49-F238E27FC236}">
                <a16:creationId xmlns:a16="http://schemas.microsoft.com/office/drawing/2014/main" id="{85D1D7CF-2147-264E-E711-1E4741C03224}"/>
              </a:ext>
            </a:extLst>
          </p:cNvPr>
          <p:cNvSpPr txBox="1"/>
          <p:nvPr/>
        </p:nvSpPr>
        <p:spPr>
          <a:xfrm>
            <a:off x="8359000" y="3995128"/>
            <a:ext cx="3704048" cy="1261884"/>
          </a:xfrm>
          <a:prstGeom prst="rect">
            <a:avLst/>
          </a:prstGeom>
          <a:noFill/>
        </p:spPr>
        <p:txBody>
          <a:bodyPr wrap="square" lIns="0" tIns="0" rIns="0" bIns="0" rtlCol="0">
            <a:spAutoFit/>
          </a:bodyPr>
          <a:lstStyle/>
          <a:p>
            <a:r>
              <a:rPr lang="fr-FR" sz="1600" b="1" dirty="0">
                <a:latin typeface="Calibri" panose="020F0502020204030204" pitchFamily="34" charset="0"/>
                <a:ea typeface="Calibri" panose="020F0502020204030204" pitchFamily="34" charset="0"/>
                <a:cs typeface="Calibri" panose="020F0502020204030204" pitchFamily="34" charset="0"/>
              </a:rPr>
              <a:t>Les US c’est :</a:t>
            </a:r>
          </a:p>
          <a:p>
            <a:pPr marL="285750" indent="-285750">
              <a:buFont typeface="Arial" panose="020B0604020202020204" pitchFamily="34" charset="0"/>
              <a:buChar char="•"/>
            </a:pPr>
            <a:r>
              <a:rPr lang="fr-FR" sz="1600" b="1" dirty="0">
                <a:latin typeface="Calibri" panose="020F0502020204030204" pitchFamily="34" charset="0"/>
                <a:ea typeface="Calibri" panose="020F0502020204030204" pitchFamily="34" charset="0"/>
                <a:cs typeface="Calibri" panose="020F0502020204030204" pitchFamily="34" charset="0"/>
              </a:rPr>
              <a:t>14</a:t>
            </a:r>
            <a:r>
              <a:rPr lang="fr-FR" sz="1600" b="1" dirty="0">
                <a:effectLst/>
                <a:latin typeface="Calibri" panose="020F0502020204030204" pitchFamily="34" charset="0"/>
                <a:ea typeface="Calibri" panose="020F0502020204030204" pitchFamily="34" charset="0"/>
                <a:cs typeface="Calibri" panose="020F0502020204030204" pitchFamily="34" charset="0"/>
              </a:rPr>
              <a:t>% des émissions </a:t>
            </a:r>
            <a:r>
              <a:rPr lang="fr-FR" sz="1600" b="1" dirty="0">
                <a:latin typeface="Calibri" panose="020F0502020204030204" pitchFamily="34" charset="0"/>
                <a:ea typeface="Calibri" panose="020F0502020204030204" pitchFamily="34" charset="0"/>
                <a:cs typeface="Calibri" panose="020F0502020204030204" pitchFamily="34" charset="0"/>
              </a:rPr>
              <a:t>mondiales de CO2</a:t>
            </a:r>
          </a:p>
          <a:p>
            <a:pPr marL="285750" indent="-285750">
              <a:buFont typeface="Arial" panose="020B0604020202020204" pitchFamily="34" charset="0"/>
              <a:buChar char="•"/>
            </a:pPr>
            <a:r>
              <a:rPr lang="fr-FR" sz="1600" b="1" dirty="0">
                <a:latin typeface="Calibri" panose="020F0502020204030204" pitchFamily="34" charset="0"/>
                <a:ea typeface="Calibri" panose="020F0502020204030204" pitchFamily="34" charset="0"/>
                <a:cs typeface="Calibri" panose="020F0502020204030204" pitchFamily="34" charset="0"/>
              </a:rPr>
              <a:t>16% de la production mondiale d’électricité</a:t>
            </a:r>
          </a:p>
          <a:p>
            <a:pPr marL="285750" indent="-285750">
              <a:buFont typeface="Arial" panose="020B0604020202020204" pitchFamily="34" charset="0"/>
              <a:buChar char="•"/>
            </a:pPr>
            <a:r>
              <a:rPr lang="fr-FR" sz="1600" b="1" dirty="0">
                <a:latin typeface="Calibri" panose="020F0502020204030204" pitchFamily="34" charset="0"/>
                <a:ea typeface="Calibri" panose="020F0502020204030204" pitchFamily="34" charset="0"/>
                <a:cs typeface="Calibri" panose="020F0502020204030204" pitchFamily="34" charset="0"/>
              </a:rPr>
              <a:t>26% du PIB mondial</a:t>
            </a:r>
          </a:p>
        </p:txBody>
      </p:sp>
      <p:grpSp>
        <p:nvGrpSpPr>
          <p:cNvPr id="1803" name="States">
            <a:extLst>
              <a:ext uri="{FF2B5EF4-FFF2-40B4-BE49-F238E27FC236}">
                <a16:creationId xmlns:a16="http://schemas.microsoft.com/office/drawing/2014/main" id="{DED6814B-0DD0-1F15-2930-6D7EF787279D}"/>
              </a:ext>
            </a:extLst>
          </p:cNvPr>
          <p:cNvGrpSpPr/>
          <p:nvPr/>
        </p:nvGrpSpPr>
        <p:grpSpPr>
          <a:xfrm>
            <a:off x="8071939" y="1823331"/>
            <a:ext cx="2344874" cy="1267765"/>
            <a:chOff x="374650" y="1588926"/>
            <a:chExt cx="8392682" cy="4537536"/>
          </a:xfrm>
          <a:solidFill>
            <a:schemeClr val="bg2"/>
          </a:solidFill>
        </p:grpSpPr>
        <p:sp>
          <p:nvSpPr>
            <p:cNvPr id="1804" name="Freeform 6">
              <a:extLst>
                <a:ext uri="{FF2B5EF4-FFF2-40B4-BE49-F238E27FC236}">
                  <a16:creationId xmlns:a16="http://schemas.microsoft.com/office/drawing/2014/main" id="{25C823F1-2529-CBC0-176F-833356D04AB1}"/>
                </a:ext>
              </a:extLst>
            </p:cNvPr>
            <p:cNvSpPr>
              <a:spLocks noEditPoints="1"/>
            </p:cNvSpPr>
            <p:nvPr/>
          </p:nvSpPr>
          <p:spPr bwMode="gray">
            <a:xfrm>
              <a:off x="1944654" y="1588926"/>
              <a:ext cx="919460" cy="668259"/>
            </a:xfrm>
            <a:custGeom>
              <a:avLst/>
              <a:gdLst/>
              <a:ahLst/>
              <a:cxnLst>
                <a:cxn ang="0">
                  <a:pos x="166" y="92"/>
                </a:cxn>
                <a:cxn ang="0">
                  <a:pos x="171" y="63"/>
                </a:cxn>
                <a:cxn ang="0">
                  <a:pos x="180" y="60"/>
                </a:cxn>
                <a:cxn ang="0">
                  <a:pos x="185" y="29"/>
                </a:cxn>
                <a:cxn ang="0">
                  <a:pos x="175" y="0"/>
                </a:cxn>
                <a:cxn ang="0">
                  <a:pos x="571" y="101"/>
                </a:cxn>
                <a:cxn ang="0">
                  <a:pos x="530" y="282"/>
                </a:cxn>
                <a:cxn ang="0">
                  <a:pos x="508" y="376"/>
                </a:cxn>
                <a:cxn ang="0">
                  <a:pos x="513" y="398"/>
                </a:cxn>
                <a:cxn ang="0">
                  <a:pos x="469" y="405"/>
                </a:cxn>
                <a:cxn ang="0">
                  <a:pos x="354" y="383"/>
                </a:cxn>
                <a:cxn ang="0">
                  <a:pos x="324" y="380"/>
                </a:cxn>
                <a:cxn ang="0">
                  <a:pos x="293" y="381"/>
                </a:cxn>
                <a:cxn ang="0">
                  <a:pos x="264" y="386"/>
                </a:cxn>
                <a:cxn ang="0">
                  <a:pos x="233" y="376"/>
                </a:cxn>
                <a:cxn ang="0">
                  <a:pos x="207" y="380"/>
                </a:cxn>
                <a:cxn ang="0">
                  <a:pos x="190" y="380"/>
                </a:cxn>
                <a:cxn ang="0">
                  <a:pos x="182" y="368"/>
                </a:cxn>
                <a:cxn ang="0">
                  <a:pos x="154" y="361"/>
                </a:cxn>
                <a:cxn ang="0">
                  <a:pos x="132" y="361"/>
                </a:cxn>
                <a:cxn ang="0">
                  <a:pos x="103" y="359"/>
                </a:cxn>
                <a:cxn ang="0">
                  <a:pos x="76" y="342"/>
                </a:cxn>
                <a:cxn ang="0">
                  <a:pos x="81" y="320"/>
                </a:cxn>
                <a:cxn ang="0">
                  <a:pos x="74" y="291"/>
                </a:cxn>
                <a:cxn ang="0">
                  <a:pos x="55" y="282"/>
                </a:cxn>
                <a:cxn ang="0">
                  <a:pos x="14" y="258"/>
                </a:cxn>
                <a:cxn ang="0">
                  <a:pos x="9" y="241"/>
                </a:cxn>
                <a:cxn ang="0">
                  <a:pos x="24" y="212"/>
                </a:cxn>
                <a:cxn ang="0">
                  <a:pos x="14" y="197"/>
                </a:cxn>
                <a:cxn ang="0">
                  <a:pos x="23" y="188"/>
                </a:cxn>
                <a:cxn ang="0">
                  <a:pos x="16" y="181"/>
                </a:cxn>
                <a:cxn ang="0">
                  <a:pos x="23" y="104"/>
                </a:cxn>
                <a:cxn ang="0">
                  <a:pos x="23" y="22"/>
                </a:cxn>
                <a:cxn ang="0">
                  <a:pos x="137" y="89"/>
                </a:cxn>
                <a:cxn ang="0">
                  <a:pos x="151" y="111"/>
                </a:cxn>
                <a:cxn ang="0">
                  <a:pos x="134" y="116"/>
                </a:cxn>
                <a:cxn ang="0">
                  <a:pos x="110" y="163"/>
                </a:cxn>
                <a:cxn ang="0">
                  <a:pos x="124" y="139"/>
                </a:cxn>
                <a:cxn ang="0">
                  <a:pos x="159" y="115"/>
                </a:cxn>
                <a:cxn ang="0">
                  <a:pos x="147" y="154"/>
                </a:cxn>
                <a:cxn ang="0">
                  <a:pos x="139" y="180"/>
                </a:cxn>
                <a:cxn ang="0">
                  <a:pos x="137" y="166"/>
                </a:cxn>
                <a:cxn ang="0">
                  <a:pos x="122" y="186"/>
                </a:cxn>
                <a:cxn ang="0">
                  <a:pos x="98" y="174"/>
                </a:cxn>
                <a:cxn ang="0">
                  <a:pos x="122" y="197"/>
                </a:cxn>
                <a:cxn ang="0">
                  <a:pos x="147" y="185"/>
                </a:cxn>
                <a:cxn ang="0">
                  <a:pos x="159" y="173"/>
                </a:cxn>
                <a:cxn ang="0">
                  <a:pos x="177" y="116"/>
                </a:cxn>
                <a:cxn ang="0">
                  <a:pos x="144" y="51"/>
                </a:cxn>
                <a:cxn ang="0">
                  <a:pos x="141" y="33"/>
                </a:cxn>
                <a:cxn ang="0">
                  <a:pos x="142" y="46"/>
                </a:cxn>
                <a:cxn ang="0">
                  <a:pos x="171" y="74"/>
                </a:cxn>
                <a:cxn ang="0">
                  <a:pos x="163" y="98"/>
                </a:cxn>
                <a:cxn ang="0">
                  <a:pos x="166" y="116"/>
                </a:cxn>
                <a:cxn ang="0">
                  <a:pos x="153" y="79"/>
                </a:cxn>
              </a:cxnLst>
              <a:rect l="0" t="0" r="r" b="b"/>
              <a:pathLst>
                <a:path w="571" h="415">
                  <a:moveTo>
                    <a:pt x="178" y="86"/>
                  </a:moveTo>
                  <a:lnTo>
                    <a:pt x="173" y="84"/>
                  </a:lnTo>
                  <a:lnTo>
                    <a:pt x="171" y="94"/>
                  </a:lnTo>
                  <a:lnTo>
                    <a:pt x="175" y="103"/>
                  </a:lnTo>
                  <a:lnTo>
                    <a:pt x="166" y="92"/>
                  </a:lnTo>
                  <a:lnTo>
                    <a:pt x="168" y="84"/>
                  </a:lnTo>
                  <a:lnTo>
                    <a:pt x="171" y="80"/>
                  </a:lnTo>
                  <a:lnTo>
                    <a:pt x="178" y="84"/>
                  </a:lnTo>
                  <a:lnTo>
                    <a:pt x="182" y="79"/>
                  </a:lnTo>
                  <a:lnTo>
                    <a:pt x="171" y="63"/>
                  </a:lnTo>
                  <a:lnTo>
                    <a:pt x="165" y="62"/>
                  </a:lnTo>
                  <a:lnTo>
                    <a:pt x="165" y="53"/>
                  </a:lnTo>
                  <a:lnTo>
                    <a:pt x="171" y="51"/>
                  </a:lnTo>
                  <a:lnTo>
                    <a:pt x="177" y="60"/>
                  </a:lnTo>
                  <a:lnTo>
                    <a:pt x="180" y="60"/>
                  </a:lnTo>
                  <a:lnTo>
                    <a:pt x="180" y="50"/>
                  </a:lnTo>
                  <a:lnTo>
                    <a:pt x="187" y="46"/>
                  </a:lnTo>
                  <a:lnTo>
                    <a:pt x="183" y="41"/>
                  </a:lnTo>
                  <a:lnTo>
                    <a:pt x="183" y="34"/>
                  </a:lnTo>
                  <a:lnTo>
                    <a:pt x="185" y="29"/>
                  </a:lnTo>
                  <a:lnTo>
                    <a:pt x="173" y="21"/>
                  </a:lnTo>
                  <a:lnTo>
                    <a:pt x="173" y="9"/>
                  </a:lnTo>
                  <a:lnTo>
                    <a:pt x="170" y="4"/>
                  </a:lnTo>
                  <a:lnTo>
                    <a:pt x="175" y="5"/>
                  </a:lnTo>
                  <a:lnTo>
                    <a:pt x="175" y="0"/>
                  </a:lnTo>
                  <a:lnTo>
                    <a:pt x="306" y="36"/>
                  </a:lnTo>
                  <a:lnTo>
                    <a:pt x="445" y="72"/>
                  </a:lnTo>
                  <a:lnTo>
                    <a:pt x="491" y="82"/>
                  </a:lnTo>
                  <a:lnTo>
                    <a:pt x="544" y="94"/>
                  </a:lnTo>
                  <a:lnTo>
                    <a:pt x="571" y="101"/>
                  </a:lnTo>
                  <a:lnTo>
                    <a:pt x="568" y="118"/>
                  </a:lnTo>
                  <a:lnTo>
                    <a:pt x="549" y="200"/>
                  </a:lnTo>
                  <a:lnTo>
                    <a:pt x="547" y="209"/>
                  </a:lnTo>
                  <a:lnTo>
                    <a:pt x="532" y="272"/>
                  </a:lnTo>
                  <a:lnTo>
                    <a:pt x="530" y="282"/>
                  </a:lnTo>
                  <a:lnTo>
                    <a:pt x="527" y="296"/>
                  </a:lnTo>
                  <a:lnTo>
                    <a:pt x="513" y="357"/>
                  </a:lnTo>
                  <a:lnTo>
                    <a:pt x="512" y="368"/>
                  </a:lnTo>
                  <a:lnTo>
                    <a:pt x="510" y="373"/>
                  </a:lnTo>
                  <a:lnTo>
                    <a:pt x="508" y="376"/>
                  </a:lnTo>
                  <a:lnTo>
                    <a:pt x="510" y="378"/>
                  </a:lnTo>
                  <a:lnTo>
                    <a:pt x="512" y="381"/>
                  </a:lnTo>
                  <a:lnTo>
                    <a:pt x="512" y="388"/>
                  </a:lnTo>
                  <a:lnTo>
                    <a:pt x="512" y="393"/>
                  </a:lnTo>
                  <a:lnTo>
                    <a:pt x="513" y="398"/>
                  </a:lnTo>
                  <a:lnTo>
                    <a:pt x="508" y="403"/>
                  </a:lnTo>
                  <a:lnTo>
                    <a:pt x="506" y="405"/>
                  </a:lnTo>
                  <a:lnTo>
                    <a:pt x="508" y="407"/>
                  </a:lnTo>
                  <a:lnTo>
                    <a:pt x="510" y="415"/>
                  </a:lnTo>
                  <a:lnTo>
                    <a:pt x="469" y="405"/>
                  </a:lnTo>
                  <a:lnTo>
                    <a:pt x="460" y="403"/>
                  </a:lnTo>
                  <a:lnTo>
                    <a:pt x="433" y="397"/>
                  </a:lnTo>
                  <a:lnTo>
                    <a:pt x="431" y="397"/>
                  </a:lnTo>
                  <a:lnTo>
                    <a:pt x="359" y="380"/>
                  </a:lnTo>
                  <a:lnTo>
                    <a:pt x="354" y="383"/>
                  </a:lnTo>
                  <a:lnTo>
                    <a:pt x="346" y="385"/>
                  </a:lnTo>
                  <a:lnTo>
                    <a:pt x="344" y="385"/>
                  </a:lnTo>
                  <a:lnTo>
                    <a:pt x="334" y="381"/>
                  </a:lnTo>
                  <a:lnTo>
                    <a:pt x="329" y="381"/>
                  </a:lnTo>
                  <a:lnTo>
                    <a:pt x="324" y="380"/>
                  </a:lnTo>
                  <a:lnTo>
                    <a:pt x="318" y="381"/>
                  </a:lnTo>
                  <a:lnTo>
                    <a:pt x="313" y="378"/>
                  </a:lnTo>
                  <a:lnTo>
                    <a:pt x="310" y="378"/>
                  </a:lnTo>
                  <a:lnTo>
                    <a:pt x="305" y="383"/>
                  </a:lnTo>
                  <a:lnTo>
                    <a:pt x="293" y="381"/>
                  </a:lnTo>
                  <a:lnTo>
                    <a:pt x="291" y="381"/>
                  </a:lnTo>
                  <a:lnTo>
                    <a:pt x="281" y="381"/>
                  </a:lnTo>
                  <a:lnTo>
                    <a:pt x="276" y="383"/>
                  </a:lnTo>
                  <a:lnTo>
                    <a:pt x="269" y="383"/>
                  </a:lnTo>
                  <a:lnTo>
                    <a:pt x="264" y="386"/>
                  </a:lnTo>
                  <a:lnTo>
                    <a:pt x="257" y="385"/>
                  </a:lnTo>
                  <a:lnTo>
                    <a:pt x="245" y="385"/>
                  </a:lnTo>
                  <a:lnTo>
                    <a:pt x="241" y="383"/>
                  </a:lnTo>
                  <a:lnTo>
                    <a:pt x="238" y="378"/>
                  </a:lnTo>
                  <a:lnTo>
                    <a:pt x="233" y="376"/>
                  </a:lnTo>
                  <a:lnTo>
                    <a:pt x="231" y="376"/>
                  </a:lnTo>
                  <a:lnTo>
                    <a:pt x="228" y="378"/>
                  </a:lnTo>
                  <a:lnTo>
                    <a:pt x="214" y="380"/>
                  </a:lnTo>
                  <a:lnTo>
                    <a:pt x="211" y="381"/>
                  </a:lnTo>
                  <a:lnTo>
                    <a:pt x="207" y="380"/>
                  </a:lnTo>
                  <a:lnTo>
                    <a:pt x="206" y="380"/>
                  </a:lnTo>
                  <a:lnTo>
                    <a:pt x="202" y="378"/>
                  </a:lnTo>
                  <a:lnTo>
                    <a:pt x="199" y="378"/>
                  </a:lnTo>
                  <a:lnTo>
                    <a:pt x="194" y="380"/>
                  </a:lnTo>
                  <a:lnTo>
                    <a:pt x="190" y="380"/>
                  </a:lnTo>
                  <a:lnTo>
                    <a:pt x="188" y="378"/>
                  </a:lnTo>
                  <a:lnTo>
                    <a:pt x="188" y="373"/>
                  </a:lnTo>
                  <a:lnTo>
                    <a:pt x="188" y="373"/>
                  </a:lnTo>
                  <a:lnTo>
                    <a:pt x="185" y="369"/>
                  </a:lnTo>
                  <a:lnTo>
                    <a:pt x="182" y="368"/>
                  </a:lnTo>
                  <a:lnTo>
                    <a:pt x="178" y="366"/>
                  </a:lnTo>
                  <a:lnTo>
                    <a:pt x="175" y="366"/>
                  </a:lnTo>
                  <a:lnTo>
                    <a:pt x="173" y="364"/>
                  </a:lnTo>
                  <a:lnTo>
                    <a:pt x="168" y="361"/>
                  </a:lnTo>
                  <a:lnTo>
                    <a:pt x="154" y="361"/>
                  </a:lnTo>
                  <a:lnTo>
                    <a:pt x="149" y="359"/>
                  </a:lnTo>
                  <a:lnTo>
                    <a:pt x="146" y="357"/>
                  </a:lnTo>
                  <a:lnTo>
                    <a:pt x="141" y="357"/>
                  </a:lnTo>
                  <a:lnTo>
                    <a:pt x="136" y="361"/>
                  </a:lnTo>
                  <a:lnTo>
                    <a:pt x="132" y="361"/>
                  </a:lnTo>
                  <a:lnTo>
                    <a:pt x="130" y="361"/>
                  </a:lnTo>
                  <a:lnTo>
                    <a:pt x="124" y="362"/>
                  </a:lnTo>
                  <a:lnTo>
                    <a:pt x="110" y="364"/>
                  </a:lnTo>
                  <a:lnTo>
                    <a:pt x="106" y="362"/>
                  </a:lnTo>
                  <a:lnTo>
                    <a:pt x="103" y="359"/>
                  </a:lnTo>
                  <a:lnTo>
                    <a:pt x="96" y="357"/>
                  </a:lnTo>
                  <a:lnTo>
                    <a:pt x="89" y="352"/>
                  </a:lnTo>
                  <a:lnTo>
                    <a:pt x="83" y="349"/>
                  </a:lnTo>
                  <a:lnTo>
                    <a:pt x="81" y="345"/>
                  </a:lnTo>
                  <a:lnTo>
                    <a:pt x="76" y="342"/>
                  </a:lnTo>
                  <a:lnTo>
                    <a:pt x="77" y="335"/>
                  </a:lnTo>
                  <a:lnTo>
                    <a:pt x="79" y="332"/>
                  </a:lnTo>
                  <a:lnTo>
                    <a:pt x="79" y="327"/>
                  </a:lnTo>
                  <a:lnTo>
                    <a:pt x="81" y="321"/>
                  </a:lnTo>
                  <a:lnTo>
                    <a:pt x="81" y="320"/>
                  </a:lnTo>
                  <a:lnTo>
                    <a:pt x="81" y="315"/>
                  </a:lnTo>
                  <a:lnTo>
                    <a:pt x="81" y="311"/>
                  </a:lnTo>
                  <a:lnTo>
                    <a:pt x="79" y="301"/>
                  </a:lnTo>
                  <a:lnTo>
                    <a:pt x="79" y="296"/>
                  </a:lnTo>
                  <a:lnTo>
                    <a:pt x="74" y="291"/>
                  </a:lnTo>
                  <a:lnTo>
                    <a:pt x="71" y="284"/>
                  </a:lnTo>
                  <a:lnTo>
                    <a:pt x="65" y="280"/>
                  </a:lnTo>
                  <a:lnTo>
                    <a:pt x="62" y="279"/>
                  </a:lnTo>
                  <a:lnTo>
                    <a:pt x="59" y="280"/>
                  </a:lnTo>
                  <a:lnTo>
                    <a:pt x="55" y="282"/>
                  </a:lnTo>
                  <a:lnTo>
                    <a:pt x="52" y="280"/>
                  </a:lnTo>
                  <a:lnTo>
                    <a:pt x="43" y="263"/>
                  </a:lnTo>
                  <a:lnTo>
                    <a:pt x="33" y="262"/>
                  </a:lnTo>
                  <a:lnTo>
                    <a:pt x="26" y="257"/>
                  </a:lnTo>
                  <a:lnTo>
                    <a:pt x="14" y="258"/>
                  </a:lnTo>
                  <a:lnTo>
                    <a:pt x="7" y="248"/>
                  </a:lnTo>
                  <a:lnTo>
                    <a:pt x="0" y="251"/>
                  </a:lnTo>
                  <a:lnTo>
                    <a:pt x="12" y="214"/>
                  </a:lnTo>
                  <a:lnTo>
                    <a:pt x="14" y="221"/>
                  </a:lnTo>
                  <a:lnTo>
                    <a:pt x="9" y="241"/>
                  </a:lnTo>
                  <a:lnTo>
                    <a:pt x="21" y="243"/>
                  </a:lnTo>
                  <a:lnTo>
                    <a:pt x="18" y="233"/>
                  </a:lnTo>
                  <a:lnTo>
                    <a:pt x="21" y="231"/>
                  </a:lnTo>
                  <a:lnTo>
                    <a:pt x="19" y="217"/>
                  </a:lnTo>
                  <a:lnTo>
                    <a:pt x="24" y="212"/>
                  </a:lnTo>
                  <a:lnTo>
                    <a:pt x="31" y="210"/>
                  </a:lnTo>
                  <a:lnTo>
                    <a:pt x="28" y="207"/>
                  </a:lnTo>
                  <a:lnTo>
                    <a:pt x="18" y="205"/>
                  </a:lnTo>
                  <a:lnTo>
                    <a:pt x="14" y="204"/>
                  </a:lnTo>
                  <a:lnTo>
                    <a:pt x="14" y="197"/>
                  </a:lnTo>
                  <a:lnTo>
                    <a:pt x="16" y="185"/>
                  </a:lnTo>
                  <a:lnTo>
                    <a:pt x="18" y="185"/>
                  </a:lnTo>
                  <a:lnTo>
                    <a:pt x="18" y="188"/>
                  </a:lnTo>
                  <a:lnTo>
                    <a:pt x="21" y="195"/>
                  </a:lnTo>
                  <a:lnTo>
                    <a:pt x="23" y="188"/>
                  </a:lnTo>
                  <a:lnTo>
                    <a:pt x="42" y="186"/>
                  </a:lnTo>
                  <a:lnTo>
                    <a:pt x="28" y="180"/>
                  </a:lnTo>
                  <a:lnTo>
                    <a:pt x="28" y="174"/>
                  </a:lnTo>
                  <a:lnTo>
                    <a:pt x="23" y="171"/>
                  </a:lnTo>
                  <a:lnTo>
                    <a:pt x="16" y="181"/>
                  </a:lnTo>
                  <a:lnTo>
                    <a:pt x="21" y="157"/>
                  </a:lnTo>
                  <a:lnTo>
                    <a:pt x="21" y="145"/>
                  </a:lnTo>
                  <a:lnTo>
                    <a:pt x="18" y="135"/>
                  </a:lnTo>
                  <a:lnTo>
                    <a:pt x="21" y="116"/>
                  </a:lnTo>
                  <a:lnTo>
                    <a:pt x="23" y="104"/>
                  </a:lnTo>
                  <a:lnTo>
                    <a:pt x="19" y="86"/>
                  </a:lnTo>
                  <a:lnTo>
                    <a:pt x="14" y="75"/>
                  </a:lnTo>
                  <a:lnTo>
                    <a:pt x="14" y="45"/>
                  </a:lnTo>
                  <a:lnTo>
                    <a:pt x="18" y="38"/>
                  </a:lnTo>
                  <a:lnTo>
                    <a:pt x="23" y="22"/>
                  </a:lnTo>
                  <a:lnTo>
                    <a:pt x="31" y="28"/>
                  </a:lnTo>
                  <a:lnTo>
                    <a:pt x="65" y="60"/>
                  </a:lnTo>
                  <a:lnTo>
                    <a:pt x="105" y="77"/>
                  </a:lnTo>
                  <a:lnTo>
                    <a:pt x="125" y="79"/>
                  </a:lnTo>
                  <a:lnTo>
                    <a:pt x="137" y="89"/>
                  </a:lnTo>
                  <a:lnTo>
                    <a:pt x="137" y="91"/>
                  </a:lnTo>
                  <a:lnTo>
                    <a:pt x="144" y="86"/>
                  </a:lnTo>
                  <a:lnTo>
                    <a:pt x="149" y="87"/>
                  </a:lnTo>
                  <a:lnTo>
                    <a:pt x="146" y="92"/>
                  </a:lnTo>
                  <a:lnTo>
                    <a:pt x="151" y="111"/>
                  </a:lnTo>
                  <a:lnTo>
                    <a:pt x="149" y="118"/>
                  </a:lnTo>
                  <a:lnTo>
                    <a:pt x="141" y="121"/>
                  </a:lnTo>
                  <a:lnTo>
                    <a:pt x="137" y="121"/>
                  </a:lnTo>
                  <a:lnTo>
                    <a:pt x="139" y="115"/>
                  </a:lnTo>
                  <a:lnTo>
                    <a:pt x="134" y="116"/>
                  </a:lnTo>
                  <a:lnTo>
                    <a:pt x="127" y="132"/>
                  </a:lnTo>
                  <a:lnTo>
                    <a:pt x="118" y="137"/>
                  </a:lnTo>
                  <a:lnTo>
                    <a:pt x="105" y="151"/>
                  </a:lnTo>
                  <a:lnTo>
                    <a:pt x="100" y="161"/>
                  </a:lnTo>
                  <a:lnTo>
                    <a:pt x="110" y="163"/>
                  </a:lnTo>
                  <a:lnTo>
                    <a:pt x="124" y="157"/>
                  </a:lnTo>
                  <a:lnTo>
                    <a:pt x="108" y="163"/>
                  </a:lnTo>
                  <a:lnTo>
                    <a:pt x="103" y="159"/>
                  </a:lnTo>
                  <a:lnTo>
                    <a:pt x="113" y="145"/>
                  </a:lnTo>
                  <a:lnTo>
                    <a:pt x="124" y="139"/>
                  </a:lnTo>
                  <a:lnTo>
                    <a:pt x="137" y="137"/>
                  </a:lnTo>
                  <a:lnTo>
                    <a:pt x="141" y="127"/>
                  </a:lnTo>
                  <a:lnTo>
                    <a:pt x="153" y="120"/>
                  </a:lnTo>
                  <a:lnTo>
                    <a:pt x="154" y="111"/>
                  </a:lnTo>
                  <a:lnTo>
                    <a:pt x="159" y="115"/>
                  </a:lnTo>
                  <a:lnTo>
                    <a:pt x="159" y="132"/>
                  </a:lnTo>
                  <a:lnTo>
                    <a:pt x="147" y="135"/>
                  </a:lnTo>
                  <a:lnTo>
                    <a:pt x="146" y="149"/>
                  </a:lnTo>
                  <a:lnTo>
                    <a:pt x="147" y="149"/>
                  </a:lnTo>
                  <a:lnTo>
                    <a:pt x="147" y="154"/>
                  </a:lnTo>
                  <a:lnTo>
                    <a:pt x="149" y="157"/>
                  </a:lnTo>
                  <a:lnTo>
                    <a:pt x="142" y="168"/>
                  </a:lnTo>
                  <a:lnTo>
                    <a:pt x="142" y="169"/>
                  </a:lnTo>
                  <a:lnTo>
                    <a:pt x="139" y="173"/>
                  </a:lnTo>
                  <a:lnTo>
                    <a:pt x="139" y="180"/>
                  </a:lnTo>
                  <a:lnTo>
                    <a:pt x="137" y="181"/>
                  </a:lnTo>
                  <a:lnTo>
                    <a:pt x="136" y="176"/>
                  </a:lnTo>
                  <a:lnTo>
                    <a:pt x="136" y="180"/>
                  </a:lnTo>
                  <a:lnTo>
                    <a:pt x="129" y="174"/>
                  </a:lnTo>
                  <a:lnTo>
                    <a:pt x="137" y="166"/>
                  </a:lnTo>
                  <a:lnTo>
                    <a:pt x="137" y="166"/>
                  </a:lnTo>
                  <a:lnTo>
                    <a:pt x="127" y="169"/>
                  </a:lnTo>
                  <a:lnTo>
                    <a:pt x="124" y="176"/>
                  </a:lnTo>
                  <a:lnTo>
                    <a:pt x="125" y="181"/>
                  </a:lnTo>
                  <a:lnTo>
                    <a:pt x="122" y="186"/>
                  </a:lnTo>
                  <a:lnTo>
                    <a:pt x="118" y="178"/>
                  </a:lnTo>
                  <a:lnTo>
                    <a:pt x="125" y="169"/>
                  </a:lnTo>
                  <a:lnTo>
                    <a:pt x="124" y="166"/>
                  </a:lnTo>
                  <a:lnTo>
                    <a:pt x="117" y="171"/>
                  </a:lnTo>
                  <a:lnTo>
                    <a:pt x="98" y="174"/>
                  </a:lnTo>
                  <a:lnTo>
                    <a:pt x="96" y="188"/>
                  </a:lnTo>
                  <a:lnTo>
                    <a:pt x="100" y="188"/>
                  </a:lnTo>
                  <a:lnTo>
                    <a:pt x="106" y="195"/>
                  </a:lnTo>
                  <a:lnTo>
                    <a:pt x="118" y="190"/>
                  </a:lnTo>
                  <a:lnTo>
                    <a:pt x="122" y="197"/>
                  </a:lnTo>
                  <a:lnTo>
                    <a:pt x="124" y="195"/>
                  </a:lnTo>
                  <a:lnTo>
                    <a:pt x="134" y="188"/>
                  </a:lnTo>
                  <a:lnTo>
                    <a:pt x="141" y="180"/>
                  </a:lnTo>
                  <a:lnTo>
                    <a:pt x="141" y="176"/>
                  </a:lnTo>
                  <a:lnTo>
                    <a:pt x="147" y="185"/>
                  </a:lnTo>
                  <a:lnTo>
                    <a:pt x="151" y="183"/>
                  </a:lnTo>
                  <a:lnTo>
                    <a:pt x="147" y="180"/>
                  </a:lnTo>
                  <a:lnTo>
                    <a:pt x="149" y="178"/>
                  </a:lnTo>
                  <a:lnTo>
                    <a:pt x="158" y="178"/>
                  </a:lnTo>
                  <a:lnTo>
                    <a:pt x="159" y="173"/>
                  </a:lnTo>
                  <a:lnTo>
                    <a:pt x="158" y="159"/>
                  </a:lnTo>
                  <a:lnTo>
                    <a:pt x="161" y="151"/>
                  </a:lnTo>
                  <a:lnTo>
                    <a:pt x="159" y="142"/>
                  </a:lnTo>
                  <a:lnTo>
                    <a:pt x="165" y="132"/>
                  </a:lnTo>
                  <a:lnTo>
                    <a:pt x="177" y="116"/>
                  </a:lnTo>
                  <a:lnTo>
                    <a:pt x="182" y="115"/>
                  </a:lnTo>
                  <a:lnTo>
                    <a:pt x="183" y="111"/>
                  </a:lnTo>
                  <a:lnTo>
                    <a:pt x="177" y="96"/>
                  </a:lnTo>
                  <a:lnTo>
                    <a:pt x="178" y="86"/>
                  </a:lnTo>
                  <a:close/>
                  <a:moveTo>
                    <a:pt x="144" y="51"/>
                  </a:moveTo>
                  <a:lnTo>
                    <a:pt x="137" y="46"/>
                  </a:lnTo>
                  <a:lnTo>
                    <a:pt x="134" y="39"/>
                  </a:lnTo>
                  <a:lnTo>
                    <a:pt x="134" y="36"/>
                  </a:lnTo>
                  <a:lnTo>
                    <a:pt x="137" y="31"/>
                  </a:lnTo>
                  <a:lnTo>
                    <a:pt x="141" y="33"/>
                  </a:lnTo>
                  <a:lnTo>
                    <a:pt x="146" y="39"/>
                  </a:lnTo>
                  <a:lnTo>
                    <a:pt x="144" y="43"/>
                  </a:lnTo>
                  <a:lnTo>
                    <a:pt x="147" y="43"/>
                  </a:lnTo>
                  <a:lnTo>
                    <a:pt x="142" y="45"/>
                  </a:lnTo>
                  <a:lnTo>
                    <a:pt x="142" y="46"/>
                  </a:lnTo>
                  <a:lnTo>
                    <a:pt x="144" y="51"/>
                  </a:lnTo>
                  <a:close/>
                  <a:moveTo>
                    <a:pt x="156" y="74"/>
                  </a:moveTo>
                  <a:lnTo>
                    <a:pt x="165" y="63"/>
                  </a:lnTo>
                  <a:lnTo>
                    <a:pt x="168" y="63"/>
                  </a:lnTo>
                  <a:lnTo>
                    <a:pt x="171" y="74"/>
                  </a:lnTo>
                  <a:lnTo>
                    <a:pt x="170" y="77"/>
                  </a:lnTo>
                  <a:lnTo>
                    <a:pt x="165" y="74"/>
                  </a:lnTo>
                  <a:lnTo>
                    <a:pt x="154" y="79"/>
                  </a:lnTo>
                  <a:lnTo>
                    <a:pt x="163" y="84"/>
                  </a:lnTo>
                  <a:lnTo>
                    <a:pt x="163" y="98"/>
                  </a:lnTo>
                  <a:lnTo>
                    <a:pt x="166" y="98"/>
                  </a:lnTo>
                  <a:lnTo>
                    <a:pt x="173" y="106"/>
                  </a:lnTo>
                  <a:lnTo>
                    <a:pt x="173" y="113"/>
                  </a:lnTo>
                  <a:lnTo>
                    <a:pt x="170" y="118"/>
                  </a:lnTo>
                  <a:lnTo>
                    <a:pt x="166" y="116"/>
                  </a:lnTo>
                  <a:lnTo>
                    <a:pt x="166" y="108"/>
                  </a:lnTo>
                  <a:lnTo>
                    <a:pt x="159" y="110"/>
                  </a:lnTo>
                  <a:lnTo>
                    <a:pt x="158" y="101"/>
                  </a:lnTo>
                  <a:lnTo>
                    <a:pt x="156" y="84"/>
                  </a:lnTo>
                  <a:lnTo>
                    <a:pt x="153" y="79"/>
                  </a:lnTo>
                  <a:lnTo>
                    <a:pt x="156" y="74"/>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05" name="Freeform 7">
              <a:extLst>
                <a:ext uri="{FF2B5EF4-FFF2-40B4-BE49-F238E27FC236}">
                  <a16:creationId xmlns:a16="http://schemas.microsoft.com/office/drawing/2014/main" id="{5F63F1E6-D2F7-EBBA-43CC-8ED352BBE352}"/>
                </a:ext>
              </a:extLst>
            </p:cNvPr>
            <p:cNvSpPr>
              <a:spLocks/>
            </p:cNvSpPr>
            <p:nvPr/>
          </p:nvSpPr>
          <p:spPr bwMode="gray">
            <a:xfrm>
              <a:off x="2938186" y="1775716"/>
              <a:ext cx="1400927" cy="888864"/>
            </a:xfrm>
            <a:custGeom>
              <a:avLst/>
              <a:gdLst/>
              <a:ahLst/>
              <a:cxnLst>
                <a:cxn ang="0">
                  <a:pos x="269" y="520"/>
                </a:cxn>
                <a:cxn ang="0">
                  <a:pos x="269" y="530"/>
                </a:cxn>
                <a:cxn ang="0">
                  <a:pos x="257" y="528"/>
                </a:cxn>
                <a:cxn ang="0">
                  <a:pos x="241" y="530"/>
                </a:cxn>
                <a:cxn ang="0">
                  <a:pos x="224" y="525"/>
                </a:cxn>
                <a:cxn ang="0">
                  <a:pos x="211" y="522"/>
                </a:cxn>
                <a:cxn ang="0">
                  <a:pos x="200" y="525"/>
                </a:cxn>
                <a:cxn ang="0">
                  <a:pos x="185" y="523"/>
                </a:cxn>
                <a:cxn ang="0">
                  <a:pos x="166" y="523"/>
                </a:cxn>
                <a:cxn ang="0">
                  <a:pos x="159" y="530"/>
                </a:cxn>
                <a:cxn ang="0">
                  <a:pos x="151" y="520"/>
                </a:cxn>
                <a:cxn ang="0">
                  <a:pos x="147" y="506"/>
                </a:cxn>
                <a:cxn ang="0">
                  <a:pos x="146" y="489"/>
                </a:cxn>
                <a:cxn ang="0">
                  <a:pos x="132" y="481"/>
                </a:cxn>
                <a:cxn ang="0">
                  <a:pos x="124" y="462"/>
                </a:cxn>
                <a:cxn ang="0">
                  <a:pos x="129" y="452"/>
                </a:cxn>
                <a:cxn ang="0">
                  <a:pos x="122" y="443"/>
                </a:cxn>
                <a:cxn ang="0">
                  <a:pos x="117" y="431"/>
                </a:cxn>
                <a:cxn ang="0">
                  <a:pos x="112" y="409"/>
                </a:cxn>
                <a:cxn ang="0">
                  <a:pos x="110" y="397"/>
                </a:cxn>
                <a:cxn ang="0">
                  <a:pos x="106" y="383"/>
                </a:cxn>
                <a:cxn ang="0">
                  <a:pos x="100" y="376"/>
                </a:cxn>
                <a:cxn ang="0">
                  <a:pos x="93" y="385"/>
                </a:cxn>
                <a:cxn ang="0">
                  <a:pos x="79" y="388"/>
                </a:cxn>
                <a:cxn ang="0">
                  <a:pos x="69" y="392"/>
                </a:cxn>
                <a:cxn ang="0">
                  <a:pos x="59" y="381"/>
                </a:cxn>
                <a:cxn ang="0">
                  <a:pos x="62" y="369"/>
                </a:cxn>
                <a:cxn ang="0">
                  <a:pos x="65" y="356"/>
                </a:cxn>
                <a:cxn ang="0">
                  <a:pos x="76" y="351"/>
                </a:cxn>
                <a:cxn ang="0">
                  <a:pos x="71" y="337"/>
                </a:cxn>
                <a:cxn ang="0">
                  <a:pos x="74" y="325"/>
                </a:cxn>
                <a:cxn ang="0">
                  <a:pos x="77" y="320"/>
                </a:cxn>
                <a:cxn ang="0">
                  <a:pos x="84" y="296"/>
                </a:cxn>
                <a:cxn ang="0">
                  <a:pos x="91" y="284"/>
                </a:cxn>
                <a:cxn ang="0">
                  <a:pos x="88" y="269"/>
                </a:cxn>
                <a:cxn ang="0">
                  <a:pos x="74" y="264"/>
                </a:cxn>
                <a:cxn ang="0">
                  <a:pos x="64" y="258"/>
                </a:cxn>
                <a:cxn ang="0">
                  <a:pos x="57" y="246"/>
                </a:cxn>
                <a:cxn ang="0">
                  <a:pos x="53" y="228"/>
                </a:cxn>
                <a:cxn ang="0">
                  <a:pos x="45" y="212"/>
                </a:cxn>
                <a:cxn ang="0">
                  <a:pos x="35" y="192"/>
                </a:cxn>
                <a:cxn ang="0">
                  <a:pos x="21" y="182"/>
                </a:cxn>
                <a:cxn ang="0">
                  <a:pos x="9" y="168"/>
                </a:cxn>
                <a:cxn ang="0">
                  <a:pos x="16" y="163"/>
                </a:cxn>
                <a:cxn ang="0">
                  <a:pos x="16" y="146"/>
                </a:cxn>
                <a:cxn ang="0">
                  <a:pos x="11" y="127"/>
                </a:cxn>
                <a:cxn ang="0">
                  <a:pos x="2" y="108"/>
                </a:cxn>
                <a:cxn ang="0">
                  <a:pos x="115" y="19"/>
                </a:cxn>
                <a:cxn ang="0">
                  <a:pos x="484" y="82"/>
                </a:cxn>
                <a:cxn ang="0">
                  <a:pos x="870" y="127"/>
                </a:cxn>
                <a:cxn ang="0">
                  <a:pos x="855" y="303"/>
                </a:cxn>
                <a:cxn ang="0">
                  <a:pos x="843" y="457"/>
                </a:cxn>
                <a:cxn ang="0">
                  <a:pos x="756" y="546"/>
                </a:cxn>
                <a:cxn ang="0">
                  <a:pos x="489" y="515"/>
                </a:cxn>
                <a:cxn ang="0">
                  <a:pos x="306" y="487"/>
                </a:cxn>
                <a:cxn ang="0">
                  <a:pos x="293" y="537"/>
                </a:cxn>
                <a:cxn ang="0">
                  <a:pos x="288" y="525"/>
                </a:cxn>
                <a:cxn ang="0">
                  <a:pos x="282" y="515"/>
                </a:cxn>
                <a:cxn ang="0">
                  <a:pos x="276" y="515"/>
                </a:cxn>
              </a:cxnLst>
              <a:rect l="0" t="0" r="r" b="b"/>
              <a:pathLst>
                <a:path w="870" h="552">
                  <a:moveTo>
                    <a:pt x="271" y="513"/>
                  </a:moveTo>
                  <a:lnTo>
                    <a:pt x="269" y="515"/>
                  </a:lnTo>
                  <a:lnTo>
                    <a:pt x="271" y="516"/>
                  </a:lnTo>
                  <a:lnTo>
                    <a:pt x="271" y="520"/>
                  </a:lnTo>
                  <a:lnTo>
                    <a:pt x="269" y="520"/>
                  </a:lnTo>
                  <a:lnTo>
                    <a:pt x="267" y="520"/>
                  </a:lnTo>
                  <a:lnTo>
                    <a:pt x="267" y="523"/>
                  </a:lnTo>
                  <a:lnTo>
                    <a:pt x="265" y="525"/>
                  </a:lnTo>
                  <a:lnTo>
                    <a:pt x="265" y="530"/>
                  </a:lnTo>
                  <a:lnTo>
                    <a:pt x="269" y="530"/>
                  </a:lnTo>
                  <a:lnTo>
                    <a:pt x="269" y="532"/>
                  </a:lnTo>
                  <a:lnTo>
                    <a:pt x="267" y="532"/>
                  </a:lnTo>
                  <a:lnTo>
                    <a:pt x="265" y="532"/>
                  </a:lnTo>
                  <a:lnTo>
                    <a:pt x="260" y="528"/>
                  </a:lnTo>
                  <a:lnTo>
                    <a:pt x="257" y="528"/>
                  </a:lnTo>
                  <a:lnTo>
                    <a:pt x="252" y="527"/>
                  </a:lnTo>
                  <a:lnTo>
                    <a:pt x="248" y="528"/>
                  </a:lnTo>
                  <a:lnTo>
                    <a:pt x="245" y="530"/>
                  </a:lnTo>
                  <a:lnTo>
                    <a:pt x="243" y="528"/>
                  </a:lnTo>
                  <a:lnTo>
                    <a:pt x="241" y="530"/>
                  </a:lnTo>
                  <a:lnTo>
                    <a:pt x="238" y="525"/>
                  </a:lnTo>
                  <a:lnTo>
                    <a:pt x="233" y="523"/>
                  </a:lnTo>
                  <a:lnTo>
                    <a:pt x="229" y="525"/>
                  </a:lnTo>
                  <a:lnTo>
                    <a:pt x="226" y="525"/>
                  </a:lnTo>
                  <a:lnTo>
                    <a:pt x="224" y="525"/>
                  </a:lnTo>
                  <a:lnTo>
                    <a:pt x="223" y="525"/>
                  </a:lnTo>
                  <a:lnTo>
                    <a:pt x="219" y="525"/>
                  </a:lnTo>
                  <a:lnTo>
                    <a:pt x="218" y="523"/>
                  </a:lnTo>
                  <a:lnTo>
                    <a:pt x="212" y="523"/>
                  </a:lnTo>
                  <a:lnTo>
                    <a:pt x="211" y="522"/>
                  </a:lnTo>
                  <a:lnTo>
                    <a:pt x="211" y="520"/>
                  </a:lnTo>
                  <a:lnTo>
                    <a:pt x="209" y="518"/>
                  </a:lnTo>
                  <a:lnTo>
                    <a:pt x="206" y="520"/>
                  </a:lnTo>
                  <a:lnTo>
                    <a:pt x="202" y="522"/>
                  </a:lnTo>
                  <a:lnTo>
                    <a:pt x="200" y="525"/>
                  </a:lnTo>
                  <a:lnTo>
                    <a:pt x="199" y="528"/>
                  </a:lnTo>
                  <a:lnTo>
                    <a:pt x="194" y="528"/>
                  </a:lnTo>
                  <a:lnTo>
                    <a:pt x="192" y="525"/>
                  </a:lnTo>
                  <a:lnTo>
                    <a:pt x="188" y="527"/>
                  </a:lnTo>
                  <a:lnTo>
                    <a:pt x="185" y="523"/>
                  </a:lnTo>
                  <a:lnTo>
                    <a:pt x="177" y="522"/>
                  </a:lnTo>
                  <a:lnTo>
                    <a:pt x="173" y="520"/>
                  </a:lnTo>
                  <a:lnTo>
                    <a:pt x="171" y="520"/>
                  </a:lnTo>
                  <a:lnTo>
                    <a:pt x="168" y="522"/>
                  </a:lnTo>
                  <a:lnTo>
                    <a:pt x="166" y="523"/>
                  </a:lnTo>
                  <a:lnTo>
                    <a:pt x="163" y="527"/>
                  </a:lnTo>
                  <a:lnTo>
                    <a:pt x="163" y="528"/>
                  </a:lnTo>
                  <a:lnTo>
                    <a:pt x="163" y="532"/>
                  </a:lnTo>
                  <a:lnTo>
                    <a:pt x="161" y="534"/>
                  </a:lnTo>
                  <a:lnTo>
                    <a:pt x="159" y="530"/>
                  </a:lnTo>
                  <a:lnTo>
                    <a:pt x="158" y="528"/>
                  </a:lnTo>
                  <a:lnTo>
                    <a:pt x="154" y="527"/>
                  </a:lnTo>
                  <a:lnTo>
                    <a:pt x="151" y="522"/>
                  </a:lnTo>
                  <a:lnTo>
                    <a:pt x="149" y="522"/>
                  </a:lnTo>
                  <a:lnTo>
                    <a:pt x="151" y="520"/>
                  </a:lnTo>
                  <a:lnTo>
                    <a:pt x="149" y="516"/>
                  </a:lnTo>
                  <a:lnTo>
                    <a:pt x="151" y="515"/>
                  </a:lnTo>
                  <a:lnTo>
                    <a:pt x="149" y="511"/>
                  </a:lnTo>
                  <a:lnTo>
                    <a:pt x="149" y="510"/>
                  </a:lnTo>
                  <a:lnTo>
                    <a:pt x="147" y="506"/>
                  </a:lnTo>
                  <a:lnTo>
                    <a:pt x="149" y="501"/>
                  </a:lnTo>
                  <a:lnTo>
                    <a:pt x="149" y="496"/>
                  </a:lnTo>
                  <a:lnTo>
                    <a:pt x="147" y="493"/>
                  </a:lnTo>
                  <a:lnTo>
                    <a:pt x="147" y="491"/>
                  </a:lnTo>
                  <a:lnTo>
                    <a:pt x="146" y="489"/>
                  </a:lnTo>
                  <a:lnTo>
                    <a:pt x="146" y="486"/>
                  </a:lnTo>
                  <a:lnTo>
                    <a:pt x="139" y="479"/>
                  </a:lnTo>
                  <a:lnTo>
                    <a:pt x="139" y="479"/>
                  </a:lnTo>
                  <a:lnTo>
                    <a:pt x="134" y="481"/>
                  </a:lnTo>
                  <a:lnTo>
                    <a:pt x="132" y="481"/>
                  </a:lnTo>
                  <a:lnTo>
                    <a:pt x="130" y="477"/>
                  </a:lnTo>
                  <a:lnTo>
                    <a:pt x="127" y="474"/>
                  </a:lnTo>
                  <a:lnTo>
                    <a:pt x="125" y="472"/>
                  </a:lnTo>
                  <a:lnTo>
                    <a:pt x="122" y="463"/>
                  </a:lnTo>
                  <a:lnTo>
                    <a:pt x="124" y="462"/>
                  </a:lnTo>
                  <a:lnTo>
                    <a:pt x="125" y="462"/>
                  </a:lnTo>
                  <a:lnTo>
                    <a:pt x="127" y="462"/>
                  </a:lnTo>
                  <a:lnTo>
                    <a:pt x="129" y="457"/>
                  </a:lnTo>
                  <a:lnTo>
                    <a:pt x="127" y="453"/>
                  </a:lnTo>
                  <a:lnTo>
                    <a:pt x="129" y="452"/>
                  </a:lnTo>
                  <a:lnTo>
                    <a:pt x="125" y="450"/>
                  </a:lnTo>
                  <a:lnTo>
                    <a:pt x="125" y="448"/>
                  </a:lnTo>
                  <a:lnTo>
                    <a:pt x="124" y="446"/>
                  </a:lnTo>
                  <a:lnTo>
                    <a:pt x="125" y="445"/>
                  </a:lnTo>
                  <a:lnTo>
                    <a:pt x="122" y="443"/>
                  </a:lnTo>
                  <a:lnTo>
                    <a:pt x="120" y="443"/>
                  </a:lnTo>
                  <a:lnTo>
                    <a:pt x="122" y="441"/>
                  </a:lnTo>
                  <a:lnTo>
                    <a:pt x="120" y="438"/>
                  </a:lnTo>
                  <a:lnTo>
                    <a:pt x="120" y="434"/>
                  </a:lnTo>
                  <a:lnTo>
                    <a:pt x="117" y="431"/>
                  </a:lnTo>
                  <a:lnTo>
                    <a:pt x="115" y="426"/>
                  </a:lnTo>
                  <a:lnTo>
                    <a:pt x="115" y="424"/>
                  </a:lnTo>
                  <a:lnTo>
                    <a:pt x="112" y="419"/>
                  </a:lnTo>
                  <a:lnTo>
                    <a:pt x="113" y="412"/>
                  </a:lnTo>
                  <a:lnTo>
                    <a:pt x="112" y="409"/>
                  </a:lnTo>
                  <a:lnTo>
                    <a:pt x="112" y="405"/>
                  </a:lnTo>
                  <a:lnTo>
                    <a:pt x="113" y="402"/>
                  </a:lnTo>
                  <a:lnTo>
                    <a:pt x="113" y="399"/>
                  </a:lnTo>
                  <a:lnTo>
                    <a:pt x="113" y="397"/>
                  </a:lnTo>
                  <a:lnTo>
                    <a:pt x="110" y="397"/>
                  </a:lnTo>
                  <a:lnTo>
                    <a:pt x="113" y="390"/>
                  </a:lnTo>
                  <a:lnTo>
                    <a:pt x="112" y="388"/>
                  </a:lnTo>
                  <a:lnTo>
                    <a:pt x="110" y="387"/>
                  </a:lnTo>
                  <a:lnTo>
                    <a:pt x="106" y="385"/>
                  </a:lnTo>
                  <a:lnTo>
                    <a:pt x="106" y="383"/>
                  </a:lnTo>
                  <a:lnTo>
                    <a:pt x="105" y="381"/>
                  </a:lnTo>
                  <a:lnTo>
                    <a:pt x="105" y="380"/>
                  </a:lnTo>
                  <a:lnTo>
                    <a:pt x="103" y="378"/>
                  </a:lnTo>
                  <a:lnTo>
                    <a:pt x="103" y="376"/>
                  </a:lnTo>
                  <a:lnTo>
                    <a:pt x="100" y="376"/>
                  </a:lnTo>
                  <a:lnTo>
                    <a:pt x="98" y="378"/>
                  </a:lnTo>
                  <a:lnTo>
                    <a:pt x="98" y="380"/>
                  </a:lnTo>
                  <a:lnTo>
                    <a:pt x="98" y="381"/>
                  </a:lnTo>
                  <a:lnTo>
                    <a:pt x="94" y="381"/>
                  </a:lnTo>
                  <a:lnTo>
                    <a:pt x="93" y="385"/>
                  </a:lnTo>
                  <a:lnTo>
                    <a:pt x="89" y="387"/>
                  </a:lnTo>
                  <a:lnTo>
                    <a:pt x="88" y="388"/>
                  </a:lnTo>
                  <a:lnTo>
                    <a:pt x="84" y="388"/>
                  </a:lnTo>
                  <a:lnTo>
                    <a:pt x="83" y="390"/>
                  </a:lnTo>
                  <a:lnTo>
                    <a:pt x="79" y="388"/>
                  </a:lnTo>
                  <a:lnTo>
                    <a:pt x="77" y="392"/>
                  </a:lnTo>
                  <a:lnTo>
                    <a:pt x="77" y="393"/>
                  </a:lnTo>
                  <a:lnTo>
                    <a:pt x="72" y="395"/>
                  </a:lnTo>
                  <a:lnTo>
                    <a:pt x="71" y="395"/>
                  </a:lnTo>
                  <a:lnTo>
                    <a:pt x="69" y="392"/>
                  </a:lnTo>
                  <a:lnTo>
                    <a:pt x="65" y="390"/>
                  </a:lnTo>
                  <a:lnTo>
                    <a:pt x="65" y="387"/>
                  </a:lnTo>
                  <a:lnTo>
                    <a:pt x="64" y="385"/>
                  </a:lnTo>
                  <a:lnTo>
                    <a:pt x="60" y="383"/>
                  </a:lnTo>
                  <a:lnTo>
                    <a:pt x="59" y="381"/>
                  </a:lnTo>
                  <a:lnTo>
                    <a:pt x="55" y="383"/>
                  </a:lnTo>
                  <a:lnTo>
                    <a:pt x="59" y="378"/>
                  </a:lnTo>
                  <a:lnTo>
                    <a:pt x="57" y="375"/>
                  </a:lnTo>
                  <a:lnTo>
                    <a:pt x="62" y="373"/>
                  </a:lnTo>
                  <a:lnTo>
                    <a:pt x="62" y="369"/>
                  </a:lnTo>
                  <a:lnTo>
                    <a:pt x="64" y="368"/>
                  </a:lnTo>
                  <a:lnTo>
                    <a:pt x="62" y="364"/>
                  </a:lnTo>
                  <a:lnTo>
                    <a:pt x="62" y="363"/>
                  </a:lnTo>
                  <a:lnTo>
                    <a:pt x="60" y="361"/>
                  </a:lnTo>
                  <a:lnTo>
                    <a:pt x="65" y="356"/>
                  </a:lnTo>
                  <a:lnTo>
                    <a:pt x="67" y="352"/>
                  </a:lnTo>
                  <a:lnTo>
                    <a:pt x="69" y="354"/>
                  </a:lnTo>
                  <a:lnTo>
                    <a:pt x="71" y="352"/>
                  </a:lnTo>
                  <a:lnTo>
                    <a:pt x="74" y="354"/>
                  </a:lnTo>
                  <a:lnTo>
                    <a:pt x="76" y="351"/>
                  </a:lnTo>
                  <a:lnTo>
                    <a:pt x="74" y="347"/>
                  </a:lnTo>
                  <a:lnTo>
                    <a:pt x="74" y="346"/>
                  </a:lnTo>
                  <a:lnTo>
                    <a:pt x="76" y="342"/>
                  </a:lnTo>
                  <a:lnTo>
                    <a:pt x="76" y="340"/>
                  </a:lnTo>
                  <a:lnTo>
                    <a:pt x="71" y="337"/>
                  </a:lnTo>
                  <a:lnTo>
                    <a:pt x="72" y="335"/>
                  </a:lnTo>
                  <a:lnTo>
                    <a:pt x="71" y="334"/>
                  </a:lnTo>
                  <a:lnTo>
                    <a:pt x="74" y="332"/>
                  </a:lnTo>
                  <a:lnTo>
                    <a:pt x="74" y="328"/>
                  </a:lnTo>
                  <a:lnTo>
                    <a:pt x="74" y="325"/>
                  </a:lnTo>
                  <a:lnTo>
                    <a:pt x="72" y="323"/>
                  </a:lnTo>
                  <a:lnTo>
                    <a:pt x="71" y="322"/>
                  </a:lnTo>
                  <a:lnTo>
                    <a:pt x="72" y="320"/>
                  </a:lnTo>
                  <a:lnTo>
                    <a:pt x="76" y="320"/>
                  </a:lnTo>
                  <a:lnTo>
                    <a:pt x="77" y="320"/>
                  </a:lnTo>
                  <a:lnTo>
                    <a:pt x="79" y="313"/>
                  </a:lnTo>
                  <a:lnTo>
                    <a:pt x="77" y="311"/>
                  </a:lnTo>
                  <a:lnTo>
                    <a:pt x="77" y="310"/>
                  </a:lnTo>
                  <a:lnTo>
                    <a:pt x="81" y="308"/>
                  </a:lnTo>
                  <a:lnTo>
                    <a:pt x="84" y="296"/>
                  </a:lnTo>
                  <a:lnTo>
                    <a:pt x="86" y="296"/>
                  </a:lnTo>
                  <a:lnTo>
                    <a:pt x="88" y="293"/>
                  </a:lnTo>
                  <a:lnTo>
                    <a:pt x="86" y="286"/>
                  </a:lnTo>
                  <a:lnTo>
                    <a:pt x="91" y="286"/>
                  </a:lnTo>
                  <a:lnTo>
                    <a:pt x="91" y="284"/>
                  </a:lnTo>
                  <a:lnTo>
                    <a:pt x="93" y="277"/>
                  </a:lnTo>
                  <a:lnTo>
                    <a:pt x="96" y="274"/>
                  </a:lnTo>
                  <a:lnTo>
                    <a:pt x="96" y="270"/>
                  </a:lnTo>
                  <a:lnTo>
                    <a:pt x="93" y="269"/>
                  </a:lnTo>
                  <a:lnTo>
                    <a:pt x="88" y="269"/>
                  </a:lnTo>
                  <a:lnTo>
                    <a:pt x="84" y="270"/>
                  </a:lnTo>
                  <a:lnTo>
                    <a:pt x="81" y="269"/>
                  </a:lnTo>
                  <a:lnTo>
                    <a:pt x="74" y="269"/>
                  </a:lnTo>
                  <a:lnTo>
                    <a:pt x="72" y="265"/>
                  </a:lnTo>
                  <a:lnTo>
                    <a:pt x="74" y="264"/>
                  </a:lnTo>
                  <a:lnTo>
                    <a:pt x="76" y="262"/>
                  </a:lnTo>
                  <a:lnTo>
                    <a:pt x="72" y="257"/>
                  </a:lnTo>
                  <a:lnTo>
                    <a:pt x="71" y="257"/>
                  </a:lnTo>
                  <a:lnTo>
                    <a:pt x="65" y="260"/>
                  </a:lnTo>
                  <a:lnTo>
                    <a:pt x="64" y="258"/>
                  </a:lnTo>
                  <a:lnTo>
                    <a:pt x="65" y="253"/>
                  </a:lnTo>
                  <a:lnTo>
                    <a:pt x="64" y="252"/>
                  </a:lnTo>
                  <a:lnTo>
                    <a:pt x="62" y="250"/>
                  </a:lnTo>
                  <a:lnTo>
                    <a:pt x="60" y="248"/>
                  </a:lnTo>
                  <a:lnTo>
                    <a:pt x="57" y="246"/>
                  </a:lnTo>
                  <a:lnTo>
                    <a:pt x="55" y="240"/>
                  </a:lnTo>
                  <a:lnTo>
                    <a:pt x="57" y="236"/>
                  </a:lnTo>
                  <a:lnTo>
                    <a:pt x="59" y="234"/>
                  </a:lnTo>
                  <a:lnTo>
                    <a:pt x="55" y="233"/>
                  </a:lnTo>
                  <a:lnTo>
                    <a:pt x="53" y="228"/>
                  </a:lnTo>
                  <a:lnTo>
                    <a:pt x="52" y="228"/>
                  </a:lnTo>
                  <a:lnTo>
                    <a:pt x="50" y="226"/>
                  </a:lnTo>
                  <a:lnTo>
                    <a:pt x="48" y="221"/>
                  </a:lnTo>
                  <a:lnTo>
                    <a:pt x="47" y="216"/>
                  </a:lnTo>
                  <a:lnTo>
                    <a:pt x="45" y="212"/>
                  </a:lnTo>
                  <a:lnTo>
                    <a:pt x="43" y="211"/>
                  </a:lnTo>
                  <a:lnTo>
                    <a:pt x="43" y="209"/>
                  </a:lnTo>
                  <a:lnTo>
                    <a:pt x="36" y="200"/>
                  </a:lnTo>
                  <a:lnTo>
                    <a:pt x="36" y="193"/>
                  </a:lnTo>
                  <a:lnTo>
                    <a:pt x="35" y="192"/>
                  </a:lnTo>
                  <a:lnTo>
                    <a:pt x="31" y="190"/>
                  </a:lnTo>
                  <a:lnTo>
                    <a:pt x="30" y="188"/>
                  </a:lnTo>
                  <a:lnTo>
                    <a:pt x="24" y="187"/>
                  </a:lnTo>
                  <a:lnTo>
                    <a:pt x="23" y="187"/>
                  </a:lnTo>
                  <a:lnTo>
                    <a:pt x="21" y="182"/>
                  </a:lnTo>
                  <a:lnTo>
                    <a:pt x="19" y="176"/>
                  </a:lnTo>
                  <a:lnTo>
                    <a:pt x="16" y="175"/>
                  </a:lnTo>
                  <a:lnTo>
                    <a:pt x="16" y="173"/>
                  </a:lnTo>
                  <a:lnTo>
                    <a:pt x="9" y="170"/>
                  </a:lnTo>
                  <a:lnTo>
                    <a:pt x="9" y="168"/>
                  </a:lnTo>
                  <a:lnTo>
                    <a:pt x="11" y="166"/>
                  </a:lnTo>
                  <a:lnTo>
                    <a:pt x="18" y="168"/>
                  </a:lnTo>
                  <a:lnTo>
                    <a:pt x="18" y="166"/>
                  </a:lnTo>
                  <a:lnTo>
                    <a:pt x="19" y="164"/>
                  </a:lnTo>
                  <a:lnTo>
                    <a:pt x="16" y="163"/>
                  </a:lnTo>
                  <a:lnTo>
                    <a:pt x="16" y="159"/>
                  </a:lnTo>
                  <a:lnTo>
                    <a:pt x="12" y="158"/>
                  </a:lnTo>
                  <a:lnTo>
                    <a:pt x="18" y="152"/>
                  </a:lnTo>
                  <a:lnTo>
                    <a:pt x="18" y="149"/>
                  </a:lnTo>
                  <a:lnTo>
                    <a:pt x="16" y="146"/>
                  </a:lnTo>
                  <a:lnTo>
                    <a:pt x="18" y="141"/>
                  </a:lnTo>
                  <a:lnTo>
                    <a:pt x="14" y="139"/>
                  </a:lnTo>
                  <a:lnTo>
                    <a:pt x="14" y="135"/>
                  </a:lnTo>
                  <a:lnTo>
                    <a:pt x="11" y="132"/>
                  </a:lnTo>
                  <a:lnTo>
                    <a:pt x="11" y="127"/>
                  </a:lnTo>
                  <a:lnTo>
                    <a:pt x="11" y="125"/>
                  </a:lnTo>
                  <a:lnTo>
                    <a:pt x="7" y="123"/>
                  </a:lnTo>
                  <a:lnTo>
                    <a:pt x="6" y="120"/>
                  </a:lnTo>
                  <a:lnTo>
                    <a:pt x="2" y="113"/>
                  </a:lnTo>
                  <a:lnTo>
                    <a:pt x="2" y="108"/>
                  </a:lnTo>
                  <a:lnTo>
                    <a:pt x="0" y="106"/>
                  </a:lnTo>
                  <a:lnTo>
                    <a:pt x="6" y="82"/>
                  </a:lnTo>
                  <a:lnTo>
                    <a:pt x="12" y="52"/>
                  </a:lnTo>
                  <a:lnTo>
                    <a:pt x="23" y="0"/>
                  </a:lnTo>
                  <a:lnTo>
                    <a:pt x="115" y="19"/>
                  </a:lnTo>
                  <a:lnTo>
                    <a:pt x="163" y="29"/>
                  </a:lnTo>
                  <a:lnTo>
                    <a:pt x="294" y="53"/>
                  </a:lnTo>
                  <a:lnTo>
                    <a:pt x="358" y="64"/>
                  </a:lnTo>
                  <a:lnTo>
                    <a:pt x="395" y="69"/>
                  </a:lnTo>
                  <a:lnTo>
                    <a:pt x="484" y="82"/>
                  </a:lnTo>
                  <a:lnTo>
                    <a:pt x="571" y="94"/>
                  </a:lnTo>
                  <a:lnTo>
                    <a:pt x="648" y="105"/>
                  </a:lnTo>
                  <a:lnTo>
                    <a:pt x="723" y="113"/>
                  </a:lnTo>
                  <a:lnTo>
                    <a:pt x="799" y="120"/>
                  </a:lnTo>
                  <a:lnTo>
                    <a:pt x="870" y="127"/>
                  </a:lnTo>
                  <a:lnTo>
                    <a:pt x="867" y="164"/>
                  </a:lnTo>
                  <a:lnTo>
                    <a:pt x="865" y="192"/>
                  </a:lnTo>
                  <a:lnTo>
                    <a:pt x="862" y="233"/>
                  </a:lnTo>
                  <a:lnTo>
                    <a:pt x="857" y="296"/>
                  </a:lnTo>
                  <a:lnTo>
                    <a:pt x="855" y="303"/>
                  </a:lnTo>
                  <a:lnTo>
                    <a:pt x="850" y="376"/>
                  </a:lnTo>
                  <a:lnTo>
                    <a:pt x="848" y="387"/>
                  </a:lnTo>
                  <a:lnTo>
                    <a:pt x="846" y="416"/>
                  </a:lnTo>
                  <a:lnTo>
                    <a:pt x="843" y="452"/>
                  </a:lnTo>
                  <a:lnTo>
                    <a:pt x="843" y="457"/>
                  </a:lnTo>
                  <a:lnTo>
                    <a:pt x="836" y="528"/>
                  </a:lnTo>
                  <a:lnTo>
                    <a:pt x="835" y="552"/>
                  </a:lnTo>
                  <a:lnTo>
                    <a:pt x="833" y="552"/>
                  </a:lnTo>
                  <a:lnTo>
                    <a:pt x="759" y="546"/>
                  </a:lnTo>
                  <a:lnTo>
                    <a:pt x="756" y="546"/>
                  </a:lnTo>
                  <a:lnTo>
                    <a:pt x="686" y="539"/>
                  </a:lnTo>
                  <a:lnTo>
                    <a:pt x="667" y="535"/>
                  </a:lnTo>
                  <a:lnTo>
                    <a:pt x="544" y="522"/>
                  </a:lnTo>
                  <a:lnTo>
                    <a:pt x="517" y="518"/>
                  </a:lnTo>
                  <a:lnTo>
                    <a:pt x="489" y="515"/>
                  </a:lnTo>
                  <a:lnTo>
                    <a:pt x="400" y="501"/>
                  </a:lnTo>
                  <a:lnTo>
                    <a:pt x="387" y="499"/>
                  </a:lnTo>
                  <a:lnTo>
                    <a:pt x="356" y="496"/>
                  </a:lnTo>
                  <a:lnTo>
                    <a:pt x="353" y="496"/>
                  </a:lnTo>
                  <a:lnTo>
                    <a:pt x="306" y="487"/>
                  </a:lnTo>
                  <a:lnTo>
                    <a:pt x="301" y="523"/>
                  </a:lnTo>
                  <a:lnTo>
                    <a:pt x="298" y="544"/>
                  </a:lnTo>
                  <a:lnTo>
                    <a:pt x="294" y="542"/>
                  </a:lnTo>
                  <a:lnTo>
                    <a:pt x="293" y="539"/>
                  </a:lnTo>
                  <a:lnTo>
                    <a:pt x="293" y="537"/>
                  </a:lnTo>
                  <a:lnTo>
                    <a:pt x="291" y="534"/>
                  </a:lnTo>
                  <a:lnTo>
                    <a:pt x="289" y="532"/>
                  </a:lnTo>
                  <a:lnTo>
                    <a:pt x="288" y="530"/>
                  </a:lnTo>
                  <a:lnTo>
                    <a:pt x="286" y="527"/>
                  </a:lnTo>
                  <a:lnTo>
                    <a:pt x="288" y="525"/>
                  </a:lnTo>
                  <a:lnTo>
                    <a:pt x="288" y="525"/>
                  </a:lnTo>
                  <a:lnTo>
                    <a:pt x="284" y="523"/>
                  </a:lnTo>
                  <a:lnTo>
                    <a:pt x="284" y="520"/>
                  </a:lnTo>
                  <a:lnTo>
                    <a:pt x="282" y="518"/>
                  </a:lnTo>
                  <a:lnTo>
                    <a:pt x="282" y="515"/>
                  </a:lnTo>
                  <a:lnTo>
                    <a:pt x="282" y="513"/>
                  </a:lnTo>
                  <a:lnTo>
                    <a:pt x="279" y="513"/>
                  </a:lnTo>
                  <a:lnTo>
                    <a:pt x="279" y="510"/>
                  </a:lnTo>
                  <a:lnTo>
                    <a:pt x="277" y="511"/>
                  </a:lnTo>
                  <a:lnTo>
                    <a:pt x="276" y="515"/>
                  </a:lnTo>
                  <a:lnTo>
                    <a:pt x="272" y="513"/>
                  </a:lnTo>
                  <a:lnTo>
                    <a:pt x="271" y="513"/>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06" name="Freeform 8">
              <a:extLst>
                <a:ext uri="{FF2B5EF4-FFF2-40B4-BE49-F238E27FC236}">
                  <a16:creationId xmlns:a16="http://schemas.microsoft.com/office/drawing/2014/main" id="{B556BC76-B7DF-AA9F-45B4-97BD60F64E06}"/>
                </a:ext>
              </a:extLst>
            </p:cNvPr>
            <p:cNvSpPr>
              <a:spLocks noEditPoints="1"/>
            </p:cNvSpPr>
            <p:nvPr/>
          </p:nvSpPr>
          <p:spPr bwMode="gray">
            <a:xfrm>
              <a:off x="8261710" y="1838335"/>
              <a:ext cx="505622" cy="787418"/>
            </a:xfrm>
            <a:custGeom>
              <a:avLst/>
              <a:gdLst/>
              <a:ahLst/>
              <a:cxnLst>
                <a:cxn ang="0">
                  <a:pos x="140" y="402"/>
                </a:cxn>
                <a:cxn ang="0">
                  <a:pos x="133" y="395"/>
                </a:cxn>
                <a:cxn ang="0">
                  <a:pos x="126" y="405"/>
                </a:cxn>
                <a:cxn ang="0">
                  <a:pos x="120" y="398"/>
                </a:cxn>
                <a:cxn ang="0">
                  <a:pos x="113" y="431"/>
                </a:cxn>
                <a:cxn ang="0">
                  <a:pos x="102" y="458"/>
                </a:cxn>
                <a:cxn ang="0">
                  <a:pos x="82" y="489"/>
                </a:cxn>
                <a:cxn ang="0">
                  <a:pos x="70" y="475"/>
                </a:cxn>
                <a:cxn ang="0">
                  <a:pos x="61" y="465"/>
                </a:cxn>
                <a:cxn ang="0">
                  <a:pos x="60" y="451"/>
                </a:cxn>
                <a:cxn ang="0">
                  <a:pos x="58" y="446"/>
                </a:cxn>
                <a:cxn ang="0">
                  <a:pos x="34" y="373"/>
                </a:cxn>
                <a:cxn ang="0">
                  <a:pos x="8" y="263"/>
                </a:cxn>
                <a:cxn ang="0">
                  <a:pos x="19" y="258"/>
                </a:cxn>
                <a:cxn ang="0">
                  <a:pos x="31" y="251"/>
                </a:cxn>
                <a:cxn ang="0">
                  <a:pos x="39" y="212"/>
                </a:cxn>
                <a:cxn ang="0">
                  <a:pos x="43" y="186"/>
                </a:cxn>
                <a:cxn ang="0">
                  <a:pos x="36" y="174"/>
                </a:cxn>
                <a:cxn ang="0">
                  <a:pos x="36" y="144"/>
                </a:cxn>
                <a:cxn ang="0">
                  <a:pos x="41" y="104"/>
                </a:cxn>
                <a:cxn ang="0">
                  <a:pos x="90" y="26"/>
                </a:cxn>
                <a:cxn ang="0">
                  <a:pos x="137" y="10"/>
                </a:cxn>
                <a:cxn ang="0">
                  <a:pos x="184" y="21"/>
                </a:cxn>
                <a:cxn ang="0">
                  <a:pos x="222" y="142"/>
                </a:cxn>
                <a:cxn ang="0">
                  <a:pos x="227" y="162"/>
                </a:cxn>
                <a:cxn ang="0">
                  <a:pos x="243" y="166"/>
                </a:cxn>
                <a:cxn ang="0">
                  <a:pos x="255" y="174"/>
                </a:cxn>
                <a:cxn ang="0">
                  <a:pos x="268" y="203"/>
                </a:cxn>
                <a:cxn ang="0">
                  <a:pos x="290" y="202"/>
                </a:cxn>
                <a:cxn ang="0">
                  <a:pos x="299" y="226"/>
                </a:cxn>
                <a:cxn ang="0">
                  <a:pos x="304" y="253"/>
                </a:cxn>
                <a:cxn ang="0">
                  <a:pos x="278" y="267"/>
                </a:cxn>
                <a:cxn ang="0">
                  <a:pos x="260" y="280"/>
                </a:cxn>
                <a:cxn ang="0">
                  <a:pos x="253" y="286"/>
                </a:cxn>
                <a:cxn ang="0">
                  <a:pos x="248" y="301"/>
                </a:cxn>
                <a:cxn ang="0">
                  <a:pos x="225" y="303"/>
                </a:cxn>
                <a:cxn ang="0">
                  <a:pos x="217" y="320"/>
                </a:cxn>
                <a:cxn ang="0">
                  <a:pos x="195" y="323"/>
                </a:cxn>
                <a:cxn ang="0">
                  <a:pos x="193" y="297"/>
                </a:cxn>
                <a:cxn ang="0">
                  <a:pos x="183" y="294"/>
                </a:cxn>
                <a:cxn ang="0">
                  <a:pos x="181" y="315"/>
                </a:cxn>
                <a:cxn ang="0">
                  <a:pos x="184" y="356"/>
                </a:cxn>
                <a:cxn ang="0">
                  <a:pos x="166" y="366"/>
                </a:cxn>
                <a:cxn ang="0">
                  <a:pos x="152" y="390"/>
                </a:cxn>
                <a:cxn ang="0">
                  <a:pos x="145" y="369"/>
                </a:cxn>
                <a:cxn ang="0">
                  <a:pos x="143" y="398"/>
                </a:cxn>
                <a:cxn ang="0">
                  <a:pos x="131" y="374"/>
                </a:cxn>
                <a:cxn ang="0">
                  <a:pos x="225" y="308"/>
                </a:cxn>
                <a:cxn ang="0">
                  <a:pos x="234" y="299"/>
                </a:cxn>
                <a:cxn ang="0">
                  <a:pos x="234" y="323"/>
                </a:cxn>
              </a:cxnLst>
              <a:rect l="0" t="0" r="r" b="b"/>
              <a:pathLst>
                <a:path w="314" h="489">
                  <a:moveTo>
                    <a:pt x="131" y="369"/>
                  </a:moveTo>
                  <a:lnTo>
                    <a:pt x="128" y="380"/>
                  </a:lnTo>
                  <a:lnTo>
                    <a:pt x="140" y="402"/>
                  </a:lnTo>
                  <a:lnTo>
                    <a:pt x="138" y="407"/>
                  </a:lnTo>
                  <a:lnTo>
                    <a:pt x="137" y="405"/>
                  </a:lnTo>
                  <a:lnTo>
                    <a:pt x="133" y="395"/>
                  </a:lnTo>
                  <a:lnTo>
                    <a:pt x="130" y="391"/>
                  </a:lnTo>
                  <a:lnTo>
                    <a:pt x="131" y="402"/>
                  </a:lnTo>
                  <a:lnTo>
                    <a:pt x="126" y="405"/>
                  </a:lnTo>
                  <a:lnTo>
                    <a:pt x="123" y="403"/>
                  </a:lnTo>
                  <a:lnTo>
                    <a:pt x="123" y="397"/>
                  </a:lnTo>
                  <a:lnTo>
                    <a:pt x="120" y="398"/>
                  </a:lnTo>
                  <a:lnTo>
                    <a:pt x="113" y="407"/>
                  </a:lnTo>
                  <a:lnTo>
                    <a:pt x="109" y="419"/>
                  </a:lnTo>
                  <a:lnTo>
                    <a:pt x="113" y="431"/>
                  </a:lnTo>
                  <a:lnTo>
                    <a:pt x="106" y="438"/>
                  </a:lnTo>
                  <a:lnTo>
                    <a:pt x="106" y="448"/>
                  </a:lnTo>
                  <a:lnTo>
                    <a:pt x="102" y="458"/>
                  </a:lnTo>
                  <a:lnTo>
                    <a:pt x="96" y="462"/>
                  </a:lnTo>
                  <a:lnTo>
                    <a:pt x="94" y="489"/>
                  </a:lnTo>
                  <a:lnTo>
                    <a:pt x="82" y="489"/>
                  </a:lnTo>
                  <a:lnTo>
                    <a:pt x="80" y="485"/>
                  </a:lnTo>
                  <a:lnTo>
                    <a:pt x="78" y="477"/>
                  </a:lnTo>
                  <a:lnTo>
                    <a:pt x="70" y="475"/>
                  </a:lnTo>
                  <a:lnTo>
                    <a:pt x="70" y="474"/>
                  </a:lnTo>
                  <a:lnTo>
                    <a:pt x="63" y="467"/>
                  </a:lnTo>
                  <a:lnTo>
                    <a:pt x="61" y="465"/>
                  </a:lnTo>
                  <a:lnTo>
                    <a:pt x="61" y="460"/>
                  </a:lnTo>
                  <a:lnTo>
                    <a:pt x="60" y="456"/>
                  </a:lnTo>
                  <a:lnTo>
                    <a:pt x="60" y="451"/>
                  </a:lnTo>
                  <a:lnTo>
                    <a:pt x="60" y="450"/>
                  </a:lnTo>
                  <a:lnTo>
                    <a:pt x="60" y="448"/>
                  </a:lnTo>
                  <a:lnTo>
                    <a:pt x="58" y="446"/>
                  </a:lnTo>
                  <a:lnTo>
                    <a:pt x="56" y="446"/>
                  </a:lnTo>
                  <a:lnTo>
                    <a:pt x="49" y="424"/>
                  </a:lnTo>
                  <a:lnTo>
                    <a:pt x="34" y="373"/>
                  </a:lnTo>
                  <a:lnTo>
                    <a:pt x="22" y="333"/>
                  </a:lnTo>
                  <a:lnTo>
                    <a:pt x="0" y="268"/>
                  </a:lnTo>
                  <a:lnTo>
                    <a:pt x="8" y="263"/>
                  </a:lnTo>
                  <a:lnTo>
                    <a:pt x="19" y="272"/>
                  </a:lnTo>
                  <a:lnTo>
                    <a:pt x="19" y="267"/>
                  </a:lnTo>
                  <a:lnTo>
                    <a:pt x="19" y="258"/>
                  </a:lnTo>
                  <a:lnTo>
                    <a:pt x="17" y="255"/>
                  </a:lnTo>
                  <a:lnTo>
                    <a:pt x="19" y="250"/>
                  </a:lnTo>
                  <a:lnTo>
                    <a:pt x="31" y="251"/>
                  </a:lnTo>
                  <a:lnTo>
                    <a:pt x="22" y="239"/>
                  </a:lnTo>
                  <a:lnTo>
                    <a:pt x="29" y="221"/>
                  </a:lnTo>
                  <a:lnTo>
                    <a:pt x="39" y="212"/>
                  </a:lnTo>
                  <a:lnTo>
                    <a:pt x="36" y="205"/>
                  </a:lnTo>
                  <a:lnTo>
                    <a:pt x="44" y="190"/>
                  </a:lnTo>
                  <a:lnTo>
                    <a:pt x="43" y="186"/>
                  </a:lnTo>
                  <a:lnTo>
                    <a:pt x="37" y="185"/>
                  </a:lnTo>
                  <a:lnTo>
                    <a:pt x="37" y="174"/>
                  </a:lnTo>
                  <a:lnTo>
                    <a:pt x="36" y="174"/>
                  </a:lnTo>
                  <a:lnTo>
                    <a:pt x="39" y="166"/>
                  </a:lnTo>
                  <a:lnTo>
                    <a:pt x="34" y="161"/>
                  </a:lnTo>
                  <a:lnTo>
                    <a:pt x="36" y="144"/>
                  </a:lnTo>
                  <a:lnTo>
                    <a:pt x="44" y="132"/>
                  </a:lnTo>
                  <a:lnTo>
                    <a:pt x="43" y="116"/>
                  </a:lnTo>
                  <a:lnTo>
                    <a:pt x="41" y="104"/>
                  </a:lnTo>
                  <a:lnTo>
                    <a:pt x="72" y="10"/>
                  </a:lnTo>
                  <a:lnTo>
                    <a:pt x="85" y="10"/>
                  </a:lnTo>
                  <a:lnTo>
                    <a:pt x="90" y="26"/>
                  </a:lnTo>
                  <a:lnTo>
                    <a:pt x="104" y="31"/>
                  </a:lnTo>
                  <a:lnTo>
                    <a:pt x="126" y="12"/>
                  </a:lnTo>
                  <a:lnTo>
                    <a:pt x="137" y="10"/>
                  </a:lnTo>
                  <a:lnTo>
                    <a:pt x="138" y="2"/>
                  </a:lnTo>
                  <a:lnTo>
                    <a:pt x="145" y="0"/>
                  </a:lnTo>
                  <a:lnTo>
                    <a:pt x="184" y="21"/>
                  </a:lnTo>
                  <a:lnTo>
                    <a:pt x="220" y="133"/>
                  </a:lnTo>
                  <a:lnTo>
                    <a:pt x="224" y="137"/>
                  </a:lnTo>
                  <a:lnTo>
                    <a:pt x="222" y="142"/>
                  </a:lnTo>
                  <a:lnTo>
                    <a:pt x="225" y="145"/>
                  </a:lnTo>
                  <a:lnTo>
                    <a:pt x="224" y="151"/>
                  </a:lnTo>
                  <a:lnTo>
                    <a:pt x="227" y="162"/>
                  </a:lnTo>
                  <a:lnTo>
                    <a:pt x="232" y="162"/>
                  </a:lnTo>
                  <a:lnTo>
                    <a:pt x="234" y="159"/>
                  </a:lnTo>
                  <a:lnTo>
                    <a:pt x="243" y="166"/>
                  </a:lnTo>
                  <a:lnTo>
                    <a:pt x="256" y="162"/>
                  </a:lnTo>
                  <a:lnTo>
                    <a:pt x="261" y="171"/>
                  </a:lnTo>
                  <a:lnTo>
                    <a:pt x="255" y="174"/>
                  </a:lnTo>
                  <a:lnTo>
                    <a:pt x="265" y="185"/>
                  </a:lnTo>
                  <a:lnTo>
                    <a:pt x="263" y="195"/>
                  </a:lnTo>
                  <a:lnTo>
                    <a:pt x="268" y="203"/>
                  </a:lnTo>
                  <a:lnTo>
                    <a:pt x="278" y="209"/>
                  </a:lnTo>
                  <a:lnTo>
                    <a:pt x="282" y="200"/>
                  </a:lnTo>
                  <a:lnTo>
                    <a:pt x="290" y="202"/>
                  </a:lnTo>
                  <a:lnTo>
                    <a:pt x="292" y="203"/>
                  </a:lnTo>
                  <a:lnTo>
                    <a:pt x="304" y="219"/>
                  </a:lnTo>
                  <a:lnTo>
                    <a:pt x="299" y="226"/>
                  </a:lnTo>
                  <a:lnTo>
                    <a:pt x="314" y="231"/>
                  </a:lnTo>
                  <a:lnTo>
                    <a:pt x="313" y="236"/>
                  </a:lnTo>
                  <a:lnTo>
                    <a:pt x="304" y="253"/>
                  </a:lnTo>
                  <a:lnTo>
                    <a:pt x="296" y="256"/>
                  </a:lnTo>
                  <a:lnTo>
                    <a:pt x="289" y="253"/>
                  </a:lnTo>
                  <a:lnTo>
                    <a:pt x="278" y="267"/>
                  </a:lnTo>
                  <a:lnTo>
                    <a:pt x="277" y="275"/>
                  </a:lnTo>
                  <a:lnTo>
                    <a:pt x="261" y="277"/>
                  </a:lnTo>
                  <a:lnTo>
                    <a:pt x="260" y="280"/>
                  </a:lnTo>
                  <a:lnTo>
                    <a:pt x="258" y="289"/>
                  </a:lnTo>
                  <a:lnTo>
                    <a:pt x="253" y="289"/>
                  </a:lnTo>
                  <a:lnTo>
                    <a:pt x="253" y="286"/>
                  </a:lnTo>
                  <a:lnTo>
                    <a:pt x="251" y="289"/>
                  </a:lnTo>
                  <a:lnTo>
                    <a:pt x="253" y="299"/>
                  </a:lnTo>
                  <a:lnTo>
                    <a:pt x="248" y="301"/>
                  </a:lnTo>
                  <a:lnTo>
                    <a:pt x="241" y="292"/>
                  </a:lnTo>
                  <a:lnTo>
                    <a:pt x="232" y="294"/>
                  </a:lnTo>
                  <a:lnTo>
                    <a:pt x="225" y="303"/>
                  </a:lnTo>
                  <a:lnTo>
                    <a:pt x="219" y="301"/>
                  </a:lnTo>
                  <a:lnTo>
                    <a:pt x="212" y="309"/>
                  </a:lnTo>
                  <a:lnTo>
                    <a:pt x="217" y="320"/>
                  </a:lnTo>
                  <a:lnTo>
                    <a:pt x="217" y="325"/>
                  </a:lnTo>
                  <a:lnTo>
                    <a:pt x="200" y="320"/>
                  </a:lnTo>
                  <a:lnTo>
                    <a:pt x="195" y="323"/>
                  </a:lnTo>
                  <a:lnTo>
                    <a:pt x="193" y="315"/>
                  </a:lnTo>
                  <a:lnTo>
                    <a:pt x="195" y="303"/>
                  </a:lnTo>
                  <a:lnTo>
                    <a:pt x="193" y="297"/>
                  </a:lnTo>
                  <a:lnTo>
                    <a:pt x="186" y="294"/>
                  </a:lnTo>
                  <a:lnTo>
                    <a:pt x="184" y="289"/>
                  </a:lnTo>
                  <a:lnTo>
                    <a:pt x="183" y="294"/>
                  </a:lnTo>
                  <a:lnTo>
                    <a:pt x="188" y="297"/>
                  </a:lnTo>
                  <a:lnTo>
                    <a:pt x="191" y="306"/>
                  </a:lnTo>
                  <a:lnTo>
                    <a:pt x="181" y="315"/>
                  </a:lnTo>
                  <a:lnTo>
                    <a:pt x="184" y="332"/>
                  </a:lnTo>
                  <a:lnTo>
                    <a:pt x="183" y="335"/>
                  </a:lnTo>
                  <a:lnTo>
                    <a:pt x="184" y="356"/>
                  </a:lnTo>
                  <a:lnTo>
                    <a:pt x="178" y="371"/>
                  </a:lnTo>
                  <a:lnTo>
                    <a:pt x="171" y="373"/>
                  </a:lnTo>
                  <a:lnTo>
                    <a:pt x="166" y="366"/>
                  </a:lnTo>
                  <a:lnTo>
                    <a:pt x="162" y="366"/>
                  </a:lnTo>
                  <a:lnTo>
                    <a:pt x="159" y="383"/>
                  </a:lnTo>
                  <a:lnTo>
                    <a:pt x="152" y="390"/>
                  </a:lnTo>
                  <a:lnTo>
                    <a:pt x="147" y="390"/>
                  </a:lnTo>
                  <a:lnTo>
                    <a:pt x="143" y="376"/>
                  </a:lnTo>
                  <a:lnTo>
                    <a:pt x="145" y="369"/>
                  </a:lnTo>
                  <a:lnTo>
                    <a:pt x="140" y="383"/>
                  </a:lnTo>
                  <a:lnTo>
                    <a:pt x="140" y="388"/>
                  </a:lnTo>
                  <a:lnTo>
                    <a:pt x="143" y="398"/>
                  </a:lnTo>
                  <a:lnTo>
                    <a:pt x="143" y="402"/>
                  </a:lnTo>
                  <a:lnTo>
                    <a:pt x="140" y="398"/>
                  </a:lnTo>
                  <a:lnTo>
                    <a:pt x="131" y="374"/>
                  </a:lnTo>
                  <a:lnTo>
                    <a:pt x="133" y="373"/>
                  </a:lnTo>
                  <a:lnTo>
                    <a:pt x="131" y="369"/>
                  </a:lnTo>
                  <a:close/>
                  <a:moveTo>
                    <a:pt x="225" y="308"/>
                  </a:moveTo>
                  <a:lnTo>
                    <a:pt x="227" y="306"/>
                  </a:lnTo>
                  <a:lnTo>
                    <a:pt x="225" y="303"/>
                  </a:lnTo>
                  <a:lnTo>
                    <a:pt x="234" y="299"/>
                  </a:lnTo>
                  <a:lnTo>
                    <a:pt x="243" y="308"/>
                  </a:lnTo>
                  <a:lnTo>
                    <a:pt x="234" y="315"/>
                  </a:lnTo>
                  <a:lnTo>
                    <a:pt x="234" y="323"/>
                  </a:lnTo>
                  <a:lnTo>
                    <a:pt x="227" y="320"/>
                  </a:lnTo>
                  <a:lnTo>
                    <a:pt x="225" y="308"/>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07" name="Freeform 9">
              <a:extLst>
                <a:ext uri="{FF2B5EF4-FFF2-40B4-BE49-F238E27FC236}">
                  <a16:creationId xmlns:a16="http://schemas.microsoft.com/office/drawing/2014/main" id="{13929581-E683-79EF-5F4C-484528FB4F32}"/>
                </a:ext>
              </a:extLst>
            </p:cNvPr>
            <p:cNvSpPr>
              <a:spLocks/>
            </p:cNvSpPr>
            <p:nvPr/>
          </p:nvSpPr>
          <p:spPr bwMode="gray">
            <a:xfrm>
              <a:off x="4295636" y="1992920"/>
              <a:ext cx="903357" cy="563592"/>
            </a:xfrm>
            <a:custGeom>
              <a:avLst/>
              <a:gdLst/>
              <a:ahLst/>
              <a:cxnLst>
                <a:cxn ang="0">
                  <a:pos x="323" y="343"/>
                </a:cxn>
                <a:cxn ang="0">
                  <a:pos x="152" y="335"/>
                </a:cxn>
                <a:cxn ang="0">
                  <a:pos x="0" y="325"/>
                </a:cxn>
                <a:cxn ang="0">
                  <a:pos x="7" y="249"/>
                </a:cxn>
                <a:cxn ang="0">
                  <a:pos x="19" y="106"/>
                </a:cxn>
                <a:cxn ang="0">
                  <a:pos x="27" y="0"/>
                </a:cxn>
                <a:cxn ang="0">
                  <a:pos x="209" y="12"/>
                </a:cxn>
                <a:cxn ang="0">
                  <a:pos x="388" y="20"/>
                </a:cxn>
                <a:cxn ang="0">
                  <a:pos x="514" y="31"/>
                </a:cxn>
                <a:cxn ang="0">
                  <a:pos x="518" y="43"/>
                </a:cxn>
                <a:cxn ang="0">
                  <a:pos x="520" y="46"/>
                </a:cxn>
                <a:cxn ang="0">
                  <a:pos x="521" y="51"/>
                </a:cxn>
                <a:cxn ang="0">
                  <a:pos x="521" y="56"/>
                </a:cxn>
                <a:cxn ang="0">
                  <a:pos x="521" y="63"/>
                </a:cxn>
                <a:cxn ang="0">
                  <a:pos x="520" y="66"/>
                </a:cxn>
                <a:cxn ang="0">
                  <a:pos x="518" y="70"/>
                </a:cxn>
                <a:cxn ang="0">
                  <a:pos x="518" y="72"/>
                </a:cxn>
                <a:cxn ang="0">
                  <a:pos x="520" y="75"/>
                </a:cxn>
                <a:cxn ang="0">
                  <a:pos x="521" y="85"/>
                </a:cxn>
                <a:cxn ang="0">
                  <a:pos x="521" y="87"/>
                </a:cxn>
                <a:cxn ang="0">
                  <a:pos x="520" y="90"/>
                </a:cxn>
                <a:cxn ang="0">
                  <a:pos x="520" y="96"/>
                </a:cxn>
                <a:cxn ang="0">
                  <a:pos x="521" y="97"/>
                </a:cxn>
                <a:cxn ang="0">
                  <a:pos x="521" y="99"/>
                </a:cxn>
                <a:cxn ang="0">
                  <a:pos x="521" y="102"/>
                </a:cxn>
                <a:cxn ang="0">
                  <a:pos x="520" y="106"/>
                </a:cxn>
                <a:cxn ang="0">
                  <a:pos x="520" y="109"/>
                </a:cxn>
                <a:cxn ang="0">
                  <a:pos x="521" y="113"/>
                </a:cxn>
                <a:cxn ang="0">
                  <a:pos x="521" y="118"/>
                </a:cxn>
                <a:cxn ang="0">
                  <a:pos x="525" y="125"/>
                </a:cxn>
                <a:cxn ang="0">
                  <a:pos x="528" y="143"/>
                </a:cxn>
                <a:cxn ang="0">
                  <a:pos x="530" y="150"/>
                </a:cxn>
                <a:cxn ang="0">
                  <a:pos x="535" y="160"/>
                </a:cxn>
                <a:cxn ang="0">
                  <a:pos x="540" y="172"/>
                </a:cxn>
                <a:cxn ang="0">
                  <a:pos x="538" y="181"/>
                </a:cxn>
                <a:cxn ang="0">
                  <a:pos x="538" y="190"/>
                </a:cxn>
                <a:cxn ang="0">
                  <a:pos x="540" y="195"/>
                </a:cxn>
                <a:cxn ang="0">
                  <a:pos x="540" y="203"/>
                </a:cxn>
                <a:cxn ang="0">
                  <a:pos x="540" y="210"/>
                </a:cxn>
                <a:cxn ang="0">
                  <a:pos x="542" y="227"/>
                </a:cxn>
                <a:cxn ang="0">
                  <a:pos x="540" y="236"/>
                </a:cxn>
                <a:cxn ang="0">
                  <a:pos x="544" y="239"/>
                </a:cxn>
                <a:cxn ang="0">
                  <a:pos x="544" y="244"/>
                </a:cxn>
                <a:cxn ang="0">
                  <a:pos x="545" y="251"/>
                </a:cxn>
                <a:cxn ang="0">
                  <a:pos x="544" y="261"/>
                </a:cxn>
                <a:cxn ang="0">
                  <a:pos x="544" y="277"/>
                </a:cxn>
                <a:cxn ang="0">
                  <a:pos x="547" y="280"/>
                </a:cxn>
                <a:cxn ang="0">
                  <a:pos x="549" y="297"/>
                </a:cxn>
                <a:cxn ang="0">
                  <a:pos x="556" y="306"/>
                </a:cxn>
                <a:cxn ang="0">
                  <a:pos x="559" y="321"/>
                </a:cxn>
                <a:cxn ang="0">
                  <a:pos x="561" y="333"/>
                </a:cxn>
                <a:cxn ang="0">
                  <a:pos x="559" y="350"/>
                </a:cxn>
                <a:cxn ang="0">
                  <a:pos x="451" y="348"/>
                </a:cxn>
              </a:cxnLst>
              <a:rect l="0" t="0" r="r" b="b"/>
              <a:pathLst>
                <a:path w="561" h="350">
                  <a:moveTo>
                    <a:pt x="398" y="347"/>
                  </a:moveTo>
                  <a:lnTo>
                    <a:pt x="376" y="347"/>
                  </a:lnTo>
                  <a:lnTo>
                    <a:pt x="323" y="343"/>
                  </a:lnTo>
                  <a:lnTo>
                    <a:pt x="311" y="343"/>
                  </a:lnTo>
                  <a:lnTo>
                    <a:pt x="263" y="342"/>
                  </a:lnTo>
                  <a:lnTo>
                    <a:pt x="152" y="335"/>
                  </a:lnTo>
                  <a:lnTo>
                    <a:pt x="82" y="331"/>
                  </a:lnTo>
                  <a:lnTo>
                    <a:pt x="79" y="330"/>
                  </a:lnTo>
                  <a:lnTo>
                    <a:pt x="0" y="325"/>
                  </a:lnTo>
                  <a:lnTo>
                    <a:pt x="3" y="289"/>
                  </a:lnTo>
                  <a:lnTo>
                    <a:pt x="5" y="260"/>
                  </a:lnTo>
                  <a:lnTo>
                    <a:pt x="7" y="249"/>
                  </a:lnTo>
                  <a:lnTo>
                    <a:pt x="12" y="176"/>
                  </a:lnTo>
                  <a:lnTo>
                    <a:pt x="14" y="169"/>
                  </a:lnTo>
                  <a:lnTo>
                    <a:pt x="19" y="106"/>
                  </a:lnTo>
                  <a:lnTo>
                    <a:pt x="22" y="65"/>
                  </a:lnTo>
                  <a:lnTo>
                    <a:pt x="24" y="37"/>
                  </a:lnTo>
                  <a:lnTo>
                    <a:pt x="27" y="0"/>
                  </a:lnTo>
                  <a:lnTo>
                    <a:pt x="106" y="7"/>
                  </a:lnTo>
                  <a:lnTo>
                    <a:pt x="173" y="10"/>
                  </a:lnTo>
                  <a:lnTo>
                    <a:pt x="209" y="12"/>
                  </a:lnTo>
                  <a:lnTo>
                    <a:pt x="303" y="17"/>
                  </a:lnTo>
                  <a:lnTo>
                    <a:pt x="349" y="19"/>
                  </a:lnTo>
                  <a:lnTo>
                    <a:pt x="388" y="20"/>
                  </a:lnTo>
                  <a:lnTo>
                    <a:pt x="463" y="22"/>
                  </a:lnTo>
                  <a:lnTo>
                    <a:pt x="514" y="24"/>
                  </a:lnTo>
                  <a:lnTo>
                    <a:pt x="514" y="31"/>
                  </a:lnTo>
                  <a:lnTo>
                    <a:pt x="518" y="37"/>
                  </a:lnTo>
                  <a:lnTo>
                    <a:pt x="518" y="41"/>
                  </a:lnTo>
                  <a:lnTo>
                    <a:pt x="518" y="43"/>
                  </a:lnTo>
                  <a:lnTo>
                    <a:pt x="518" y="44"/>
                  </a:lnTo>
                  <a:lnTo>
                    <a:pt x="518" y="44"/>
                  </a:lnTo>
                  <a:lnTo>
                    <a:pt x="520" y="46"/>
                  </a:lnTo>
                  <a:lnTo>
                    <a:pt x="520" y="49"/>
                  </a:lnTo>
                  <a:lnTo>
                    <a:pt x="520" y="49"/>
                  </a:lnTo>
                  <a:lnTo>
                    <a:pt x="521" y="51"/>
                  </a:lnTo>
                  <a:lnTo>
                    <a:pt x="521" y="53"/>
                  </a:lnTo>
                  <a:lnTo>
                    <a:pt x="523" y="55"/>
                  </a:lnTo>
                  <a:lnTo>
                    <a:pt x="521" y="56"/>
                  </a:lnTo>
                  <a:lnTo>
                    <a:pt x="523" y="58"/>
                  </a:lnTo>
                  <a:lnTo>
                    <a:pt x="523" y="63"/>
                  </a:lnTo>
                  <a:lnTo>
                    <a:pt x="521" y="63"/>
                  </a:lnTo>
                  <a:lnTo>
                    <a:pt x="521" y="63"/>
                  </a:lnTo>
                  <a:lnTo>
                    <a:pt x="520" y="65"/>
                  </a:lnTo>
                  <a:lnTo>
                    <a:pt x="520" y="66"/>
                  </a:lnTo>
                  <a:lnTo>
                    <a:pt x="518" y="68"/>
                  </a:lnTo>
                  <a:lnTo>
                    <a:pt x="520" y="68"/>
                  </a:lnTo>
                  <a:lnTo>
                    <a:pt x="518" y="70"/>
                  </a:lnTo>
                  <a:lnTo>
                    <a:pt x="520" y="72"/>
                  </a:lnTo>
                  <a:lnTo>
                    <a:pt x="518" y="72"/>
                  </a:lnTo>
                  <a:lnTo>
                    <a:pt x="518" y="72"/>
                  </a:lnTo>
                  <a:lnTo>
                    <a:pt x="520" y="73"/>
                  </a:lnTo>
                  <a:lnTo>
                    <a:pt x="520" y="75"/>
                  </a:lnTo>
                  <a:lnTo>
                    <a:pt x="520" y="75"/>
                  </a:lnTo>
                  <a:lnTo>
                    <a:pt x="520" y="84"/>
                  </a:lnTo>
                  <a:lnTo>
                    <a:pt x="521" y="84"/>
                  </a:lnTo>
                  <a:lnTo>
                    <a:pt x="521" y="85"/>
                  </a:lnTo>
                  <a:lnTo>
                    <a:pt x="520" y="85"/>
                  </a:lnTo>
                  <a:lnTo>
                    <a:pt x="520" y="85"/>
                  </a:lnTo>
                  <a:lnTo>
                    <a:pt x="521" y="87"/>
                  </a:lnTo>
                  <a:lnTo>
                    <a:pt x="518" y="89"/>
                  </a:lnTo>
                  <a:lnTo>
                    <a:pt x="520" y="89"/>
                  </a:lnTo>
                  <a:lnTo>
                    <a:pt x="520" y="90"/>
                  </a:lnTo>
                  <a:lnTo>
                    <a:pt x="520" y="90"/>
                  </a:lnTo>
                  <a:lnTo>
                    <a:pt x="520" y="90"/>
                  </a:lnTo>
                  <a:lnTo>
                    <a:pt x="520" y="96"/>
                  </a:lnTo>
                  <a:lnTo>
                    <a:pt x="521" y="96"/>
                  </a:lnTo>
                  <a:lnTo>
                    <a:pt x="520" y="97"/>
                  </a:lnTo>
                  <a:lnTo>
                    <a:pt x="521" y="97"/>
                  </a:lnTo>
                  <a:lnTo>
                    <a:pt x="521" y="99"/>
                  </a:lnTo>
                  <a:lnTo>
                    <a:pt x="520" y="99"/>
                  </a:lnTo>
                  <a:lnTo>
                    <a:pt x="521" y="99"/>
                  </a:lnTo>
                  <a:lnTo>
                    <a:pt x="521" y="101"/>
                  </a:lnTo>
                  <a:lnTo>
                    <a:pt x="520" y="101"/>
                  </a:lnTo>
                  <a:lnTo>
                    <a:pt x="521" y="102"/>
                  </a:lnTo>
                  <a:lnTo>
                    <a:pt x="520" y="104"/>
                  </a:lnTo>
                  <a:lnTo>
                    <a:pt x="521" y="106"/>
                  </a:lnTo>
                  <a:lnTo>
                    <a:pt x="520" y="106"/>
                  </a:lnTo>
                  <a:lnTo>
                    <a:pt x="521" y="107"/>
                  </a:lnTo>
                  <a:lnTo>
                    <a:pt x="520" y="107"/>
                  </a:lnTo>
                  <a:lnTo>
                    <a:pt x="520" y="109"/>
                  </a:lnTo>
                  <a:lnTo>
                    <a:pt x="520" y="111"/>
                  </a:lnTo>
                  <a:lnTo>
                    <a:pt x="520" y="113"/>
                  </a:lnTo>
                  <a:lnTo>
                    <a:pt x="521" y="113"/>
                  </a:lnTo>
                  <a:lnTo>
                    <a:pt x="520" y="114"/>
                  </a:lnTo>
                  <a:lnTo>
                    <a:pt x="521" y="114"/>
                  </a:lnTo>
                  <a:lnTo>
                    <a:pt x="521" y="118"/>
                  </a:lnTo>
                  <a:lnTo>
                    <a:pt x="523" y="119"/>
                  </a:lnTo>
                  <a:lnTo>
                    <a:pt x="523" y="123"/>
                  </a:lnTo>
                  <a:lnTo>
                    <a:pt x="525" y="125"/>
                  </a:lnTo>
                  <a:lnTo>
                    <a:pt x="526" y="135"/>
                  </a:lnTo>
                  <a:lnTo>
                    <a:pt x="528" y="138"/>
                  </a:lnTo>
                  <a:lnTo>
                    <a:pt x="528" y="143"/>
                  </a:lnTo>
                  <a:lnTo>
                    <a:pt x="530" y="143"/>
                  </a:lnTo>
                  <a:lnTo>
                    <a:pt x="532" y="149"/>
                  </a:lnTo>
                  <a:lnTo>
                    <a:pt x="530" y="150"/>
                  </a:lnTo>
                  <a:lnTo>
                    <a:pt x="532" y="152"/>
                  </a:lnTo>
                  <a:lnTo>
                    <a:pt x="533" y="155"/>
                  </a:lnTo>
                  <a:lnTo>
                    <a:pt x="535" y="160"/>
                  </a:lnTo>
                  <a:lnTo>
                    <a:pt x="537" y="164"/>
                  </a:lnTo>
                  <a:lnTo>
                    <a:pt x="538" y="171"/>
                  </a:lnTo>
                  <a:lnTo>
                    <a:pt x="540" y="172"/>
                  </a:lnTo>
                  <a:lnTo>
                    <a:pt x="538" y="176"/>
                  </a:lnTo>
                  <a:lnTo>
                    <a:pt x="540" y="178"/>
                  </a:lnTo>
                  <a:lnTo>
                    <a:pt x="538" y="181"/>
                  </a:lnTo>
                  <a:lnTo>
                    <a:pt x="540" y="183"/>
                  </a:lnTo>
                  <a:lnTo>
                    <a:pt x="538" y="188"/>
                  </a:lnTo>
                  <a:lnTo>
                    <a:pt x="538" y="190"/>
                  </a:lnTo>
                  <a:lnTo>
                    <a:pt x="538" y="193"/>
                  </a:lnTo>
                  <a:lnTo>
                    <a:pt x="540" y="193"/>
                  </a:lnTo>
                  <a:lnTo>
                    <a:pt x="540" y="195"/>
                  </a:lnTo>
                  <a:lnTo>
                    <a:pt x="540" y="198"/>
                  </a:lnTo>
                  <a:lnTo>
                    <a:pt x="540" y="200"/>
                  </a:lnTo>
                  <a:lnTo>
                    <a:pt x="540" y="203"/>
                  </a:lnTo>
                  <a:lnTo>
                    <a:pt x="540" y="205"/>
                  </a:lnTo>
                  <a:lnTo>
                    <a:pt x="540" y="208"/>
                  </a:lnTo>
                  <a:lnTo>
                    <a:pt x="540" y="210"/>
                  </a:lnTo>
                  <a:lnTo>
                    <a:pt x="542" y="219"/>
                  </a:lnTo>
                  <a:lnTo>
                    <a:pt x="540" y="220"/>
                  </a:lnTo>
                  <a:lnTo>
                    <a:pt x="542" y="227"/>
                  </a:lnTo>
                  <a:lnTo>
                    <a:pt x="542" y="227"/>
                  </a:lnTo>
                  <a:lnTo>
                    <a:pt x="542" y="232"/>
                  </a:lnTo>
                  <a:lnTo>
                    <a:pt x="540" y="236"/>
                  </a:lnTo>
                  <a:lnTo>
                    <a:pt x="542" y="236"/>
                  </a:lnTo>
                  <a:lnTo>
                    <a:pt x="542" y="239"/>
                  </a:lnTo>
                  <a:lnTo>
                    <a:pt x="544" y="239"/>
                  </a:lnTo>
                  <a:lnTo>
                    <a:pt x="544" y="241"/>
                  </a:lnTo>
                  <a:lnTo>
                    <a:pt x="544" y="242"/>
                  </a:lnTo>
                  <a:lnTo>
                    <a:pt x="544" y="244"/>
                  </a:lnTo>
                  <a:lnTo>
                    <a:pt x="545" y="242"/>
                  </a:lnTo>
                  <a:lnTo>
                    <a:pt x="545" y="244"/>
                  </a:lnTo>
                  <a:lnTo>
                    <a:pt x="545" y="251"/>
                  </a:lnTo>
                  <a:lnTo>
                    <a:pt x="545" y="253"/>
                  </a:lnTo>
                  <a:lnTo>
                    <a:pt x="544" y="256"/>
                  </a:lnTo>
                  <a:lnTo>
                    <a:pt x="544" y="261"/>
                  </a:lnTo>
                  <a:lnTo>
                    <a:pt x="544" y="268"/>
                  </a:lnTo>
                  <a:lnTo>
                    <a:pt x="544" y="270"/>
                  </a:lnTo>
                  <a:lnTo>
                    <a:pt x="544" y="277"/>
                  </a:lnTo>
                  <a:lnTo>
                    <a:pt x="544" y="277"/>
                  </a:lnTo>
                  <a:lnTo>
                    <a:pt x="545" y="278"/>
                  </a:lnTo>
                  <a:lnTo>
                    <a:pt x="547" y="280"/>
                  </a:lnTo>
                  <a:lnTo>
                    <a:pt x="547" y="290"/>
                  </a:lnTo>
                  <a:lnTo>
                    <a:pt x="549" y="294"/>
                  </a:lnTo>
                  <a:lnTo>
                    <a:pt x="549" y="297"/>
                  </a:lnTo>
                  <a:lnTo>
                    <a:pt x="550" y="299"/>
                  </a:lnTo>
                  <a:lnTo>
                    <a:pt x="554" y="304"/>
                  </a:lnTo>
                  <a:lnTo>
                    <a:pt x="556" y="306"/>
                  </a:lnTo>
                  <a:lnTo>
                    <a:pt x="557" y="307"/>
                  </a:lnTo>
                  <a:lnTo>
                    <a:pt x="557" y="318"/>
                  </a:lnTo>
                  <a:lnTo>
                    <a:pt x="559" y="321"/>
                  </a:lnTo>
                  <a:lnTo>
                    <a:pt x="557" y="323"/>
                  </a:lnTo>
                  <a:lnTo>
                    <a:pt x="559" y="325"/>
                  </a:lnTo>
                  <a:lnTo>
                    <a:pt x="561" y="333"/>
                  </a:lnTo>
                  <a:lnTo>
                    <a:pt x="559" y="342"/>
                  </a:lnTo>
                  <a:lnTo>
                    <a:pt x="561" y="348"/>
                  </a:lnTo>
                  <a:lnTo>
                    <a:pt x="559" y="350"/>
                  </a:lnTo>
                  <a:lnTo>
                    <a:pt x="509" y="350"/>
                  </a:lnTo>
                  <a:lnTo>
                    <a:pt x="453" y="350"/>
                  </a:lnTo>
                  <a:lnTo>
                    <a:pt x="451" y="348"/>
                  </a:lnTo>
                  <a:lnTo>
                    <a:pt x="398" y="347"/>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08" name="Freeform 10">
              <a:extLst>
                <a:ext uri="{FF2B5EF4-FFF2-40B4-BE49-F238E27FC236}">
                  <a16:creationId xmlns:a16="http://schemas.microsoft.com/office/drawing/2014/main" id="{97B93561-2530-18AE-5095-8AAC7553E1DB}"/>
                </a:ext>
              </a:extLst>
            </p:cNvPr>
            <p:cNvSpPr>
              <a:spLocks/>
            </p:cNvSpPr>
            <p:nvPr/>
          </p:nvSpPr>
          <p:spPr bwMode="gray">
            <a:xfrm>
              <a:off x="4252159" y="2516255"/>
              <a:ext cx="956495" cy="637664"/>
            </a:xfrm>
            <a:custGeom>
              <a:avLst/>
              <a:gdLst/>
              <a:ahLst/>
              <a:cxnLst>
                <a:cxn ang="0">
                  <a:pos x="42" y="317"/>
                </a:cxn>
                <a:cxn ang="0">
                  <a:pos x="5" y="259"/>
                </a:cxn>
                <a:cxn ang="0">
                  <a:pos x="10" y="188"/>
                </a:cxn>
                <a:cxn ang="0">
                  <a:pos x="19" y="100"/>
                </a:cxn>
                <a:cxn ang="0">
                  <a:pos x="27" y="0"/>
                </a:cxn>
                <a:cxn ang="0">
                  <a:pos x="179" y="10"/>
                </a:cxn>
                <a:cxn ang="0">
                  <a:pos x="350" y="18"/>
                </a:cxn>
                <a:cxn ang="0">
                  <a:pos x="478" y="23"/>
                </a:cxn>
                <a:cxn ang="0">
                  <a:pos x="586" y="25"/>
                </a:cxn>
                <a:cxn ang="0">
                  <a:pos x="579" y="46"/>
                </a:cxn>
                <a:cxn ang="0">
                  <a:pos x="565" y="63"/>
                </a:cxn>
                <a:cxn ang="0">
                  <a:pos x="577" y="82"/>
                </a:cxn>
                <a:cxn ang="0">
                  <a:pos x="593" y="90"/>
                </a:cxn>
                <a:cxn ang="0">
                  <a:pos x="594" y="128"/>
                </a:cxn>
                <a:cxn ang="0">
                  <a:pos x="594" y="176"/>
                </a:cxn>
                <a:cxn ang="0">
                  <a:pos x="593" y="287"/>
                </a:cxn>
                <a:cxn ang="0">
                  <a:pos x="583" y="293"/>
                </a:cxn>
                <a:cxn ang="0">
                  <a:pos x="588" y="302"/>
                </a:cxn>
                <a:cxn ang="0">
                  <a:pos x="584" y="312"/>
                </a:cxn>
                <a:cxn ang="0">
                  <a:pos x="586" y="316"/>
                </a:cxn>
                <a:cxn ang="0">
                  <a:pos x="594" y="328"/>
                </a:cxn>
                <a:cxn ang="0">
                  <a:pos x="591" y="334"/>
                </a:cxn>
                <a:cxn ang="0">
                  <a:pos x="588" y="341"/>
                </a:cxn>
                <a:cxn ang="0">
                  <a:pos x="588" y="352"/>
                </a:cxn>
                <a:cxn ang="0">
                  <a:pos x="583" y="358"/>
                </a:cxn>
                <a:cxn ang="0">
                  <a:pos x="579" y="367"/>
                </a:cxn>
                <a:cxn ang="0">
                  <a:pos x="586" y="377"/>
                </a:cxn>
                <a:cxn ang="0">
                  <a:pos x="589" y="386"/>
                </a:cxn>
                <a:cxn ang="0">
                  <a:pos x="594" y="396"/>
                </a:cxn>
                <a:cxn ang="0">
                  <a:pos x="583" y="393"/>
                </a:cxn>
                <a:cxn ang="0">
                  <a:pos x="579" y="389"/>
                </a:cxn>
                <a:cxn ang="0">
                  <a:pos x="574" y="379"/>
                </a:cxn>
                <a:cxn ang="0">
                  <a:pos x="565" y="375"/>
                </a:cxn>
                <a:cxn ang="0">
                  <a:pos x="557" y="369"/>
                </a:cxn>
                <a:cxn ang="0">
                  <a:pos x="553" y="367"/>
                </a:cxn>
                <a:cxn ang="0">
                  <a:pos x="540" y="365"/>
                </a:cxn>
                <a:cxn ang="0">
                  <a:pos x="533" y="357"/>
                </a:cxn>
                <a:cxn ang="0">
                  <a:pos x="526" y="355"/>
                </a:cxn>
                <a:cxn ang="0">
                  <a:pos x="512" y="355"/>
                </a:cxn>
                <a:cxn ang="0">
                  <a:pos x="500" y="355"/>
                </a:cxn>
                <a:cxn ang="0">
                  <a:pos x="490" y="357"/>
                </a:cxn>
                <a:cxn ang="0">
                  <a:pos x="482" y="355"/>
                </a:cxn>
                <a:cxn ang="0">
                  <a:pos x="475" y="364"/>
                </a:cxn>
                <a:cxn ang="0">
                  <a:pos x="463" y="360"/>
                </a:cxn>
                <a:cxn ang="0">
                  <a:pos x="459" y="357"/>
                </a:cxn>
                <a:cxn ang="0">
                  <a:pos x="437" y="345"/>
                </a:cxn>
                <a:cxn ang="0">
                  <a:pos x="353" y="336"/>
                </a:cxn>
                <a:cxn ang="0">
                  <a:pos x="154" y="326"/>
                </a:cxn>
              </a:cxnLst>
              <a:rect l="0" t="0" r="r" b="b"/>
              <a:pathLst>
                <a:path w="594" h="396">
                  <a:moveTo>
                    <a:pt x="99" y="323"/>
                  </a:moveTo>
                  <a:lnTo>
                    <a:pt x="82" y="321"/>
                  </a:lnTo>
                  <a:lnTo>
                    <a:pt x="42" y="317"/>
                  </a:lnTo>
                  <a:lnTo>
                    <a:pt x="0" y="314"/>
                  </a:lnTo>
                  <a:lnTo>
                    <a:pt x="3" y="263"/>
                  </a:lnTo>
                  <a:lnTo>
                    <a:pt x="5" y="259"/>
                  </a:lnTo>
                  <a:lnTo>
                    <a:pt x="7" y="222"/>
                  </a:lnTo>
                  <a:lnTo>
                    <a:pt x="10" y="191"/>
                  </a:lnTo>
                  <a:lnTo>
                    <a:pt x="10" y="188"/>
                  </a:lnTo>
                  <a:lnTo>
                    <a:pt x="13" y="145"/>
                  </a:lnTo>
                  <a:lnTo>
                    <a:pt x="17" y="100"/>
                  </a:lnTo>
                  <a:lnTo>
                    <a:pt x="19" y="100"/>
                  </a:lnTo>
                  <a:lnTo>
                    <a:pt x="20" y="76"/>
                  </a:lnTo>
                  <a:lnTo>
                    <a:pt x="27" y="5"/>
                  </a:lnTo>
                  <a:lnTo>
                    <a:pt x="27" y="0"/>
                  </a:lnTo>
                  <a:lnTo>
                    <a:pt x="106" y="5"/>
                  </a:lnTo>
                  <a:lnTo>
                    <a:pt x="109" y="6"/>
                  </a:lnTo>
                  <a:lnTo>
                    <a:pt x="179" y="10"/>
                  </a:lnTo>
                  <a:lnTo>
                    <a:pt x="290" y="17"/>
                  </a:lnTo>
                  <a:lnTo>
                    <a:pt x="338" y="18"/>
                  </a:lnTo>
                  <a:lnTo>
                    <a:pt x="350" y="18"/>
                  </a:lnTo>
                  <a:lnTo>
                    <a:pt x="403" y="22"/>
                  </a:lnTo>
                  <a:lnTo>
                    <a:pt x="425" y="22"/>
                  </a:lnTo>
                  <a:lnTo>
                    <a:pt x="478" y="23"/>
                  </a:lnTo>
                  <a:lnTo>
                    <a:pt x="480" y="25"/>
                  </a:lnTo>
                  <a:lnTo>
                    <a:pt x="536" y="25"/>
                  </a:lnTo>
                  <a:lnTo>
                    <a:pt x="586" y="25"/>
                  </a:lnTo>
                  <a:lnTo>
                    <a:pt x="584" y="37"/>
                  </a:lnTo>
                  <a:lnTo>
                    <a:pt x="584" y="39"/>
                  </a:lnTo>
                  <a:lnTo>
                    <a:pt x="579" y="46"/>
                  </a:lnTo>
                  <a:lnTo>
                    <a:pt x="565" y="56"/>
                  </a:lnTo>
                  <a:lnTo>
                    <a:pt x="564" y="59"/>
                  </a:lnTo>
                  <a:lnTo>
                    <a:pt x="565" y="63"/>
                  </a:lnTo>
                  <a:lnTo>
                    <a:pt x="571" y="70"/>
                  </a:lnTo>
                  <a:lnTo>
                    <a:pt x="574" y="76"/>
                  </a:lnTo>
                  <a:lnTo>
                    <a:pt x="577" y="82"/>
                  </a:lnTo>
                  <a:lnTo>
                    <a:pt x="583" y="83"/>
                  </a:lnTo>
                  <a:lnTo>
                    <a:pt x="589" y="85"/>
                  </a:lnTo>
                  <a:lnTo>
                    <a:pt x="593" y="90"/>
                  </a:lnTo>
                  <a:lnTo>
                    <a:pt x="594" y="94"/>
                  </a:lnTo>
                  <a:lnTo>
                    <a:pt x="594" y="95"/>
                  </a:lnTo>
                  <a:lnTo>
                    <a:pt x="594" y="128"/>
                  </a:lnTo>
                  <a:lnTo>
                    <a:pt x="594" y="146"/>
                  </a:lnTo>
                  <a:lnTo>
                    <a:pt x="594" y="165"/>
                  </a:lnTo>
                  <a:lnTo>
                    <a:pt x="594" y="176"/>
                  </a:lnTo>
                  <a:lnTo>
                    <a:pt x="594" y="211"/>
                  </a:lnTo>
                  <a:lnTo>
                    <a:pt x="594" y="249"/>
                  </a:lnTo>
                  <a:lnTo>
                    <a:pt x="593" y="287"/>
                  </a:lnTo>
                  <a:lnTo>
                    <a:pt x="583" y="287"/>
                  </a:lnTo>
                  <a:lnTo>
                    <a:pt x="584" y="288"/>
                  </a:lnTo>
                  <a:lnTo>
                    <a:pt x="583" y="293"/>
                  </a:lnTo>
                  <a:lnTo>
                    <a:pt x="586" y="297"/>
                  </a:lnTo>
                  <a:lnTo>
                    <a:pt x="588" y="299"/>
                  </a:lnTo>
                  <a:lnTo>
                    <a:pt x="588" y="302"/>
                  </a:lnTo>
                  <a:lnTo>
                    <a:pt x="588" y="307"/>
                  </a:lnTo>
                  <a:lnTo>
                    <a:pt x="584" y="309"/>
                  </a:lnTo>
                  <a:lnTo>
                    <a:pt x="584" y="312"/>
                  </a:lnTo>
                  <a:lnTo>
                    <a:pt x="586" y="314"/>
                  </a:lnTo>
                  <a:lnTo>
                    <a:pt x="584" y="314"/>
                  </a:lnTo>
                  <a:lnTo>
                    <a:pt x="586" y="316"/>
                  </a:lnTo>
                  <a:lnTo>
                    <a:pt x="591" y="317"/>
                  </a:lnTo>
                  <a:lnTo>
                    <a:pt x="593" y="317"/>
                  </a:lnTo>
                  <a:lnTo>
                    <a:pt x="594" y="328"/>
                  </a:lnTo>
                  <a:lnTo>
                    <a:pt x="593" y="331"/>
                  </a:lnTo>
                  <a:lnTo>
                    <a:pt x="593" y="333"/>
                  </a:lnTo>
                  <a:lnTo>
                    <a:pt x="591" y="334"/>
                  </a:lnTo>
                  <a:lnTo>
                    <a:pt x="588" y="334"/>
                  </a:lnTo>
                  <a:lnTo>
                    <a:pt x="589" y="340"/>
                  </a:lnTo>
                  <a:lnTo>
                    <a:pt x="588" y="341"/>
                  </a:lnTo>
                  <a:lnTo>
                    <a:pt x="589" y="346"/>
                  </a:lnTo>
                  <a:lnTo>
                    <a:pt x="586" y="350"/>
                  </a:lnTo>
                  <a:lnTo>
                    <a:pt x="588" y="352"/>
                  </a:lnTo>
                  <a:lnTo>
                    <a:pt x="586" y="357"/>
                  </a:lnTo>
                  <a:lnTo>
                    <a:pt x="584" y="358"/>
                  </a:lnTo>
                  <a:lnTo>
                    <a:pt x="583" y="358"/>
                  </a:lnTo>
                  <a:lnTo>
                    <a:pt x="583" y="362"/>
                  </a:lnTo>
                  <a:lnTo>
                    <a:pt x="579" y="365"/>
                  </a:lnTo>
                  <a:lnTo>
                    <a:pt x="579" y="367"/>
                  </a:lnTo>
                  <a:lnTo>
                    <a:pt x="579" y="372"/>
                  </a:lnTo>
                  <a:lnTo>
                    <a:pt x="584" y="375"/>
                  </a:lnTo>
                  <a:lnTo>
                    <a:pt x="586" y="377"/>
                  </a:lnTo>
                  <a:lnTo>
                    <a:pt x="589" y="381"/>
                  </a:lnTo>
                  <a:lnTo>
                    <a:pt x="591" y="386"/>
                  </a:lnTo>
                  <a:lnTo>
                    <a:pt x="589" y="386"/>
                  </a:lnTo>
                  <a:lnTo>
                    <a:pt x="591" y="387"/>
                  </a:lnTo>
                  <a:lnTo>
                    <a:pt x="591" y="393"/>
                  </a:lnTo>
                  <a:lnTo>
                    <a:pt x="594" y="396"/>
                  </a:lnTo>
                  <a:lnTo>
                    <a:pt x="589" y="396"/>
                  </a:lnTo>
                  <a:lnTo>
                    <a:pt x="586" y="393"/>
                  </a:lnTo>
                  <a:lnTo>
                    <a:pt x="583" y="393"/>
                  </a:lnTo>
                  <a:lnTo>
                    <a:pt x="581" y="394"/>
                  </a:lnTo>
                  <a:lnTo>
                    <a:pt x="579" y="393"/>
                  </a:lnTo>
                  <a:lnTo>
                    <a:pt x="579" y="389"/>
                  </a:lnTo>
                  <a:lnTo>
                    <a:pt x="572" y="382"/>
                  </a:lnTo>
                  <a:lnTo>
                    <a:pt x="572" y="381"/>
                  </a:lnTo>
                  <a:lnTo>
                    <a:pt x="574" y="379"/>
                  </a:lnTo>
                  <a:lnTo>
                    <a:pt x="574" y="377"/>
                  </a:lnTo>
                  <a:lnTo>
                    <a:pt x="572" y="375"/>
                  </a:lnTo>
                  <a:lnTo>
                    <a:pt x="565" y="375"/>
                  </a:lnTo>
                  <a:lnTo>
                    <a:pt x="565" y="375"/>
                  </a:lnTo>
                  <a:lnTo>
                    <a:pt x="565" y="372"/>
                  </a:lnTo>
                  <a:lnTo>
                    <a:pt x="557" y="369"/>
                  </a:lnTo>
                  <a:lnTo>
                    <a:pt x="553" y="370"/>
                  </a:lnTo>
                  <a:lnTo>
                    <a:pt x="552" y="370"/>
                  </a:lnTo>
                  <a:lnTo>
                    <a:pt x="553" y="367"/>
                  </a:lnTo>
                  <a:lnTo>
                    <a:pt x="552" y="367"/>
                  </a:lnTo>
                  <a:lnTo>
                    <a:pt x="550" y="367"/>
                  </a:lnTo>
                  <a:lnTo>
                    <a:pt x="540" y="365"/>
                  </a:lnTo>
                  <a:lnTo>
                    <a:pt x="538" y="362"/>
                  </a:lnTo>
                  <a:lnTo>
                    <a:pt x="535" y="360"/>
                  </a:lnTo>
                  <a:lnTo>
                    <a:pt x="533" y="357"/>
                  </a:lnTo>
                  <a:lnTo>
                    <a:pt x="531" y="357"/>
                  </a:lnTo>
                  <a:lnTo>
                    <a:pt x="530" y="357"/>
                  </a:lnTo>
                  <a:lnTo>
                    <a:pt x="526" y="355"/>
                  </a:lnTo>
                  <a:lnTo>
                    <a:pt x="519" y="353"/>
                  </a:lnTo>
                  <a:lnTo>
                    <a:pt x="514" y="357"/>
                  </a:lnTo>
                  <a:lnTo>
                    <a:pt x="512" y="355"/>
                  </a:lnTo>
                  <a:lnTo>
                    <a:pt x="511" y="355"/>
                  </a:lnTo>
                  <a:lnTo>
                    <a:pt x="506" y="357"/>
                  </a:lnTo>
                  <a:lnTo>
                    <a:pt x="500" y="355"/>
                  </a:lnTo>
                  <a:lnTo>
                    <a:pt x="497" y="357"/>
                  </a:lnTo>
                  <a:lnTo>
                    <a:pt x="494" y="355"/>
                  </a:lnTo>
                  <a:lnTo>
                    <a:pt x="490" y="357"/>
                  </a:lnTo>
                  <a:lnTo>
                    <a:pt x="489" y="355"/>
                  </a:lnTo>
                  <a:lnTo>
                    <a:pt x="487" y="353"/>
                  </a:lnTo>
                  <a:lnTo>
                    <a:pt x="482" y="355"/>
                  </a:lnTo>
                  <a:lnTo>
                    <a:pt x="480" y="357"/>
                  </a:lnTo>
                  <a:lnTo>
                    <a:pt x="478" y="362"/>
                  </a:lnTo>
                  <a:lnTo>
                    <a:pt x="475" y="364"/>
                  </a:lnTo>
                  <a:lnTo>
                    <a:pt x="473" y="364"/>
                  </a:lnTo>
                  <a:lnTo>
                    <a:pt x="470" y="364"/>
                  </a:lnTo>
                  <a:lnTo>
                    <a:pt x="463" y="360"/>
                  </a:lnTo>
                  <a:lnTo>
                    <a:pt x="463" y="358"/>
                  </a:lnTo>
                  <a:lnTo>
                    <a:pt x="461" y="357"/>
                  </a:lnTo>
                  <a:lnTo>
                    <a:pt x="459" y="357"/>
                  </a:lnTo>
                  <a:lnTo>
                    <a:pt x="447" y="352"/>
                  </a:lnTo>
                  <a:lnTo>
                    <a:pt x="442" y="346"/>
                  </a:lnTo>
                  <a:lnTo>
                    <a:pt x="437" y="345"/>
                  </a:lnTo>
                  <a:lnTo>
                    <a:pt x="434" y="340"/>
                  </a:lnTo>
                  <a:lnTo>
                    <a:pt x="374" y="338"/>
                  </a:lnTo>
                  <a:lnTo>
                    <a:pt x="353" y="336"/>
                  </a:lnTo>
                  <a:lnTo>
                    <a:pt x="301" y="334"/>
                  </a:lnTo>
                  <a:lnTo>
                    <a:pt x="220" y="331"/>
                  </a:lnTo>
                  <a:lnTo>
                    <a:pt x="154" y="326"/>
                  </a:lnTo>
                  <a:lnTo>
                    <a:pt x="99" y="323"/>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09" name="Freeform 11">
              <a:extLst>
                <a:ext uri="{FF2B5EF4-FFF2-40B4-BE49-F238E27FC236}">
                  <a16:creationId xmlns:a16="http://schemas.microsoft.com/office/drawing/2014/main" id="{FC210281-0E9B-AF07-8F81-D7A964464827}"/>
                </a:ext>
              </a:extLst>
            </p:cNvPr>
            <p:cNvSpPr>
              <a:spLocks/>
            </p:cNvSpPr>
            <p:nvPr/>
          </p:nvSpPr>
          <p:spPr bwMode="gray">
            <a:xfrm>
              <a:off x="3324649" y="2572614"/>
              <a:ext cx="954885" cy="795469"/>
            </a:xfrm>
            <a:custGeom>
              <a:avLst/>
              <a:gdLst/>
              <a:ahLst/>
              <a:cxnLst>
                <a:cxn ang="0">
                  <a:pos x="564" y="419"/>
                </a:cxn>
                <a:cxn ang="0">
                  <a:pos x="562" y="433"/>
                </a:cxn>
                <a:cxn ang="0">
                  <a:pos x="562" y="452"/>
                </a:cxn>
                <a:cxn ang="0">
                  <a:pos x="559" y="494"/>
                </a:cxn>
                <a:cxn ang="0">
                  <a:pos x="487" y="487"/>
                </a:cxn>
                <a:cxn ang="0">
                  <a:pos x="459" y="486"/>
                </a:cxn>
                <a:cxn ang="0">
                  <a:pos x="386" y="477"/>
                </a:cxn>
                <a:cxn ang="0">
                  <a:pos x="376" y="475"/>
                </a:cxn>
                <a:cxn ang="0">
                  <a:pos x="333" y="472"/>
                </a:cxn>
                <a:cxn ang="0">
                  <a:pos x="297" y="467"/>
                </a:cxn>
                <a:cxn ang="0">
                  <a:pos x="249" y="460"/>
                </a:cxn>
                <a:cxn ang="0">
                  <a:pos x="159" y="450"/>
                </a:cxn>
                <a:cxn ang="0">
                  <a:pos x="82" y="438"/>
                </a:cxn>
                <a:cxn ang="0">
                  <a:pos x="77" y="438"/>
                </a:cxn>
                <a:cxn ang="0">
                  <a:pos x="0" y="426"/>
                </a:cxn>
                <a:cxn ang="0">
                  <a:pos x="3" y="399"/>
                </a:cxn>
                <a:cxn ang="0">
                  <a:pos x="8" y="364"/>
                </a:cxn>
                <a:cxn ang="0">
                  <a:pos x="17" y="320"/>
                </a:cxn>
                <a:cxn ang="0">
                  <a:pos x="25" y="265"/>
                </a:cxn>
                <a:cxn ang="0">
                  <a:pos x="34" y="211"/>
                </a:cxn>
                <a:cxn ang="0">
                  <a:pos x="37" y="182"/>
                </a:cxn>
                <a:cxn ang="0">
                  <a:pos x="42" y="158"/>
                </a:cxn>
                <a:cxn ang="0">
                  <a:pos x="49" y="108"/>
                </a:cxn>
                <a:cxn ang="0">
                  <a:pos x="58" y="57"/>
                </a:cxn>
                <a:cxn ang="0">
                  <a:pos x="61" y="36"/>
                </a:cxn>
                <a:cxn ang="0">
                  <a:pos x="66" y="0"/>
                </a:cxn>
                <a:cxn ang="0">
                  <a:pos x="113" y="9"/>
                </a:cxn>
                <a:cxn ang="0">
                  <a:pos x="116" y="9"/>
                </a:cxn>
                <a:cxn ang="0">
                  <a:pos x="147" y="12"/>
                </a:cxn>
                <a:cxn ang="0">
                  <a:pos x="160" y="14"/>
                </a:cxn>
                <a:cxn ang="0">
                  <a:pos x="249" y="28"/>
                </a:cxn>
                <a:cxn ang="0">
                  <a:pos x="277" y="31"/>
                </a:cxn>
                <a:cxn ang="0">
                  <a:pos x="304" y="35"/>
                </a:cxn>
                <a:cxn ang="0">
                  <a:pos x="427" y="48"/>
                </a:cxn>
                <a:cxn ang="0">
                  <a:pos x="446" y="52"/>
                </a:cxn>
                <a:cxn ang="0">
                  <a:pos x="516" y="59"/>
                </a:cxn>
                <a:cxn ang="0">
                  <a:pos x="519" y="59"/>
                </a:cxn>
                <a:cxn ang="0">
                  <a:pos x="593" y="65"/>
                </a:cxn>
                <a:cxn ang="0">
                  <a:pos x="589" y="110"/>
                </a:cxn>
                <a:cxn ang="0">
                  <a:pos x="586" y="153"/>
                </a:cxn>
                <a:cxn ang="0">
                  <a:pos x="586" y="156"/>
                </a:cxn>
                <a:cxn ang="0">
                  <a:pos x="583" y="187"/>
                </a:cxn>
                <a:cxn ang="0">
                  <a:pos x="581" y="224"/>
                </a:cxn>
                <a:cxn ang="0">
                  <a:pos x="579" y="228"/>
                </a:cxn>
                <a:cxn ang="0">
                  <a:pos x="576" y="279"/>
                </a:cxn>
                <a:cxn ang="0">
                  <a:pos x="572" y="320"/>
                </a:cxn>
                <a:cxn ang="0">
                  <a:pos x="567" y="387"/>
                </a:cxn>
                <a:cxn ang="0">
                  <a:pos x="564" y="419"/>
                </a:cxn>
              </a:cxnLst>
              <a:rect l="0" t="0" r="r" b="b"/>
              <a:pathLst>
                <a:path w="593" h="494">
                  <a:moveTo>
                    <a:pt x="564" y="419"/>
                  </a:moveTo>
                  <a:lnTo>
                    <a:pt x="562" y="433"/>
                  </a:lnTo>
                  <a:lnTo>
                    <a:pt x="562" y="452"/>
                  </a:lnTo>
                  <a:lnTo>
                    <a:pt x="559" y="494"/>
                  </a:lnTo>
                  <a:lnTo>
                    <a:pt x="487" y="487"/>
                  </a:lnTo>
                  <a:lnTo>
                    <a:pt x="459" y="486"/>
                  </a:lnTo>
                  <a:lnTo>
                    <a:pt x="386" y="477"/>
                  </a:lnTo>
                  <a:lnTo>
                    <a:pt x="376" y="475"/>
                  </a:lnTo>
                  <a:lnTo>
                    <a:pt x="333" y="472"/>
                  </a:lnTo>
                  <a:lnTo>
                    <a:pt x="297" y="467"/>
                  </a:lnTo>
                  <a:lnTo>
                    <a:pt x="249" y="460"/>
                  </a:lnTo>
                  <a:lnTo>
                    <a:pt x="159" y="450"/>
                  </a:lnTo>
                  <a:lnTo>
                    <a:pt x="82" y="438"/>
                  </a:lnTo>
                  <a:lnTo>
                    <a:pt x="77" y="438"/>
                  </a:lnTo>
                  <a:lnTo>
                    <a:pt x="0" y="426"/>
                  </a:lnTo>
                  <a:lnTo>
                    <a:pt x="3" y="399"/>
                  </a:lnTo>
                  <a:lnTo>
                    <a:pt x="8" y="364"/>
                  </a:lnTo>
                  <a:lnTo>
                    <a:pt x="17" y="320"/>
                  </a:lnTo>
                  <a:lnTo>
                    <a:pt x="25" y="265"/>
                  </a:lnTo>
                  <a:lnTo>
                    <a:pt x="34" y="211"/>
                  </a:lnTo>
                  <a:lnTo>
                    <a:pt x="37" y="182"/>
                  </a:lnTo>
                  <a:lnTo>
                    <a:pt x="42" y="158"/>
                  </a:lnTo>
                  <a:lnTo>
                    <a:pt x="49" y="108"/>
                  </a:lnTo>
                  <a:lnTo>
                    <a:pt x="58" y="57"/>
                  </a:lnTo>
                  <a:lnTo>
                    <a:pt x="61" y="36"/>
                  </a:lnTo>
                  <a:lnTo>
                    <a:pt x="66" y="0"/>
                  </a:lnTo>
                  <a:lnTo>
                    <a:pt x="113" y="9"/>
                  </a:lnTo>
                  <a:lnTo>
                    <a:pt x="116" y="9"/>
                  </a:lnTo>
                  <a:lnTo>
                    <a:pt x="147" y="12"/>
                  </a:lnTo>
                  <a:lnTo>
                    <a:pt x="160" y="14"/>
                  </a:lnTo>
                  <a:lnTo>
                    <a:pt x="249" y="28"/>
                  </a:lnTo>
                  <a:lnTo>
                    <a:pt x="277" y="31"/>
                  </a:lnTo>
                  <a:lnTo>
                    <a:pt x="304" y="35"/>
                  </a:lnTo>
                  <a:lnTo>
                    <a:pt x="427" y="48"/>
                  </a:lnTo>
                  <a:lnTo>
                    <a:pt x="446" y="52"/>
                  </a:lnTo>
                  <a:lnTo>
                    <a:pt x="516" y="59"/>
                  </a:lnTo>
                  <a:lnTo>
                    <a:pt x="519" y="59"/>
                  </a:lnTo>
                  <a:lnTo>
                    <a:pt x="593" y="65"/>
                  </a:lnTo>
                  <a:lnTo>
                    <a:pt x="589" y="110"/>
                  </a:lnTo>
                  <a:lnTo>
                    <a:pt x="586" y="153"/>
                  </a:lnTo>
                  <a:lnTo>
                    <a:pt x="586" y="156"/>
                  </a:lnTo>
                  <a:lnTo>
                    <a:pt x="583" y="187"/>
                  </a:lnTo>
                  <a:lnTo>
                    <a:pt x="581" y="224"/>
                  </a:lnTo>
                  <a:lnTo>
                    <a:pt x="579" y="228"/>
                  </a:lnTo>
                  <a:lnTo>
                    <a:pt x="576" y="279"/>
                  </a:lnTo>
                  <a:lnTo>
                    <a:pt x="572" y="320"/>
                  </a:lnTo>
                  <a:lnTo>
                    <a:pt x="567" y="387"/>
                  </a:lnTo>
                  <a:lnTo>
                    <a:pt x="564" y="419"/>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10" name="Freeform 12">
              <a:extLst>
                <a:ext uri="{FF2B5EF4-FFF2-40B4-BE49-F238E27FC236}">
                  <a16:creationId xmlns:a16="http://schemas.microsoft.com/office/drawing/2014/main" id="{23BB6A5D-44E8-F092-4C5C-D66D4049D4C8}"/>
                </a:ext>
              </a:extLst>
            </p:cNvPr>
            <p:cNvSpPr>
              <a:spLocks noEditPoints="1"/>
            </p:cNvSpPr>
            <p:nvPr/>
          </p:nvSpPr>
          <p:spPr bwMode="gray">
            <a:xfrm>
              <a:off x="5641815" y="2366501"/>
              <a:ext cx="721397" cy="764875"/>
            </a:xfrm>
            <a:custGeom>
              <a:avLst/>
              <a:gdLst/>
              <a:ahLst/>
              <a:cxnLst>
                <a:cxn ang="0">
                  <a:pos x="378" y="228"/>
                </a:cxn>
                <a:cxn ang="0">
                  <a:pos x="379" y="243"/>
                </a:cxn>
                <a:cxn ang="0">
                  <a:pos x="403" y="209"/>
                </a:cxn>
                <a:cxn ang="0">
                  <a:pos x="427" y="210"/>
                </a:cxn>
                <a:cxn ang="0">
                  <a:pos x="408" y="287"/>
                </a:cxn>
                <a:cxn ang="0">
                  <a:pos x="396" y="368"/>
                </a:cxn>
                <a:cxn ang="0">
                  <a:pos x="407" y="422"/>
                </a:cxn>
                <a:cxn ang="0">
                  <a:pos x="372" y="463"/>
                </a:cxn>
                <a:cxn ang="0">
                  <a:pos x="285" y="470"/>
                </a:cxn>
                <a:cxn ang="0">
                  <a:pos x="190" y="472"/>
                </a:cxn>
                <a:cxn ang="0">
                  <a:pos x="167" y="458"/>
                </a:cxn>
                <a:cxn ang="0">
                  <a:pos x="150" y="438"/>
                </a:cxn>
                <a:cxn ang="0">
                  <a:pos x="143" y="409"/>
                </a:cxn>
                <a:cxn ang="0">
                  <a:pos x="140" y="385"/>
                </a:cxn>
                <a:cxn ang="0">
                  <a:pos x="135" y="359"/>
                </a:cxn>
                <a:cxn ang="0">
                  <a:pos x="123" y="323"/>
                </a:cxn>
                <a:cxn ang="0">
                  <a:pos x="101" y="311"/>
                </a:cxn>
                <a:cxn ang="0">
                  <a:pos x="78" y="286"/>
                </a:cxn>
                <a:cxn ang="0">
                  <a:pos x="53" y="272"/>
                </a:cxn>
                <a:cxn ang="0">
                  <a:pos x="25" y="257"/>
                </a:cxn>
                <a:cxn ang="0">
                  <a:pos x="12" y="229"/>
                </a:cxn>
                <a:cxn ang="0">
                  <a:pos x="12" y="212"/>
                </a:cxn>
                <a:cxn ang="0">
                  <a:pos x="12" y="192"/>
                </a:cxn>
                <a:cxn ang="0">
                  <a:pos x="19" y="168"/>
                </a:cxn>
                <a:cxn ang="0">
                  <a:pos x="5" y="154"/>
                </a:cxn>
                <a:cxn ang="0">
                  <a:pos x="8" y="134"/>
                </a:cxn>
                <a:cxn ang="0">
                  <a:pos x="24" y="111"/>
                </a:cxn>
                <a:cxn ang="0">
                  <a:pos x="39" y="104"/>
                </a:cxn>
                <a:cxn ang="0">
                  <a:pos x="41" y="36"/>
                </a:cxn>
                <a:cxn ang="0">
                  <a:pos x="94" y="22"/>
                </a:cxn>
                <a:cxn ang="0">
                  <a:pos x="155" y="31"/>
                </a:cxn>
                <a:cxn ang="0">
                  <a:pos x="188" y="41"/>
                </a:cxn>
                <a:cxn ang="0">
                  <a:pos x="200" y="52"/>
                </a:cxn>
                <a:cxn ang="0">
                  <a:pos x="280" y="77"/>
                </a:cxn>
                <a:cxn ang="0">
                  <a:pos x="306" y="87"/>
                </a:cxn>
                <a:cxn ang="0">
                  <a:pos x="316" y="91"/>
                </a:cxn>
                <a:cxn ang="0">
                  <a:pos x="325" y="87"/>
                </a:cxn>
                <a:cxn ang="0">
                  <a:pos x="337" y="89"/>
                </a:cxn>
                <a:cxn ang="0">
                  <a:pos x="350" y="93"/>
                </a:cxn>
                <a:cxn ang="0">
                  <a:pos x="360" y="99"/>
                </a:cxn>
                <a:cxn ang="0">
                  <a:pos x="366" y="108"/>
                </a:cxn>
                <a:cxn ang="0">
                  <a:pos x="381" y="116"/>
                </a:cxn>
                <a:cxn ang="0">
                  <a:pos x="384" y="127"/>
                </a:cxn>
                <a:cxn ang="0">
                  <a:pos x="384" y="139"/>
                </a:cxn>
                <a:cxn ang="0">
                  <a:pos x="379" y="154"/>
                </a:cxn>
                <a:cxn ang="0">
                  <a:pos x="388" y="154"/>
                </a:cxn>
                <a:cxn ang="0">
                  <a:pos x="393" y="164"/>
                </a:cxn>
                <a:cxn ang="0">
                  <a:pos x="396" y="176"/>
                </a:cxn>
                <a:cxn ang="0">
                  <a:pos x="391" y="195"/>
                </a:cxn>
                <a:cxn ang="0">
                  <a:pos x="442" y="159"/>
                </a:cxn>
                <a:cxn ang="0">
                  <a:pos x="441" y="181"/>
                </a:cxn>
                <a:cxn ang="0">
                  <a:pos x="427" y="210"/>
                </a:cxn>
                <a:cxn ang="0">
                  <a:pos x="429" y="169"/>
                </a:cxn>
              </a:cxnLst>
              <a:rect l="0" t="0" r="r" b="b"/>
              <a:pathLst>
                <a:path w="448" h="475">
                  <a:moveTo>
                    <a:pt x="391" y="195"/>
                  </a:moveTo>
                  <a:lnTo>
                    <a:pt x="386" y="200"/>
                  </a:lnTo>
                  <a:lnTo>
                    <a:pt x="386" y="205"/>
                  </a:lnTo>
                  <a:lnTo>
                    <a:pt x="376" y="222"/>
                  </a:lnTo>
                  <a:lnTo>
                    <a:pt x="378" y="228"/>
                  </a:lnTo>
                  <a:lnTo>
                    <a:pt x="374" y="231"/>
                  </a:lnTo>
                  <a:lnTo>
                    <a:pt x="378" y="236"/>
                  </a:lnTo>
                  <a:lnTo>
                    <a:pt x="376" y="234"/>
                  </a:lnTo>
                  <a:lnTo>
                    <a:pt x="374" y="239"/>
                  </a:lnTo>
                  <a:lnTo>
                    <a:pt x="379" y="243"/>
                  </a:lnTo>
                  <a:lnTo>
                    <a:pt x="383" y="241"/>
                  </a:lnTo>
                  <a:lnTo>
                    <a:pt x="386" y="233"/>
                  </a:lnTo>
                  <a:lnTo>
                    <a:pt x="393" y="229"/>
                  </a:lnTo>
                  <a:lnTo>
                    <a:pt x="396" y="224"/>
                  </a:lnTo>
                  <a:lnTo>
                    <a:pt x="403" y="209"/>
                  </a:lnTo>
                  <a:lnTo>
                    <a:pt x="408" y="205"/>
                  </a:lnTo>
                  <a:lnTo>
                    <a:pt x="408" y="209"/>
                  </a:lnTo>
                  <a:lnTo>
                    <a:pt x="417" y="200"/>
                  </a:lnTo>
                  <a:lnTo>
                    <a:pt x="422" y="209"/>
                  </a:lnTo>
                  <a:lnTo>
                    <a:pt x="427" y="210"/>
                  </a:lnTo>
                  <a:lnTo>
                    <a:pt x="424" y="224"/>
                  </a:lnTo>
                  <a:lnTo>
                    <a:pt x="417" y="239"/>
                  </a:lnTo>
                  <a:lnTo>
                    <a:pt x="413" y="262"/>
                  </a:lnTo>
                  <a:lnTo>
                    <a:pt x="417" y="279"/>
                  </a:lnTo>
                  <a:lnTo>
                    <a:pt x="408" y="287"/>
                  </a:lnTo>
                  <a:lnTo>
                    <a:pt x="403" y="310"/>
                  </a:lnTo>
                  <a:lnTo>
                    <a:pt x="408" y="333"/>
                  </a:lnTo>
                  <a:lnTo>
                    <a:pt x="401" y="347"/>
                  </a:lnTo>
                  <a:lnTo>
                    <a:pt x="401" y="357"/>
                  </a:lnTo>
                  <a:lnTo>
                    <a:pt x="396" y="368"/>
                  </a:lnTo>
                  <a:lnTo>
                    <a:pt x="398" y="385"/>
                  </a:lnTo>
                  <a:lnTo>
                    <a:pt x="401" y="398"/>
                  </a:lnTo>
                  <a:lnTo>
                    <a:pt x="398" y="404"/>
                  </a:lnTo>
                  <a:lnTo>
                    <a:pt x="403" y="410"/>
                  </a:lnTo>
                  <a:lnTo>
                    <a:pt x="407" y="422"/>
                  </a:lnTo>
                  <a:lnTo>
                    <a:pt x="412" y="429"/>
                  </a:lnTo>
                  <a:lnTo>
                    <a:pt x="410" y="441"/>
                  </a:lnTo>
                  <a:lnTo>
                    <a:pt x="412" y="462"/>
                  </a:lnTo>
                  <a:lnTo>
                    <a:pt x="379" y="463"/>
                  </a:lnTo>
                  <a:lnTo>
                    <a:pt x="372" y="463"/>
                  </a:lnTo>
                  <a:lnTo>
                    <a:pt x="340" y="467"/>
                  </a:lnTo>
                  <a:lnTo>
                    <a:pt x="335" y="467"/>
                  </a:lnTo>
                  <a:lnTo>
                    <a:pt x="321" y="468"/>
                  </a:lnTo>
                  <a:lnTo>
                    <a:pt x="289" y="470"/>
                  </a:lnTo>
                  <a:lnTo>
                    <a:pt x="285" y="470"/>
                  </a:lnTo>
                  <a:lnTo>
                    <a:pt x="251" y="472"/>
                  </a:lnTo>
                  <a:lnTo>
                    <a:pt x="244" y="472"/>
                  </a:lnTo>
                  <a:lnTo>
                    <a:pt x="205" y="474"/>
                  </a:lnTo>
                  <a:lnTo>
                    <a:pt x="188" y="475"/>
                  </a:lnTo>
                  <a:lnTo>
                    <a:pt x="190" y="472"/>
                  </a:lnTo>
                  <a:lnTo>
                    <a:pt x="188" y="470"/>
                  </a:lnTo>
                  <a:lnTo>
                    <a:pt x="186" y="468"/>
                  </a:lnTo>
                  <a:lnTo>
                    <a:pt x="183" y="462"/>
                  </a:lnTo>
                  <a:lnTo>
                    <a:pt x="179" y="460"/>
                  </a:lnTo>
                  <a:lnTo>
                    <a:pt x="167" y="458"/>
                  </a:lnTo>
                  <a:lnTo>
                    <a:pt x="166" y="457"/>
                  </a:lnTo>
                  <a:lnTo>
                    <a:pt x="159" y="455"/>
                  </a:lnTo>
                  <a:lnTo>
                    <a:pt x="154" y="451"/>
                  </a:lnTo>
                  <a:lnTo>
                    <a:pt x="152" y="446"/>
                  </a:lnTo>
                  <a:lnTo>
                    <a:pt x="150" y="438"/>
                  </a:lnTo>
                  <a:lnTo>
                    <a:pt x="147" y="433"/>
                  </a:lnTo>
                  <a:lnTo>
                    <a:pt x="145" y="424"/>
                  </a:lnTo>
                  <a:lnTo>
                    <a:pt x="143" y="416"/>
                  </a:lnTo>
                  <a:lnTo>
                    <a:pt x="143" y="416"/>
                  </a:lnTo>
                  <a:lnTo>
                    <a:pt x="143" y="409"/>
                  </a:lnTo>
                  <a:lnTo>
                    <a:pt x="150" y="397"/>
                  </a:lnTo>
                  <a:lnTo>
                    <a:pt x="150" y="393"/>
                  </a:lnTo>
                  <a:lnTo>
                    <a:pt x="149" y="390"/>
                  </a:lnTo>
                  <a:lnTo>
                    <a:pt x="142" y="386"/>
                  </a:lnTo>
                  <a:lnTo>
                    <a:pt x="140" y="385"/>
                  </a:lnTo>
                  <a:lnTo>
                    <a:pt x="138" y="378"/>
                  </a:lnTo>
                  <a:lnTo>
                    <a:pt x="137" y="374"/>
                  </a:lnTo>
                  <a:lnTo>
                    <a:pt x="137" y="371"/>
                  </a:lnTo>
                  <a:lnTo>
                    <a:pt x="135" y="366"/>
                  </a:lnTo>
                  <a:lnTo>
                    <a:pt x="135" y="359"/>
                  </a:lnTo>
                  <a:lnTo>
                    <a:pt x="133" y="352"/>
                  </a:lnTo>
                  <a:lnTo>
                    <a:pt x="133" y="347"/>
                  </a:lnTo>
                  <a:lnTo>
                    <a:pt x="133" y="340"/>
                  </a:lnTo>
                  <a:lnTo>
                    <a:pt x="130" y="333"/>
                  </a:lnTo>
                  <a:lnTo>
                    <a:pt x="123" y="323"/>
                  </a:lnTo>
                  <a:lnTo>
                    <a:pt x="118" y="320"/>
                  </a:lnTo>
                  <a:lnTo>
                    <a:pt x="111" y="315"/>
                  </a:lnTo>
                  <a:lnTo>
                    <a:pt x="107" y="315"/>
                  </a:lnTo>
                  <a:lnTo>
                    <a:pt x="104" y="313"/>
                  </a:lnTo>
                  <a:lnTo>
                    <a:pt x="101" y="311"/>
                  </a:lnTo>
                  <a:lnTo>
                    <a:pt x="92" y="304"/>
                  </a:lnTo>
                  <a:lnTo>
                    <a:pt x="85" y="299"/>
                  </a:lnTo>
                  <a:lnTo>
                    <a:pt x="82" y="291"/>
                  </a:lnTo>
                  <a:lnTo>
                    <a:pt x="78" y="289"/>
                  </a:lnTo>
                  <a:lnTo>
                    <a:pt x="78" y="286"/>
                  </a:lnTo>
                  <a:lnTo>
                    <a:pt x="77" y="282"/>
                  </a:lnTo>
                  <a:lnTo>
                    <a:pt x="75" y="281"/>
                  </a:lnTo>
                  <a:lnTo>
                    <a:pt x="65" y="275"/>
                  </a:lnTo>
                  <a:lnTo>
                    <a:pt x="56" y="274"/>
                  </a:lnTo>
                  <a:lnTo>
                    <a:pt x="53" y="272"/>
                  </a:lnTo>
                  <a:lnTo>
                    <a:pt x="49" y="267"/>
                  </a:lnTo>
                  <a:lnTo>
                    <a:pt x="48" y="262"/>
                  </a:lnTo>
                  <a:lnTo>
                    <a:pt x="46" y="262"/>
                  </a:lnTo>
                  <a:lnTo>
                    <a:pt x="32" y="260"/>
                  </a:lnTo>
                  <a:lnTo>
                    <a:pt x="25" y="257"/>
                  </a:lnTo>
                  <a:lnTo>
                    <a:pt x="24" y="253"/>
                  </a:lnTo>
                  <a:lnTo>
                    <a:pt x="15" y="245"/>
                  </a:lnTo>
                  <a:lnTo>
                    <a:pt x="10" y="241"/>
                  </a:lnTo>
                  <a:lnTo>
                    <a:pt x="12" y="233"/>
                  </a:lnTo>
                  <a:lnTo>
                    <a:pt x="12" y="229"/>
                  </a:lnTo>
                  <a:lnTo>
                    <a:pt x="12" y="226"/>
                  </a:lnTo>
                  <a:lnTo>
                    <a:pt x="12" y="224"/>
                  </a:lnTo>
                  <a:lnTo>
                    <a:pt x="13" y="221"/>
                  </a:lnTo>
                  <a:lnTo>
                    <a:pt x="12" y="214"/>
                  </a:lnTo>
                  <a:lnTo>
                    <a:pt x="12" y="212"/>
                  </a:lnTo>
                  <a:lnTo>
                    <a:pt x="8" y="207"/>
                  </a:lnTo>
                  <a:lnTo>
                    <a:pt x="12" y="202"/>
                  </a:lnTo>
                  <a:lnTo>
                    <a:pt x="12" y="197"/>
                  </a:lnTo>
                  <a:lnTo>
                    <a:pt x="12" y="195"/>
                  </a:lnTo>
                  <a:lnTo>
                    <a:pt x="12" y="192"/>
                  </a:lnTo>
                  <a:lnTo>
                    <a:pt x="12" y="183"/>
                  </a:lnTo>
                  <a:lnTo>
                    <a:pt x="15" y="180"/>
                  </a:lnTo>
                  <a:lnTo>
                    <a:pt x="17" y="175"/>
                  </a:lnTo>
                  <a:lnTo>
                    <a:pt x="19" y="171"/>
                  </a:lnTo>
                  <a:lnTo>
                    <a:pt x="19" y="168"/>
                  </a:lnTo>
                  <a:lnTo>
                    <a:pt x="19" y="166"/>
                  </a:lnTo>
                  <a:lnTo>
                    <a:pt x="15" y="164"/>
                  </a:lnTo>
                  <a:lnTo>
                    <a:pt x="12" y="156"/>
                  </a:lnTo>
                  <a:lnTo>
                    <a:pt x="10" y="154"/>
                  </a:lnTo>
                  <a:lnTo>
                    <a:pt x="5" y="154"/>
                  </a:lnTo>
                  <a:lnTo>
                    <a:pt x="2" y="152"/>
                  </a:lnTo>
                  <a:lnTo>
                    <a:pt x="0" y="146"/>
                  </a:lnTo>
                  <a:lnTo>
                    <a:pt x="2" y="139"/>
                  </a:lnTo>
                  <a:lnTo>
                    <a:pt x="3" y="137"/>
                  </a:lnTo>
                  <a:lnTo>
                    <a:pt x="8" y="134"/>
                  </a:lnTo>
                  <a:lnTo>
                    <a:pt x="10" y="125"/>
                  </a:lnTo>
                  <a:lnTo>
                    <a:pt x="10" y="123"/>
                  </a:lnTo>
                  <a:lnTo>
                    <a:pt x="12" y="118"/>
                  </a:lnTo>
                  <a:lnTo>
                    <a:pt x="15" y="116"/>
                  </a:lnTo>
                  <a:lnTo>
                    <a:pt x="24" y="111"/>
                  </a:lnTo>
                  <a:lnTo>
                    <a:pt x="25" y="108"/>
                  </a:lnTo>
                  <a:lnTo>
                    <a:pt x="31" y="108"/>
                  </a:lnTo>
                  <a:lnTo>
                    <a:pt x="34" y="104"/>
                  </a:lnTo>
                  <a:lnTo>
                    <a:pt x="37" y="104"/>
                  </a:lnTo>
                  <a:lnTo>
                    <a:pt x="39" y="104"/>
                  </a:lnTo>
                  <a:lnTo>
                    <a:pt x="41" y="99"/>
                  </a:lnTo>
                  <a:lnTo>
                    <a:pt x="43" y="98"/>
                  </a:lnTo>
                  <a:lnTo>
                    <a:pt x="43" y="89"/>
                  </a:lnTo>
                  <a:lnTo>
                    <a:pt x="43" y="62"/>
                  </a:lnTo>
                  <a:lnTo>
                    <a:pt x="41" y="36"/>
                  </a:lnTo>
                  <a:lnTo>
                    <a:pt x="46" y="36"/>
                  </a:lnTo>
                  <a:lnTo>
                    <a:pt x="55" y="26"/>
                  </a:lnTo>
                  <a:lnTo>
                    <a:pt x="61" y="33"/>
                  </a:lnTo>
                  <a:lnTo>
                    <a:pt x="68" y="33"/>
                  </a:lnTo>
                  <a:lnTo>
                    <a:pt x="94" y="22"/>
                  </a:lnTo>
                  <a:lnTo>
                    <a:pt x="145" y="0"/>
                  </a:lnTo>
                  <a:lnTo>
                    <a:pt x="152" y="2"/>
                  </a:lnTo>
                  <a:lnTo>
                    <a:pt x="152" y="7"/>
                  </a:lnTo>
                  <a:lnTo>
                    <a:pt x="142" y="40"/>
                  </a:lnTo>
                  <a:lnTo>
                    <a:pt x="155" y="31"/>
                  </a:lnTo>
                  <a:lnTo>
                    <a:pt x="171" y="38"/>
                  </a:lnTo>
                  <a:lnTo>
                    <a:pt x="181" y="38"/>
                  </a:lnTo>
                  <a:lnTo>
                    <a:pt x="183" y="41"/>
                  </a:lnTo>
                  <a:lnTo>
                    <a:pt x="188" y="40"/>
                  </a:lnTo>
                  <a:lnTo>
                    <a:pt x="188" y="41"/>
                  </a:lnTo>
                  <a:lnTo>
                    <a:pt x="188" y="43"/>
                  </a:lnTo>
                  <a:lnTo>
                    <a:pt x="191" y="43"/>
                  </a:lnTo>
                  <a:lnTo>
                    <a:pt x="191" y="45"/>
                  </a:lnTo>
                  <a:lnTo>
                    <a:pt x="195" y="45"/>
                  </a:lnTo>
                  <a:lnTo>
                    <a:pt x="200" y="52"/>
                  </a:lnTo>
                  <a:lnTo>
                    <a:pt x="201" y="57"/>
                  </a:lnTo>
                  <a:lnTo>
                    <a:pt x="203" y="58"/>
                  </a:lnTo>
                  <a:lnTo>
                    <a:pt x="203" y="62"/>
                  </a:lnTo>
                  <a:lnTo>
                    <a:pt x="219" y="65"/>
                  </a:lnTo>
                  <a:lnTo>
                    <a:pt x="280" y="77"/>
                  </a:lnTo>
                  <a:lnTo>
                    <a:pt x="289" y="81"/>
                  </a:lnTo>
                  <a:lnTo>
                    <a:pt x="294" y="84"/>
                  </a:lnTo>
                  <a:lnTo>
                    <a:pt x="304" y="87"/>
                  </a:lnTo>
                  <a:lnTo>
                    <a:pt x="304" y="87"/>
                  </a:lnTo>
                  <a:lnTo>
                    <a:pt x="306" y="87"/>
                  </a:lnTo>
                  <a:lnTo>
                    <a:pt x="306" y="89"/>
                  </a:lnTo>
                  <a:lnTo>
                    <a:pt x="309" y="87"/>
                  </a:lnTo>
                  <a:lnTo>
                    <a:pt x="311" y="89"/>
                  </a:lnTo>
                  <a:lnTo>
                    <a:pt x="313" y="87"/>
                  </a:lnTo>
                  <a:lnTo>
                    <a:pt x="316" y="91"/>
                  </a:lnTo>
                  <a:lnTo>
                    <a:pt x="318" y="91"/>
                  </a:lnTo>
                  <a:lnTo>
                    <a:pt x="319" y="87"/>
                  </a:lnTo>
                  <a:lnTo>
                    <a:pt x="321" y="89"/>
                  </a:lnTo>
                  <a:lnTo>
                    <a:pt x="323" y="87"/>
                  </a:lnTo>
                  <a:lnTo>
                    <a:pt x="325" y="87"/>
                  </a:lnTo>
                  <a:lnTo>
                    <a:pt x="326" y="87"/>
                  </a:lnTo>
                  <a:lnTo>
                    <a:pt x="328" y="89"/>
                  </a:lnTo>
                  <a:lnTo>
                    <a:pt x="330" y="89"/>
                  </a:lnTo>
                  <a:lnTo>
                    <a:pt x="333" y="91"/>
                  </a:lnTo>
                  <a:lnTo>
                    <a:pt x="337" y="89"/>
                  </a:lnTo>
                  <a:lnTo>
                    <a:pt x="340" y="93"/>
                  </a:lnTo>
                  <a:lnTo>
                    <a:pt x="342" y="93"/>
                  </a:lnTo>
                  <a:lnTo>
                    <a:pt x="345" y="91"/>
                  </a:lnTo>
                  <a:lnTo>
                    <a:pt x="348" y="93"/>
                  </a:lnTo>
                  <a:lnTo>
                    <a:pt x="350" y="93"/>
                  </a:lnTo>
                  <a:lnTo>
                    <a:pt x="354" y="94"/>
                  </a:lnTo>
                  <a:lnTo>
                    <a:pt x="355" y="94"/>
                  </a:lnTo>
                  <a:lnTo>
                    <a:pt x="357" y="96"/>
                  </a:lnTo>
                  <a:lnTo>
                    <a:pt x="357" y="98"/>
                  </a:lnTo>
                  <a:lnTo>
                    <a:pt x="360" y="99"/>
                  </a:lnTo>
                  <a:lnTo>
                    <a:pt x="355" y="104"/>
                  </a:lnTo>
                  <a:lnTo>
                    <a:pt x="355" y="106"/>
                  </a:lnTo>
                  <a:lnTo>
                    <a:pt x="359" y="110"/>
                  </a:lnTo>
                  <a:lnTo>
                    <a:pt x="362" y="110"/>
                  </a:lnTo>
                  <a:lnTo>
                    <a:pt x="366" y="108"/>
                  </a:lnTo>
                  <a:lnTo>
                    <a:pt x="367" y="111"/>
                  </a:lnTo>
                  <a:lnTo>
                    <a:pt x="376" y="111"/>
                  </a:lnTo>
                  <a:lnTo>
                    <a:pt x="378" y="115"/>
                  </a:lnTo>
                  <a:lnTo>
                    <a:pt x="381" y="116"/>
                  </a:lnTo>
                  <a:lnTo>
                    <a:pt x="381" y="116"/>
                  </a:lnTo>
                  <a:lnTo>
                    <a:pt x="383" y="118"/>
                  </a:lnTo>
                  <a:lnTo>
                    <a:pt x="383" y="120"/>
                  </a:lnTo>
                  <a:lnTo>
                    <a:pt x="381" y="122"/>
                  </a:lnTo>
                  <a:lnTo>
                    <a:pt x="381" y="122"/>
                  </a:lnTo>
                  <a:lnTo>
                    <a:pt x="384" y="127"/>
                  </a:lnTo>
                  <a:lnTo>
                    <a:pt x="384" y="127"/>
                  </a:lnTo>
                  <a:lnTo>
                    <a:pt x="383" y="130"/>
                  </a:lnTo>
                  <a:lnTo>
                    <a:pt x="381" y="132"/>
                  </a:lnTo>
                  <a:lnTo>
                    <a:pt x="383" y="134"/>
                  </a:lnTo>
                  <a:lnTo>
                    <a:pt x="384" y="139"/>
                  </a:lnTo>
                  <a:lnTo>
                    <a:pt x="383" y="142"/>
                  </a:lnTo>
                  <a:lnTo>
                    <a:pt x="379" y="144"/>
                  </a:lnTo>
                  <a:lnTo>
                    <a:pt x="381" y="149"/>
                  </a:lnTo>
                  <a:lnTo>
                    <a:pt x="378" y="154"/>
                  </a:lnTo>
                  <a:lnTo>
                    <a:pt x="379" y="154"/>
                  </a:lnTo>
                  <a:lnTo>
                    <a:pt x="379" y="152"/>
                  </a:lnTo>
                  <a:lnTo>
                    <a:pt x="379" y="152"/>
                  </a:lnTo>
                  <a:lnTo>
                    <a:pt x="381" y="156"/>
                  </a:lnTo>
                  <a:lnTo>
                    <a:pt x="383" y="154"/>
                  </a:lnTo>
                  <a:lnTo>
                    <a:pt x="388" y="154"/>
                  </a:lnTo>
                  <a:lnTo>
                    <a:pt x="393" y="149"/>
                  </a:lnTo>
                  <a:lnTo>
                    <a:pt x="396" y="152"/>
                  </a:lnTo>
                  <a:lnTo>
                    <a:pt x="396" y="154"/>
                  </a:lnTo>
                  <a:lnTo>
                    <a:pt x="393" y="163"/>
                  </a:lnTo>
                  <a:lnTo>
                    <a:pt x="393" y="164"/>
                  </a:lnTo>
                  <a:lnTo>
                    <a:pt x="391" y="166"/>
                  </a:lnTo>
                  <a:lnTo>
                    <a:pt x="391" y="169"/>
                  </a:lnTo>
                  <a:lnTo>
                    <a:pt x="391" y="169"/>
                  </a:lnTo>
                  <a:lnTo>
                    <a:pt x="391" y="173"/>
                  </a:lnTo>
                  <a:lnTo>
                    <a:pt x="396" y="176"/>
                  </a:lnTo>
                  <a:lnTo>
                    <a:pt x="396" y="180"/>
                  </a:lnTo>
                  <a:lnTo>
                    <a:pt x="403" y="180"/>
                  </a:lnTo>
                  <a:lnTo>
                    <a:pt x="401" y="185"/>
                  </a:lnTo>
                  <a:lnTo>
                    <a:pt x="401" y="192"/>
                  </a:lnTo>
                  <a:lnTo>
                    <a:pt x="391" y="195"/>
                  </a:lnTo>
                  <a:close/>
                  <a:moveTo>
                    <a:pt x="442" y="156"/>
                  </a:moveTo>
                  <a:lnTo>
                    <a:pt x="446" y="154"/>
                  </a:lnTo>
                  <a:lnTo>
                    <a:pt x="448" y="161"/>
                  </a:lnTo>
                  <a:lnTo>
                    <a:pt x="446" y="163"/>
                  </a:lnTo>
                  <a:lnTo>
                    <a:pt x="442" y="159"/>
                  </a:lnTo>
                  <a:lnTo>
                    <a:pt x="444" y="171"/>
                  </a:lnTo>
                  <a:lnTo>
                    <a:pt x="441" y="171"/>
                  </a:lnTo>
                  <a:lnTo>
                    <a:pt x="444" y="176"/>
                  </a:lnTo>
                  <a:lnTo>
                    <a:pt x="441" y="176"/>
                  </a:lnTo>
                  <a:lnTo>
                    <a:pt x="441" y="181"/>
                  </a:lnTo>
                  <a:lnTo>
                    <a:pt x="439" y="180"/>
                  </a:lnTo>
                  <a:lnTo>
                    <a:pt x="436" y="190"/>
                  </a:lnTo>
                  <a:lnTo>
                    <a:pt x="436" y="195"/>
                  </a:lnTo>
                  <a:lnTo>
                    <a:pt x="434" y="202"/>
                  </a:lnTo>
                  <a:lnTo>
                    <a:pt x="427" y="210"/>
                  </a:lnTo>
                  <a:lnTo>
                    <a:pt x="422" y="207"/>
                  </a:lnTo>
                  <a:lnTo>
                    <a:pt x="419" y="198"/>
                  </a:lnTo>
                  <a:lnTo>
                    <a:pt x="422" y="187"/>
                  </a:lnTo>
                  <a:lnTo>
                    <a:pt x="427" y="183"/>
                  </a:lnTo>
                  <a:lnTo>
                    <a:pt x="429" y="169"/>
                  </a:lnTo>
                  <a:lnTo>
                    <a:pt x="434" y="171"/>
                  </a:lnTo>
                  <a:lnTo>
                    <a:pt x="441" y="156"/>
                  </a:lnTo>
                  <a:lnTo>
                    <a:pt x="442" y="156"/>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11" name="Freeform 13">
              <a:extLst>
                <a:ext uri="{FF2B5EF4-FFF2-40B4-BE49-F238E27FC236}">
                  <a16:creationId xmlns:a16="http://schemas.microsoft.com/office/drawing/2014/main" id="{11D91A41-9832-CFB7-C871-8AF7B24C49AA}"/>
                </a:ext>
              </a:extLst>
            </p:cNvPr>
            <p:cNvSpPr>
              <a:spLocks/>
            </p:cNvSpPr>
            <p:nvPr/>
          </p:nvSpPr>
          <p:spPr bwMode="gray">
            <a:xfrm>
              <a:off x="2600031" y="1764263"/>
              <a:ext cx="818013" cy="1323635"/>
            </a:xfrm>
            <a:custGeom>
              <a:avLst/>
              <a:gdLst/>
              <a:ahLst/>
              <a:cxnLst>
                <a:cxn ang="0">
                  <a:pos x="45" y="537"/>
                </a:cxn>
                <a:cxn ang="0">
                  <a:pos x="55" y="521"/>
                </a:cxn>
                <a:cxn ang="0">
                  <a:pos x="57" y="501"/>
                </a:cxn>
                <a:cxn ang="0">
                  <a:pos x="48" y="492"/>
                </a:cxn>
                <a:cxn ang="0">
                  <a:pos x="43" y="484"/>
                </a:cxn>
                <a:cxn ang="0">
                  <a:pos x="52" y="463"/>
                </a:cxn>
                <a:cxn ang="0">
                  <a:pos x="72" y="441"/>
                </a:cxn>
                <a:cxn ang="0">
                  <a:pos x="86" y="422"/>
                </a:cxn>
                <a:cxn ang="0">
                  <a:pos x="91" y="414"/>
                </a:cxn>
                <a:cxn ang="0">
                  <a:pos x="116" y="376"/>
                </a:cxn>
                <a:cxn ang="0">
                  <a:pos x="123" y="347"/>
                </a:cxn>
                <a:cxn ang="0">
                  <a:pos x="105" y="316"/>
                </a:cxn>
                <a:cxn ang="0">
                  <a:pos x="105" y="292"/>
                </a:cxn>
                <a:cxn ang="0">
                  <a:pos x="105" y="267"/>
                </a:cxn>
                <a:cxn ang="0">
                  <a:pos x="142" y="99"/>
                </a:cxn>
                <a:cxn ang="0">
                  <a:pos x="210" y="121"/>
                </a:cxn>
                <a:cxn ang="0">
                  <a:pos x="221" y="142"/>
                </a:cxn>
                <a:cxn ang="0">
                  <a:pos x="228" y="164"/>
                </a:cxn>
                <a:cxn ang="0">
                  <a:pos x="228" y="181"/>
                </a:cxn>
                <a:cxn ang="0">
                  <a:pos x="226" y="190"/>
                </a:cxn>
                <a:cxn ang="0">
                  <a:pos x="241" y="205"/>
                </a:cxn>
                <a:cxn ang="0">
                  <a:pos x="255" y="227"/>
                </a:cxn>
                <a:cxn ang="0">
                  <a:pos x="265" y="248"/>
                </a:cxn>
                <a:cxn ang="0">
                  <a:pos x="272" y="265"/>
                </a:cxn>
                <a:cxn ang="0">
                  <a:pos x="282" y="272"/>
                </a:cxn>
                <a:cxn ang="0">
                  <a:pos x="294" y="285"/>
                </a:cxn>
                <a:cxn ang="0">
                  <a:pos x="301" y="299"/>
                </a:cxn>
                <a:cxn ang="0">
                  <a:pos x="291" y="323"/>
                </a:cxn>
                <a:cxn ang="0">
                  <a:pos x="282" y="335"/>
                </a:cxn>
                <a:cxn ang="0">
                  <a:pos x="281" y="349"/>
                </a:cxn>
                <a:cxn ang="0">
                  <a:pos x="284" y="362"/>
                </a:cxn>
                <a:cxn ang="0">
                  <a:pos x="275" y="371"/>
                </a:cxn>
                <a:cxn ang="0">
                  <a:pos x="272" y="388"/>
                </a:cxn>
                <a:cxn ang="0">
                  <a:pos x="274" y="400"/>
                </a:cxn>
                <a:cxn ang="0">
                  <a:pos x="287" y="408"/>
                </a:cxn>
                <a:cxn ang="0">
                  <a:pos x="299" y="402"/>
                </a:cxn>
                <a:cxn ang="0">
                  <a:pos x="310" y="391"/>
                </a:cxn>
                <a:cxn ang="0">
                  <a:pos x="316" y="400"/>
                </a:cxn>
                <a:cxn ang="0">
                  <a:pos x="323" y="414"/>
                </a:cxn>
                <a:cxn ang="0">
                  <a:pos x="325" y="439"/>
                </a:cxn>
                <a:cxn ang="0">
                  <a:pos x="330" y="458"/>
                </a:cxn>
                <a:cxn ang="0">
                  <a:pos x="339" y="467"/>
                </a:cxn>
                <a:cxn ang="0">
                  <a:pos x="332" y="478"/>
                </a:cxn>
                <a:cxn ang="0">
                  <a:pos x="349" y="494"/>
                </a:cxn>
                <a:cxn ang="0">
                  <a:pos x="359" y="511"/>
                </a:cxn>
                <a:cxn ang="0">
                  <a:pos x="359" y="531"/>
                </a:cxn>
                <a:cxn ang="0">
                  <a:pos x="369" y="545"/>
                </a:cxn>
                <a:cxn ang="0">
                  <a:pos x="378" y="537"/>
                </a:cxn>
                <a:cxn ang="0">
                  <a:pos x="402" y="540"/>
                </a:cxn>
                <a:cxn ang="0">
                  <a:pos x="419" y="533"/>
                </a:cxn>
                <a:cxn ang="0">
                  <a:pos x="433" y="540"/>
                </a:cxn>
                <a:cxn ang="0">
                  <a:pos x="451" y="545"/>
                </a:cxn>
                <a:cxn ang="0">
                  <a:pos x="470" y="543"/>
                </a:cxn>
                <a:cxn ang="0">
                  <a:pos x="475" y="540"/>
                </a:cxn>
                <a:cxn ang="0">
                  <a:pos x="479" y="530"/>
                </a:cxn>
                <a:cxn ang="0">
                  <a:pos x="489" y="528"/>
                </a:cxn>
                <a:cxn ang="0">
                  <a:pos x="498" y="540"/>
                </a:cxn>
                <a:cxn ang="0">
                  <a:pos x="503" y="552"/>
                </a:cxn>
                <a:cxn ang="0">
                  <a:pos x="487" y="684"/>
                </a:cxn>
                <a:cxn ang="0">
                  <a:pos x="380" y="807"/>
                </a:cxn>
                <a:cxn ang="0">
                  <a:pos x="4" y="733"/>
                </a:cxn>
              </a:cxnLst>
              <a:rect l="0" t="0" r="r" b="b"/>
              <a:pathLst>
                <a:path w="508" h="822">
                  <a:moveTo>
                    <a:pt x="40" y="555"/>
                  </a:moveTo>
                  <a:lnTo>
                    <a:pt x="43" y="547"/>
                  </a:lnTo>
                  <a:lnTo>
                    <a:pt x="43" y="542"/>
                  </a:lnTo>
                  <a:lnTo>
                    <a:pt x="43" y="540"/>
                  </a:lnTo>
                  <a:lnTo>
                    <a:pt x="45" y="538"/>
                  </a:lnTo>
                  <a:lnTo>
                    <a:pt x="45" y="537"/>
                  </a:lnTo>
                  <a:lnTo>
                    <a:pt x="48" y="537"/>
                  </a:lnTo>
                  <a:lnTo>
                    <a:pt x="48" y="535"/>
                  </a:lnTo>
                  <a:lnTo>
                    <a:pt x="50" y="533"/>
                  </a:lnTo>
                  <a:lnTo>
                    <a:pt x="52" y="530"/>
                  </a:lnTo>
                  <a:lnTo>
                    <a:pt x="52" y="526"/>
                  </a:lnTo>
                  <a:lnTo>
                    <a:pt x="55" y="521"/>
                  </a:lnTo>
                  <a:lnTo>
                    <a:pt x="53" y="514"/>
                  </a:lnTo>
                  <a:lnTo>
                    <a:pt x="55" y="513"/>
                  </a:lnTo>
                  <a:lnTo>
                    <a:pt x="57" y="513"/>
                  </a:lnTo>
                  <a:lnTo>
                    <a:pt x="60" y="508"/>
                  </a:lnTo>
                  <a:lnTo>
                    <a:pt x="60" y="504"/>
                  </a:lnTo>
                  <a:lnTo>
                    <a:pt x="57" y="501"/>
                  </a:lnTo>
                  <a:lnTo>
                    <a:pt x="57" y="499"/>
                  </a:lnTo>
                  <a:lnTo>
                    <a:pt x="57" y="496"/>
                  </a:lnTo>
                  <a:lnTo>
                    <a:pt x="53" y="496"/>
                  </a:lnTo>
                  <a:lnTo>
                    <a:pt x="52" y="497"/>
                  </a:lnTo>
                  <a:lnTo>
                    <a:pt x="50" y="496"/>
                  </a:lnTo>
                  <a:lnTo>
                    <a:pt x="48" y="492"/>
                  </a:lnTo>
                  <a:lnTo>
                    <a:pt x="48" y="492"/>
                  </a:lnTo>
                  <a:lnTo>
                    <a:pt x="45" y="494"/>
                  </a:lnTo>
                  <a:lnTo>
                    <a:pt x="43" y="492"/>
                  </a:lnTo>
                  <a:lnTo>
                    <a:pt x="41" y="489"/>
                  </a:lnTo>
                  <a:lnTo>
                    <a:pt x="41" y="487"/>
                  </a:lnTo>
                  <a:lnTo>
                    <a:pt x="43" y="484"/>
                  </a:lnTo>
                  <a:lnTo>
                    <a:pt x="41" y="477"/>
                  </a:lnTo>
                  <a:lnTo>
                    <a:pt x="43" y="473"/>
                  </a:lnTo>
                  <a:lnTo>
                    <a:pt x="45" y="468"/>
                  </a:lnTo>
                  <a:lnTo>
                    <a:pt x="46" y="468"/>
                  </a:lnTo>
                  <a:lnTo>
                    <a:pt x="48" y="465"/>
                  </a:lnTo>
                  <a:lnTo>
                    <a:pt x="52" y="463"/>
                  </a:lnTo>
                  <a:lnTo>
                    <a:pt x="52" y="461"/>
                  </a:lnTo>
                  <a:lnTo>
                    <a:pt x="53" y="460"/>
                  </a:lnTo>
                  <a:lnTo>
                    <a:pt x="60" y="448"/>
                  </a:lnTo>
                  <a:lnTo>
                    <a:pt x="62" y="448"/>
                  </a:lnTo>
                  <a:lnTo>
                    <a:pt x="65" y="443"/>
                  </a:lnTo>
                  <a:lnTo>
                    <a:pt x="72" y="441"/>
                  </a:lnTo>
                  <a:lnTo>
                    <a:pt x="75" y="436"/>
                  </a:lnTo>
                  <a:lnTo>
                    <a:pt x="77" y="434"/>
                  </a:lnTo>
                  <a:lnTo>
                    <a:pt x="81" y="432"/>
                  </a:lnTo>
                  <a:lnTo>
                    <a:pt x="84" y="429"/>
                  </a:lnTo>
                  <a:lnTo>
                    <a:pt x="84" y="424"/>
                  </a:lnTo>
                  <a:lnTo>
                    <a:pt x="86" y="422"/>
                  </a:lnTo>
                  <a:lnTo>
                    <a:pt x="84" y="422"/>
                  </a:lnTo>
                  <a:lnTo>
                    <a:pt x="84" y="422"/>
                  </a:lnTo>
                  <a:lnTo>
                    <a:pt x="84" y="420"/>
                  </a:lnTo>
                  <a:lnTo>
                    <a:pt x="84" y="417"/>
                  </a:lnTo>
                  <a:lnTo>
                    <a:pt x="89" y="415"/>
                  </a:lnTo>
                  <a:lnTo>
                    <a:pt x="91" y="414"/>
                  </a:lnTo>
                  <a:lnTo>
                    <a:pt x="93" y="410"/>
                  </a:lnTo>
                  <a:lnTo>
                    <a:pt x="94" y="410"/>
                  </a:lnTo>
                  <a:lnTo>
                    <a:pt x="96" y="407"/>
                  </a:lnTo>
                  <a:lnTo>
                    <a:pt x="103" y="395"/>
                  </a:lnTo>
                  <a:lnTo>
                    <a:pt x="106" y="388"/>
                  </a:lnTo>
                  <a:lnTo>
                    <a:pt x="116" y="376"/>
                  </a:lnTo>
                  <a:lnTo>
                    <a:pt x="118" y="373"/>
                  </a:lnTo>
                  <a:lnTo>
                    <a:pt x="125" y="366"/>
                  </a:lnTo>
                  <a:lnTo>
                    <a:pt x="127" y="362"/>
                  </a:lnTo>
                  <a:lnTo>
                    <a:pt x="125" y="355"/>
                  </a:lnTo>
                  <a:lnTo>
                    <a:pt x="125" y="350"/>
                  </a:lnTo>
                  <a:lnTo>
                    <a:pt x="123" y="347"/>
                  </a:lnTo>
                  <a:lnTo>
                    <a:pt x="116" y="342"/>
                  </a:lnTo>
                  <a:lnTo>
                    <a:pt x="115" y="337"/>
                  </a:lnTo>
                  <a:lnTo>
                    <a:pt x="110" y="335"/>
                  </a:lnTo>
                  <a:lnTo>
                    <a:pt x="108" y="332"/>
                  </a:lnTo>
                  <a:lnTo>
                    <a:pt x="105" y="325"/>
                  </a:lnTo>
                  <a:lnTo>
                    <a:pt x="105" y="316"/>
                  </a:lnTo>
                  <a:lnTo>
                    <a:pt x="103" y="314"/>
                  </a:lnTo>
                  <a:lnTo>
                    <a:pt x="101" y="306"/>
                  </a:lnTo>
                  <a:lnTo>
                    <a:pt x="99" y="304"/>
                  </a:lnTo>
                  <a:lnTo>
                    <a:pt x="101" y="302"/>
                  </a:lnTo>
                  <a:lnTo>
                    <a:pt x="106" y="297"/>
                  </a:lnTo>
                  <a:lnTo>
                    <a:pt x="105" y="292"/>
                  </a:lnTo>
                  <a:lnTo>
                    <a:pt x="105" y="287"/>
                  </a:lnTo>
                  <a:lnTo>
                    <a:pt x="105" y="280"/>
                  </a:lnTo>
                  <a:lnTo>
                    <a:pt x="103" y="277"/>
                  </a:lnTo>
                  <a:lnTo>
                    <a:pt x="101" y="275"/>
                  </a:lnTo>
                  <a:lnTo>
                    <a:pt x="103" y="272"/>
                  </a:lnTo>
                  <a:lnTo>
                    <a:pt x="105" y="267"/>
                  </a:lnTo>
                  <a:lnTo>
                    <a:pt x="106" y="256"/>
                  </a:lnTo>
                  <a:lnTo>
                    <a:pt x="120" y="195"/>
                  </a:lnTo>
                  <a:lnTo>
                    <a:pt x="123" y="181"/>
                  </a:lnTo>
                  <a:lnTo>
                    <a:pt x="125" y="171"/>
                  </a:lnTo>
                  <a:lnTo>
                    <a:pt x="140" y="108"/>
                  </a:lnTo>
                  <a:lnTo>
                    <a:pt x="142" y="99"/>
                  </a:lnTo>
                  <a:lnTo>
                    <a:pt x="161" y="17"/>
                  </a:lnTo>
                  <a:lnTo>
                    <a:pt x="164" y="0"/>
                  </a:lnTo>
                  <a:lnTo>
                    <a:pt x="233" y="15"/>
                  </a:lnTo>
                  <a:lnTo>
                    <a:pt x="222" y="67"/>
                  </a:lnTo>
                  <a:lnTo>
                    <a:pt x="216" y="97"/>
                  </a:lnTo>
                  <a:lnTo>
                    <a:pt x="210" y="121"/>
                  </a:lnTo>
                  <a:lnTo>
                    <a:pt x="212" y="123"/>
                  </a:lnTo>
                  <a:lnTo>
                    <a:pt x="212" y="128"/>
                  </a:lnTo>
                  <a:lnTo>
                    <a:pt x="216" y="135"/>
                  </a:lnTo>
                  <a:lnTo>
                    <a:pt x="217" y="138"/>
                  </a:lnTo>
                  <a:lnTo>
                    <a:pt x="221" y="140"/>
                  </a:lnTo>
                  <a:lnTo>
                    <a:pt x="221" y="142"/>
                  </a:lnTo>
                  <a:lnTo>
                    <a:pt x="221" y="147"/>
                  </a:lnTo>
                  <a:lnTo>
                    <a:pt x="224" y="150"/>
                  </a:lnTo>
                  <a:lnTo>
                    <a:pt x="224" y="154"/>
                  </a:lnTo>
                  <a:lnTo>
                    <a:pt x="228" y="156"/>
                  </a:lnTo>
                  <a:lnTo>
                    <a:pt x="226" y="161"/>
                  </a:lnTo>
                  <a:lnTo>
                    <a:pt x="228" y="164"/>
                  </a:lnTo>
                  <a:lnTo>
                    <a:pt x="228" y="167"/>
                  </a:lnTo>
                  <a:lnTo>
                    <a:pt x="222" y="173"/>
                  </a:lnTo>
                  <a:lnTo>
                    <a:pt x="226" y="174"/>
                  </a:lnTo>
                  <a:lnTo>
                    <a:pt x="226" y="178"/>
                  </a:lnTo>
                  <a:lnTo>
                    <a:pt x="229" y="179"/>
                  </a:lnTo>
                  <a:lnTo>
                    <a:pt x="228" y="181"/>
                  </a:lnTo>
                  <a:lnTo>
                    <a:pt x="228" y="183"/>
                  </a:lnTo>
                  <a:lnTo>
                    <a:pt x="221" y="181"/>
                  </a:lnTo>
                  <a:lnTo>
                    <a:pt x="219" y="183"/>
                  </a:lnTo>
                  <a:lnTo>
                    <a:pt x="219" y="185"/>
                  </a:lnTo>
                  <a:lnTo>
                    <a:pt x="226" y="188"/>
                  </a:lnTo>
                  <a:lnTo>
                    <a:pt x="226" y="190"/>
                  </a:lnTo>
                  <a:lnTo>
                    <a:pt x="229" y="191"/>
                  </a:lnTo>
                  <a:lnTo>
                    <a:pt x="231" y="197"/>
                  </a:lnTo>
                  <a:lnTo>
                    <a:pt x="233" y="202"/>
                  </a:lnTo>
                  <a:lnTo>
                    <a:pt x="234" y="202"/>
                  </a:lnTo>
                  <a:lnTo>
                    <a:pt x="240" y="203"/>
                  </a:lnTo>
                  <a:lnTo>
                    <a:pt x="241" y="205"/>
                  </a:lnTo>
                  <a:lnTo>
                    <a:pt x="245" y="207"/>
                  </a:lnTo>
                  <a:lnTo>
                    <a:pt x="246" y="208"/>
                  </a:lnTo>
                  <a:lnTo>
                    <a:pt x="246" y="215"/>
                  </a:lnTo>
                  <a:lnTo>
                    <a:pt x="253" y="224"/>
                  </a:lnTo>
                  <a:lnTo>
                    <a:pt x="253" y="226"/>
                  </a:lnTo>
                  <a:lnTo>
                    <a:pt x="255" y="227"/>
                  </a:lnTo>
                  <a:lnTo>
                    <a:pt x="257" y="231"/>
                  </a:lnTo>
                  <a:lnTo>
                    <a:pt x="258" y="236"/>
                  </a:lnTo>
                  <a:lnTo>
                    <a:pt x="260" y="241"/>
                  </a:lnTo>
                  <a:lnTo>
                    <a:pt x="262" y="243"/>
                  </a:lnTo>
                  <a:lnTo>
                    <a:pt x="263" y="243"/>
                  </a:lnTo>
                  <a:lnTo>
                    <a:pt x="265" y="248"/>
                  </a:lnTo>
                  <a:lnTo>
                    <a:pt x="269" y="249"/>
                  </a:lnTo>
                  <a:lnTo>
                    <a:pt x="267" y="251"/>
                  </a:lnTo>
                  <a:lnTo>
                    <a:pt x="265" y="255"/>
                  </a:lnTo>
                  <a:lnTo>
                    <a:pt x="267" y="261"/>
                  </a:lnTo>
                  <a:lnTo>
                    <a:pt x="270" y="263"/>
                  </a:lnTo>
                  <a:lnTo>
                    <a:pt x="272" y="265"/>
                  </a:lnTo>
                  <a:lnTo>
                    <a:pt x="274" y="267"/>
                  </a:lnTo>
                  <a:lnTo>
                    <a:pt x="275" y="268"/>
                  </a:lnTo>
                  <a:lnTo>
                    <a:pt x="274" y="273"/>
                  </a:lnTo>
                  <a:lnTo>
                    <a:pt x="275" y="275"/>
                  </a:lnTo>
                  <a:lnTo>
                    <a:pt x="281" y="272"/>
                  </a:lnTo>
                  <a:lnTo>
                    <a:pt x="282" y="272"/>
                  </a:lnTo>
                  <a:lnTo>
                    <a:pt x="286" y="277"/>
                  </a:lnTo>
                  <a:lnTo>
                    <a:pt x="284" y="279"/>
                  </a:lnTo>
                  <a:lnTo>
                    <a:pt x="282" y="280"/>
                  </a:lnTo>
                  <a:lnTo>
                    <a:pt x="284" y="284"/>
                  </a:lnTo>
                  <a:lnTo>
                    <a:pt x="291" y="284"/>
                  </a:lnTo>
                  <a:lnTo>
                    <a:pt x="294" y="285"/>
                  </a:lnTo>
                  <a:lnTo>
                    <a:pt x="298" y="284"/>
                  </a:lnTo>
                  <a:lnTo>
                    <a:pt x="303" y="284"/>
                  </a:lnTo>
                  <a:lnTo>
                    <a:pt x="306" y="285"/>
                  </a:lnTo>
                  <a:lnTo>
                    <a:pt x="306" y="289"/>
                  </a:lnTo>
                  <a:lnTo>
                    <a:pt x="303" y="292"/>
                  </a:lnTo>
                  <a:lnTo>
                    <a:pt x="301" y="299"/>
                  </a:lnTo>
                  <a:lnTo>
                    <a:pt x="301" y="301"/>
                  </a:lnTo>
                  <a:lnTo>
                    <a:pt x="296" y="301"/>
                  </a:lnTo>
                  <a:lnTo>
                    <a:pt x="298" y="308"/>
                  </a:lnTo>
                  <a:lnTo>
                    <a:pt x="296" y="311"/>
                  </a:lnTo>
                  <a:lnTo>
                    <a:pt x="294" y="311"/>
                  </a:lnTo>
                  <a:lnTo>
                    <a:pt x="291" y="323"/>
                  </a:lnTo>
                  <a:lnTo>
                    <a:pt x="287" y="325"/>
                  </a:lnTo>
                  <a:lnTo>
                    <a:pt x="287" y="326"/>
                  </a:lnTo>
                  <a:lnTo>
                    <a:pt x="289" y="328"/>
                  </a:lnTo>
                  <a:lnTo>
                    <a:pt x="287" y="335"/>
                  </a:lnTo>
                  <a:lnTo>
                    <a:pt x="286" y="335"/>
                  </a:lnTo>
                  <a:lnTo>
                    <a:pt x="282" y="335"/>
                  </a:lnTo>
                  <a:lnTo>
                    <a:pt x="281" y="337"/>
                  </a:lnTo>
                  <a:lnTo>
                    <a:pt x="282" y="338"/>
                  </a:lnTo>
                  <a:lnTo>
                    <a:pt x="284" y="340"/>
                  </a:lnTo>
                  <a:lnTo>
                    <a:pt x="284" y="343"/>
                  </a:lnTo>
                  <a:lnTo>
                    <a:pt x="284" y="347"/>
                  </a:lnTo>
                  <a:lnTo>
                    <a:pt x="281" y="349"/>
                  </a:lnTo>
                  <a:lnTo>
                    <a:pt x="282" y="350"/>
                  </a:lnTo>
                  <a:lnTo>
                    <a:pt x="281" y="352"/>
                  </a:lnTo>
                  <a:lnTo>
                    <a:pt x="286" y="355"/>
                  </a:lnTo>
                  <a:lnTo>
                    <a:pt x="286" y="357"/>
                  </a:lnTo>
                  <a:lnTo>
                    <a:pt x="284" y="361"/>
                  </a:lnTo>
                  <a:lnTo>
                    <a:pt x="284" y="362"/>
                  </a:lnTo>
                  <a:lnTo>
                    <a:pt x="286" y="366"/>
                  </a:lnTo>
                  <a:lnTo>
                    <a:pt x="284" y="369"/>
                  </a:lnTo>
                  <a:lnTo>
                    <a:pt x="281" y="367"/>
                  </a:lnTo>
                  <a:lnTo>
                    <a:pt x="279" y="369"/>
                  </a:lnTo>
                  <a:lnTo>
                    <a:pt x="277" y="367"/>
                  </a:lnTo>
                  <a:lnTo>
                    <a:pt x="275" y="371"/>
                  </a:lnTo>
                  <a:lnTo>
                    <a:pt x="270" y="376"/>
                  </a:lnTo>
                  <a:lnTo>
                    <a:pt x="272" y="378"/>
                  </a:lnTo>
                  <a:lnTo>
                    <a:pt x="272" y="379"/>
                  </a:lnTo>
                  <a:lnTo>
                    <a:pt x="274" y="383"/>
                  </a:lnTo>
                  <a:lnTo>
                    <a:pt x="272" y="384"/>
                  </a:lnTo>
                  <a:lnTo>
                    <a:pt x="272" y="388"/>
                  </a:lnTo>
                  <a:lnTo>
                    <a:pt x="267" y="390"/>
                  </a:lnTo>
                  <a:lnTo>
                    <a:pt x="269" y="393"/>
                  </a:lnTo>
                  <a:lnTo>
                    <a:pt x="265" y="398"/>
                  </a:lnTo>
                  <a:lnTo>
                    <a:pt x="269" y="396"/>
                  </a:lnTo>
                  <a:lnTo>
                    <a:pt x="270" y="398"/>
                  </a:lnTo>
                  <a:lnTo>
                    <a:pt x="274" y="400"/>
                  </a:lnTo>
                  <a:lnTo>
                    <a:pt x="275" y="402"/>
                  </a:lnTo>
                  <a:lnTo>
                    <a:pt x="275" y="405"/>
                  </a:lnTo>
                  <a:lnTo>
                    <a:pt x="279" y="407"/>
                  </a:lnTo>
                  <a:lnTo>
                    <a:pt x="281" y="410"/>
                  </a:lnTo>
                  <a:lnTo>
                    <a:pt x="282" y="410"/>
                  </a:lnTo>
                  <a:lnTo>
                    <a:pt x="287" y="408"/>
                  </a:lnTo>
                  <a:lnTo>
                    <a:pt x="287" y="407"/>
                  </a:lnTo>
                  <a:lnTo>
                    <a:pt x="289" y="403"/>
                  </a:lnTo>
                  <a:lnTo>
                    <a:pt x="293" y="405"/>
                  </a:lnTo>
                  <a:lnTo>
                    <a:pt x="294" y="403"/>
                  </a:lnTo>
                  <a:lnTo>
                    <a:pt x="298" y="403"/>
                  </a:lnTo>
                  <a:lnTo>
                    <a:pt x="299" y="402"/>
                  </a:lnTo>
                  <a:lnTo>
                    <a:pt x="303" y="400"/>
                  </a:lnTo>
                  <a:lnTo>
                    <a:pt x="304" y="396"/>
                  </a:lnTo>
                  <a:lnTo>
                    <a:pt x="308" y="396"/>
                  </a:lnTo>
                  <a:lnTo>
                    <a:pt x="308" y="395"/>
                  </a:lnTo>
                  <a:lnTo>
                    <a:pt x="308" y="393"/>
                  </a:lnTo>
                  <a:lnTo>
                    <a:pt x="310" y="391"/>
                  </a:lnTo>
                  <a:lnTo>
                    <a:pt x="313" y="391"/>
                  </a:lnTo>
                  <a:lnTo>
                    <a:pt x="313" y="393"/>
                  </a:lnTo>
                  <a:lnTo>
                    <a:pt x="315" y="395"/>
                  </a:lnTo>
                  <a:lnTo>
                    <a:pt x="315" y="396"/>
                  </a:lnTo>
                  <a:lnTo>
                    <a:pt x="316" y="398"/>
                  </a:lnTo>
                  <a:lnTo>
                    <a:pt x="316" y="400"/>
                  </a:lnTo>
                  <a:lnTo>
                    <a:pt x="320" y="402"/>
                  </a:lnTo>
                  <a:lnTo>
                    <a:pt x="322" y="403"/>
                  </a:lnTo>
                  <a:lnTo>
                    <a:pt x="323" y="405"/>
                  </a:lnTo>
                  <a:lnTo>
                    <a:pt x="320" y="412"/>
                  </a:lnTo>
                  <a:lnTo>
                    <a:pt x="323" y="412"/>
                  </a:lnTo>
                  <a:lnTo>
                    <a:pt x="323" y="414"/>
                  </a:lnTo>
                  <a:lnTo>
                    <a:pt x="323" y="417"/>
                  </a:lnTo>
                  <a:lnTo>
                    <a:pt x="322" y="420"/>
                  </a:lnTo>
                  <a:lnTo>
                    <a:pt x="322" y="424"/>
                  </a:lnTo>
                  <a:lnTo>
                    <a:pt x="323" y="427"/>
                  </a:lnTo>
                  <a:lnTo>
                    <a:pt x="322" y="434"/>
                  </a:lnTo>
                  <a:lnTo>
                    <a:pt x="325" y="439"/>
                  </a:lnTo>
                  <a:lnTo>
                    <a:pt x="325" y="441"/>
                  </a:lnTo>
                  <a:lnTo>
                    <a:pt x="327" y="446"/>
                  </a:lnTo>
                  <a:lnTo>
                    <a:pt x="330" y="449"/>
                  </a:lnTo>
                  <a:lnTo>
                    <a:pt x="330" y="453"/>
                  </a:lnTo>
                  <a:lnTo>
                    <a:pt x="332" y="456"/>
                  </a:lnTo>
                  <a:lnTo>
                    <a:pt x="330" y="458"/>
                  </a:lnTo>
                  <a:lnTo>
                    <a:pt x="332" y="458"/>
                  </a:lnTo>
                  <a:lnTo>
                    <a:pt x="335" y="460"/>
                  </a:lnTo>
                  <a:lnTo>
                    <a:pt x="334" y="461"/>
                  </a:lnTo>
                  <a:lnTo>
                    <a:pt x="335" y="463"/>
                  </a:lnTo>
                  <a:lnTo>
                    <a:pt x="335" y="465"/>
                  </a:lnTo>
                  <a:lnTo>
                    <a:pt x="339" y="467"/>
                  </a:lnTo>
                  <a:lnTo>
                    <a:pt x="337" y="468"/>
                  </a:lnTo>
                  <a:lnTo>
                    <a:pt x="339" y="472"/>
                  </a:lnTo>
                  <a:lnTo>
                    <a:pt x="337" y="477"/>
                  </a:lnTo>
                  <a:lnTo>
                    <a:pt x="335" y="477"/>
                  </a:lnTo>
                  <a:lnTo>
                    <a:pt x="334" y="477"/>
                  </a:lnTo>
                  <a:lnTo>
                    <a:pt x="332" y="478"/>
                  </a:lnTo>
                  <a:lnTo>
                    <a:pt x="335" y="487"/>
                  </a:lnTo>
                  <a:lnTo>
                    <a:pt x="337" y="489"/>
                  </a:lnTo>
                  <a:lnTo>
                    <a:pt x="340" y="492"/>
                  </a:lnTo>
                  <a:lnTo>
                    <a:pt x="342" y="496"/>
                  </a:lnTo>
                  <a:lnTo>
                    <a:pt x="344" y="496"/>
                  </a:lnTo>
                  <a:lnTo>
                    <a:pt x="349" y="494"/>
                  </a:lnTo>
                  <a:lnTo>
                    <a:pt x="349" y="494"/>
                  </a:lnTo>
                  <a:lnTo>
                    <a:pt x="356" y="501"/>
                  </a:lnTo>
                  <a:lnTo>
                    <a:pt x="356" y="504"/>
                  </a:lnTo>
                  <a:lnTo>
                    <a:pt x="357" y="506"/>
                  </a:lnTo>
                  <a:lnTo>
                    <a:pt x="357" y="508"/>
                  </a:lnTo>
                  <a:lnTo>
                    <a:pt x="359" y="511"/>
                  </a:lnTo>
                  <a:lnTo>
                    <a:pt x="359" y="516"/>
                  </a:lnTo>
                  <a:lnTo>
                    <a:pt x="357" y="521"/>
                  </a:lnTo>
                  <a:lnTo>
                    <a:pt x="359" y="525"/>
                  </a:lnTo>
                  <a:lnTo>
                    <a:pt x="359" y="526"/>
                  </a:lnTo>
                  <a:lnTo>
                    <a:pt x="361" y="530"/>
                  </a:lnTo>
                  <a:lnTo>
                    <a:pt x="359" y="531"/>
                  </a:lnTo>
                  <a:lnTo>
                    <a:pt x="361" y="535"/>
                  </a:lnTo>
                  <a:lnTo>
                    <a:pt x="359" y="537"/>
                  </a:lnTo>
                  <a:lnTo>
                    <a:pt x="361" y="537"/>
                  </a:lnTo>
                  <a:lnTo>
                    <a:pt x="364" y="542"/>
                  </a:lnTo>
                  <a:lnTo>
                    <a:pt x="368" y="543"/>
                  </a:lnTo>
                  <a:lnTo>
                    <a:pt x="369" y="545"/>
                  </a:lnTo>
                  <a:lnTo>
                    <a:pt x="371" y="549"/>
                  </a:lnTo>
                  <a:lnTo>
                    <a:pt x="373" y="547"/>
                  </a:lnTo>
                  <a:lnTo>
                    <a:pt x="373" y="543"/>
                  </a:lnTo>
                  <a:lnTo>
                    <a:pt x="373" y="542"/>
                  </a:lnTo>
                  <a:lnTo>
                    <a:pt x="376" y="538"/>
                  </a:lnTo>
                  <a:lnTo>
                    <a:pt x="378" y="537"/>
                  </a:lnTo>
                  <a:lnTo>
                    <a:pt x="381" y="535"/>
                  </a:lnTo>
                  <a:lnTo>
                    <a:pt x="383" y="535"/>
                  </a:lnTo>
                  <a:lnTo>
                    <a:pt x="387" y="537"/>
                  </a:lnTo>
                  <a:lnTo>
                    <a:pt x="395" y="538"/>
                  </a:lnTo>
                  <a:lnTo>
                    <a:pt x="398" y="542"/>
                  </a:lnTo>
                  <a:lnTo>
                    <a:pt x="402" y="540"/>
                  </a:lnTo>
                  <a:lnTo>
                    <a:pt x="404" y="543"/>
                  </a:lnTo>
                  <a:lnTo>
                    <a:pt x="409" y="543"/>
                  </a:lnTo>
                  <a:lnTo>
                    <a:pt x="410" y="540"/>
                  </a:lnTo>
                  <a:lnTo>
                    <a:pt x="412" y="537"/>
                  </a:lnTo>
                  <a:lnTo>
                    <a:pt x="416" y="535"/>
                  </a:lnTo>
                  <a:lnTo>
                    <a:pt x="419" y="533"/>
                  </a:lnTo>
                  <a:lnTo>
                    <a:pt x="421" y="535"/>
                  </a:lnTo>
                  <a:lnTo>
                    <a:pt x="421" y="537"/>
                  </a:lnTo>
                  <a:lnTo>
                    <a:pt x="422" y="538"/>
                  </a:lnTo>
                  <a:lnTo>
                    <a:pt x="428" y="538"/>
                  </a:lnTo>
                  <a:lnTo>
                    <a:pt x="429" y="540"/>
                  </a:lnTo>
                  <a:lnTo>
                    <a:pt x="433" y="540"/>
                  </a:lnTo>
                  <a:lnTo>
                    <a:pt x="434" y="540"/>
                  </a:lnTo>
                  <a:lnTo>
                    <a:pt x="436" y="540"/>
                  </a:lnTo>
                  <a:lnTo>
                    <a:pt x="439" y="540"/>
                  </a:lnTo>
                  <a:lnTo>
                    <a:pt x="443" y="538"/>
                  </a:lnTo>
                  <a:lnTo>
                    <a:pt x="448" y="540"/>
                  </a:lnTo>
                  <a:lnTo>
                    <a:pt x="451" y="545"/>
                  </a:lnTo>
                  <a:lnTo>
                    <a:pt x="453" y="543"/>
                  </a:lnTo>
                  <a:lnTo>
                    <a:pt x="455" y="545"/>
                  </a:lnTo>
                  <a:lnTo>
                    <a:pt x="458" y="543"/>
                  </a:lnTo>
                  <a:lnTo>
                    <a:pt x="462" y="542"/>
                  </a:lnTo>
                  <a:lnTo>
                    <a:pt x="467" y="543"/>
                  </a:lnTo>
                  <a:lnTo>
                    <a:pt x="470" y="543"/>
                  </a:lnTo>
                  <a:lnTo>
                    <a:pt x="475" y="547"/>
                  </a:lnTo>
                  <a:lnTo>
                    <a:pt x="477" y="547"/>
                  </a:lnTo>
                  <a:lnTo>
                    <a:pt x="479" y="547"/>
                  </a:lnTo>
                  <a:lnTo>
                    <a:pt x="479" y="545"/>
                  </a:lnTo>
                  <a:lnTo>
                    <a:pt x="475" y="545"/>
                  </a:lnTo>
                  <a:lnTo>
                    <a:pt x="475" y="540"/>
                  </a:lnTo>
                  <a:lnTo>
                    <a:pt x="477" y="538"/>
                  </a:lnTo>
                  <a:lnTo>
                    <a:pt x="477" y="535"/>
                  </a:lnTo>
                  <a:lnTo>
                    <a:pt x="479" y="535"/>
                  </a:lnTo>
                  <a:lnTo>
                    <a:pt x="481" y="535"/>
                  </a:lnTo>
                  <a:lnTo>
                    <a:pt x="481" y="531"/>
                  </a:lnTo>
                  <a:lnTo>
                    <a:pt x="479" y="530"/>
                  </a:lnTo>
                  <a:lnTo>
                    <a:pt x="481" y="528"/>
                  </a:lnTo>
                  <a:lnTo>
                    <a:pt x="482" y="528"/>
                  </a:lnTo>
                  <a:lnTo>
                    <a:pt x="486" y="530"/>
                  </a:lnTo>
                  <a:lnTo>
                    <a:pt x="487" y="526"/>
                  </a:lnTo>
                  <a:lnTo>
                    <a:pt x="489" y="525"/>
                  </a:lnTo>
                  <a:lnTo>
                    <a:pt x="489" y="528"/>
                  </a:lnTo>
                  <a:lnTo>
                    <a:pt x="492" y="528"/>
                  </a:lnTo>
                  <a:lnTo>
                    <a:pt x="492" y="530"/>
                  </a:lnTo>
                  <a:lnTo>
                    <a:pt x="492" y="533"/>
                  </a:lnTo>
                  <a:lnTo>
                    <a:pt x="494" y="535"/>
                  </a:lnTo>
                  <a:lnTo>
                    <a:pt x="494" y="538"/>
                  </a:lnTo>
                  <a:lnTo>
                    <a:pt x="498" y="540"/>
                  </a:lnTo>
                  <a:lnTo>
                    <a:pt x="498" y="540"/>
                  </a:lnTo>
                  <a:lnTo>
                    <a:pt x="496" y="542"/>
                  </a:lnTo>
                  <a:lnTo>
                    <a:pt x="498" y="545"/>
                  </a:lnTo>
                  <a:lnTo>
                    <a:pt x="499" y="547"/>
                  </a:lnTo>
                  <a:lnTo>
                    <a:pt x="501" y="549"/>
                  </a:lnTo>
                  <a:lnTo>
                    <a:pt x="503" y="552"/>
                  </a:lnTo>
                  <a:lnTo>
                    <a:pt x="503" y="554"/>
                  </a:lnTo>
                  <a:lnTo>
                    <a:pt x="504" y="557"/>
                  </a:lnTo>
                  <a:lnTo>
                    <a:pt x="508" y="559"/>
                  </a:lnTo>
                  <a:lnTo>
                    <a:pt x="499" y="610"/>
                  </a:lnTo>
                  <a:lnTo>
                    <a:pt x="492" y="660"/>
                  </a:lnTo>
                  <a:lnTo>
                    <a:pt x="487" y="684"/>
                  </a:lnTo>
                  <a:lnTo>
                    <a:pt x="484" y="713"/>
                  </a:lnTo>
                  <a:lnTo>
                    <a:pt x="475" y="767"/>
                  </a:lnTo>
                  <a:lnTo>
                    <a:pt x="467" y="822"/>
                  </a:lnTo>
                  <a:lnTo>
                    <a:pt x="431" y="815"/>
                  </a:lnTo>
                  <a:lnTo>
                    <a:pt x="383" y="807"/>
                  </a:lnTo>
                  <a:lnTo>
                    <a:pt x="380" y="807"/>
                  </a:lnTo>
                  <a:lnTo>
                    <a:pt x="315" y="795"/>
                  </a:lnTo>
                  <a:lnTo>
                    <a:pt x="233" y="781"/>
                  </a:lnTo>
                  <a:lnTo>
                    <a:pt x="214" y="778"/>
                  </a:lnTo>
                  <a:lnTo>
                    <a:pt x="156" y="766"/>
                  </a:lnTo>
                  <a:lnTo>
                    <a:pt x="84" y="750"/>
                  </a:lnTo>
                  <a:lnTo>
                    <a:pt x="4" y="733"/>
                  </a:lnTo>
                  <a:lnTo>
                    <a:pt x="0" y="733"/>
                  </a:lnTo>
                  <a:lnTo>
                    <a:pt x="40" y="555"/>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12" name="Freeform 14">
              <a:extLst>
                <a:ext uri="{FF2B5EF4-FFF2-40B4-BE49-F238E27FC236}">
                  <a16:creationId xmlns:a16="http://schemas.microsoft.com/office/drawing/2014/main" id="{C55EC353-06F7-68EE-604F-1EB6AB9602E1}"/>
                </a:ext>
              </a:extLst>
            </p:cNvPr>
            <p:cNvSpPr>
              <a:spLocks/>
            </p:cNvSpPr>
            <p:nvPr/>
          </p:nvSpPr>
          <p:spPr bwMode="gray">
            <a:xfrm>
              <a:off x="8008900" y="2334296"/>
              <a:ext cx="233488" cy="431550"/>
            </a:xfrm>
            <a:custGeom>
              <a:avLst/>
              <a:gdLst/>
              <a:ahLst/>
              <a:cxnLst>
                <a:cxn ang="0">
                  <a:pos x="59" y="263"/>
                </a:cxn>
                <a:cxn ang="0">
                  <a:pos x="49" y="210"/>
                </a:cxn>
                <a:cxn ang="0">
                  <a:pos x="41" y="183"/>
                </a:cxn>
                <a:cxn ang="0">
                  <a:pos x="37" y="177"/>
                </a:cxn>
                <a:cxn ang="0">
                  <a:pos x="30" y="184"/>
                </a:cxn>
                <a:cxn ang="0">
                  <a:pos x="30" y="164"/>
                </a:cxn>
                <a:cxn ang="0">
                  <a:pos x="25" y="152"/>
                </a:cxn>
                <a:cxn ang="0">
                  <a:pos x="20" y="138"/>
                </a:cxn>
                <a:cxn ang="0">
                  <a:pos x="18" y="130"/>
                </a:cxn>
                <a:cxn ang="0">
                  <a:pos x="18" y="118"/>
                </a:cxn>
                <a:cxn ang="0">
                  <a:pos x="18" y="95"/>
                </a:cxn>
                <a:cxn ang="0">
                  <a:pos x="12" y="82"/>
                </a:cxn>
                <a:cxn ang="0">
                  <a:pos x="6" y="73"/>
                </a:cxn>
                <a:cxn ang="0">
                  <a:pos x="5" y="65"/>
                </a:cxn>
                <a:cxn ang="0">
                  <a:pos x="1" y="51"/>
                </a:cxn>
                <a:cxn ang="0">
                  <a:pos x="0" y="34"/>
                </a:cxn>
                <a:cxn ang="0">
                  <a:pos x="106" y="7"/>
                </a:cxn>
                <a:cxn ang="0">
                  <a:pos x="136" y="7"/>
                </a:cxn>
                <a:cxn ang="0">
                  <a:pos x="135" y="25"/>
                </a:cxn>
                <a:cxn ang="0">
                  <a:pos x="138" y="37"/>
                </a:cxn>
                <a:cxn ang="0">
                  <a:pos x="145" y="44"/>
                </a:cxn>
                <a:cxn ang="0">
                  <a:pos x="143" y="51"/>
                </a:cxn>
                <a:cxn ang="0">
                  <a:pos x="140" y="58"/>
                </a:cxn>
                <a:cxn ang="0">
                  <a:pos x="138" y="63"/>
                </a:cxn>
                <a:cxn ang="0">
                  <a:pos x="130" y="73"/>
                </a:cxn>
                <a:cxn ang="0">
                  <a:pos x="121" y="78"/>
                </a:cxn>
                <a:cxn ang="0">
                  <a:pos x="114" y="87"/>
                </a:cxn>
                <a:cxn ang="0">
                  <a:pos x="118" y="99"/>
                </a:cxn>
                <a:cxn ang="0">
                  <a:pos x="121" y="104"/>
                </a:cxn>
                <a:cxn ang="0">
                  <a:pos x="119" y="114"/>
                </a:cxn>
                <a:cxn ang="0">
                  <a:pos x="119" y="119"/>
                </a:cxn>
                <a:cxn ang="0">
                  <a:pos x="116" y="130"/>
                </a:cxn>
                <a:cxn ang="0">
                  <a:pos x="116" y="143"/>
                </a:cxn>
                <a:cxn ang="0">
                  <a:pos x="111" y="162"/>
                </a:cxn>
                <a:cxn ang="0">
                  <a:pos x="111" y="174"/>
                </a:cxn>
                <a:cxn ang="0">
                  <a:pos x="112" y="189"/>
                </a:cxn>
                <a:cxn ang="0">
                  <a:pos x="114" y="201"/>
                </a:cxn>
                <a:cxn ang="0">
                  <a:pos x="118" y="218"/>
                </a:cxn>
                <a:cxn ang="0">
                  <a:pos x="118" y="230"/>
                </a:cxn>
                <a:cxn ang="0">
                  <a:pos x="116" y="237"/>
                </a:cxn>
                <a:cxn ang="0">
                  <a:pos x="119" y="249"/>
                </a:cxn>
                <a:cxn ang="0">
                  <a:pos x="124" y="253"/>
                </a:cxn>
                <a:cxn ang="0">
                  <a:pos x="82" y="265"/>
                </a:cxn>
              </a:cxnLst>
              <a:rect l="0" t="0" r="r" b="b"/>
              <a:pathLst>
                <a:path w="145" h="268">
                  <a:moveTo>
                    <a:pt x="63" y="268"/>
                  </a:moveTo>
                  <a:lnTo>
                    <a:pt x="63" y="268"/>
                  </a:lnTo>
                  <a:lnTo>
                    <a:pt x="59" y="263"/>
                  </a:lnTo>
                  <a:lnTo>
                    <a:pt x="59" y="259"/>
                  </a:lnTo>
                  <a:lnTo>
                    <a:pt x="58" y="249"/>
                  </a:lnTo>
                  <a:lnTo>
                    <a:pt x="49" y="210"/>
                  </a:lnTo>
                  <a:lnTo>
                    <a:pt x="46" y="188"/>
                  </a:lnTo>
                  <a:lnTo>
                    <a:pt x="42" y="183"/>
                  </a:lnTo>
                  <a:lnTo>
                    <a:pt x="41" y="183"/>
                  </a:lnTo>
                  <a:lnTo>
                    <a:pt x="41" y="181"/>
                  </a:lnTo>
                  <a:lnTo>
                    <a:pt x="39" y="177"/>
                  </a:lnTo>
                  <a:lnTo>
                    <a:pt x="37" y="177"/>
                  </a:lnTo>
                  <a:lnTo>
                    <a:pt x="34" y="179"/>
                  </a:lnTo>
                  <a:lnTo>
                    <a:pt x="32" y="184"/>
                  </a:lnTo>
                  <a:lnTo>
                    <a:pt x="30" y="184"/>
                  </a:lnTo>
                  <a:lnTo>
                    <a:pt x="29" y="179"/>
                  </a:lnTo>
                  <a:lnTo>
                    <a:pt x="30" y="169"/>
                  </a:lnTo>
                  <a:lnTo>
                    <a:pt x="30" y="164"/>
                  </a:lnTo>
                  <a:lnTo>
                    <a:pt x="30" y="162"/>
                  </a:lnTo>
                  <a:lnTo>
                    <a:pt x="27" y="160"/>
                  </a:lnTo>
                  <a:lnTo>
                    <a:pt x="25" y="152"/>
                  </a:lnTo>
                  <a:lnTo>
                    <a:pt x="24" y="148"/>
                  </a:lnTo>
                  <a:lnTo>
                    <a:pt x="20" y="142"/>
                  </a:lnTo>
                  <a:lnTo>
                    <a:pt x="20" y="138"/>
                  </a:lnTo>
                  <a:lnTo>
                    <a:pt x="17" y="136"/>
                  </a:lnTo>
                  <a:lnTo>
                    <a:pt x="17" y="135"/>
                  </a:lnTo>
                  <a:lnTo>
                    <a:pt x="18" y="130"/>
                  </a:lnTo>
                  <a:lnTo>
                    <a:pt x="17" y="126"/>
                  </a:lnTo>
                  <a:lnTo>
                    <a:pt x="18" y="121"/>
                  </a:lnTo>
                  <a:lnTo>
                    <a:pt x="18" y="118"/>
                  </a:lnTo>
                  <a:lnTo>
                    <a:pt x="22" y="111"/>
                  </a:lnTo>
                  <a:lnTo>
                    <a:pt x="17" y="101"/>
                  </a:lnTo>
                  <a:lnTo>
                    <a:pt x="18" y="95"/>
                  </a:lnTo>
                  <a:lnTo>
                    <a:pt x="18" y="92"/>
                  </a:lnTo>
                  <a:lnTo>
                    <a:pt x="12" y="82"/>
                  </a:lnTo>
                  <a:lnTo>
                    <a:pt x="12" y="82"/>
                  </a:lnTo>
                  <a:lnTo>
                    <a:pt x="8" y="78"/>
                  </a:lnTo>
                  <a:lnTo>
                    <a:pt x="6" y="75"/>
                  </a:lnTo>
                  <a:lnTo>
                    <a:pt x="6" y="73"/>
                  </a:lnTo>
                  <a:lnTo>
                    <a:pt x="6" y="70"/>
                  </a:lnTo>
                  <a:lnTo>
                    <a:pt x="6" y="68"/>
                  </a:lnTo>
                  <a:lnTo>
                    <a:pt x="5" y="65"/>
                  </a:lnTo>
                  <a:lnTo>
                    <a:pt x="6" y="54"/>
                  </a:lnTo>
                  <a:lnTo>
                    <a:pt x="3" y="54"/>
                  </a:lnTo>
                  <a:lnTo>
                    <a:pt x="1" y="51"/>
                  </a:lnTo>
                  <a:lnTo>
                    <a:pt x="1" y="41"/>
                  </a:lnTo>
                  <a:lnTo>
                    <a:pt x="0" y="37"/>
                  </a:lnTo>
                  <a:lnTo>
                    <a:pt x="0" y="34"/>
                  </a:lnTo>
                  <a:lnTo>
                    <a:pt x="12" y="30"/>
                  </a:lnTo>
                  <a:lnTo>
                    <a:pt x="58" y="20"/>
                  </a:lnTo>
                  <a:lnTo>
                    <a:pt x="106" y="7"/>
                  </a:lnTo>
                  <a:lnTo>
                    <a:pt x="135" y="0"/>
                  </a:lnTo>
                  <a:lnTo>
                    <a:pt x="133" y="3"/>
                  </a:lnTo>
                  <a:lnTo>
                    <a:pt x="136" y="7"/>
                  </a:lnTo>
                  <a:lnTo>
                    <a:pt x="138" y="10"/>
                  </a:lnTo>
                  <a:lnTo>
                    <a:pt x="135" y="20"/>
                  </a:lnTo>
                  <a:lnTo>
                    <a:pt x="135" y="25"/>
                  </a:lnTo>
                  <a:lnTo>
                    <a:pt x="133" y="29"/>
                  </a:lnTo>
                  <a:lnTo>
                    <a:pt x="136" y="36"/>
                  </a:lnTo>
                  <a:lnTo>
                    <a:pt x="138" y="37"/>
                  </a:lnTo>
                  <a:lnTo>
                    <a:pt x="140" y="39"/>
                  </a:lnTo>
                  <a:lnTo>
                    <a:pt x="143" y="42"/>
                  </a:lnTo>
                  <a:lnTo>
                    <a:pt x="145" y="44"/>
                  </a:lnTo>
                  <a:lnTo>
                    <a:pt x="141" y="49"/>
                  </a:lnTo>
                  <a:lnTo>
                    <a:pt x="141" y="49"/>
                  </a:lnTo>
                  <a:lnTo>
                    <a:pt x="143" y="51"/>
                  </a:lnTo>
                  <a:lnTo>
                    <a:pt x="143" y="54"/>
                  </a:lnTo>
                  <a:lnTo>
                    <a:pt x="141" y="56"/>
                  </a:lnTo>
                  <a:lnTo>
                    <a:pt x="140" y="58"/>
                  </a:lnTo>
                  <a:lnTo>
                    <a:pt x="140" y="58"/>
                  </a:lnTo>
                  <a:lnTo>
                    <a:pt x="140" y="61"/>
                  </a:lnTo>
                  <a:lnTo>
                    <a:pt x="138" y="63"/>
                  </a:lnTo>
                  <a:lnTo>
                    <a:pt x="133" y="68"/>
                  </a:lnTo>
                  <a:lnTo>
                    <a:pt x="130" y="70"/>
                  </a:lnTo>
                  <a:lnTo>
                    <a:pt x="130" y="73"/>
                  </a:lnTo>
                  <a:lnTo>
                    <a:pt x="130" y="75"/>
                  </a:lnTo>
                  <a:lnTo>
                    <a:pt x="123" y="77"/>
                  </a:lnTo>
                  <a:lnTo>
                    <a:pt x="121" y="78"/>
                  </a:lnTo>
                  <a:lnTo>
                    <a:pt x="118" y="80"/>
                  </a:lnTo>
                  <a:lnTo>
                    <a:pt x="114" y="83"/>
                  </a:lnTo>
                  <a:lnTo>
                    <a:pt x="114" y="87"/>
                  </a:lnTo>
                  <a:lnTo>
                    <a:pt x="116" y="90"/>
                  </a:lnTo>
                  <a:lnTo>
                    <a:pt x="116" y="95"/>
                  </a:lnTo>
                  <a:lnTo>
                    <a:pt x="118" y="99"/>
                  </a:lnTo>
                  <a:lnTo>
                    <a:pt x="119" y="102"/>
                  </a:lnTo>
                  <a:lnTo>
                    <a:pt x="119" y="104"/>
                  </a:lnTo>
                  <a:lnTo>
                    <a:pt x="121" y="104"/>
                  </a:lnTo>
                  <a:lnTo>
                    <a:pt x="121" y="106"/>
                  </a:lnTo>
                  <a:lnTo>
                    <a:pt x="119" y="113"/>
                  </a:lnTo>
                  <a:lnTo>
                    <a:pt x="119" y="114"/>
                  </a:lnTo>
                  <a:lnTo>
                    <a:pt x="118" y="118"/>
                  </a:lnTo>
                  <a:lnTo>
                    <a:pt x="118" y="118"/>
                  </a:lnTo>
                  <a:lnTo>
                    <a:pt x="119" y="119"/>
                  </a:lnTo>
                  <a:lnTo>
                    <a:pt x="119" y="123"/>
                  </a:lnTo>
                  <a:lnTo>
                    <a:pt x="119" y="126"/>
                  </a:lnTo>
                  <a:lnTo>
                    <a:pt x="116" y="130"/>
                  </a:lnTo>
                  <a:lnTo>
                    <a:pt x="118" y="138"/>
                  </a:lnTo>
                  <a:lnTo>
                    <a:pt x="116" y="142"/>
                  </a:lnTo>
                  <a:lnTo>
                    <a:pt x="116" y="143"/>
                  </a:lnTo>
                  <a:lnTo>
                    <a:pt x="114" y="147"/>
                  </a:lnTo>
                  <a:lnTo>
                    <a:pt x="111" y="152"/>
                  </a:lnTo>
                  <a:lnTo>
                    <a:pt x="111" y="162"/>
                  </a:lnTo>
                  <a:lnTo>
                    <a:pt x="109" y="166"/>
                  </a:lnTo>
                  <a:lnTo>
                    <a:pt x="109" y="172"/>
                  </a:lnTo>
                  <a:lnTo>
                    <a:pt x="111" y="174"/>
                  </a:lnTo>
                  <a:lnTo>
                    <a:pt x="112" y="183"/>
                  </a:lnTo>
                  <a:lnTo>
                    <a:pt x="111" y="186"/>
                  </a:lnTo>
                  <a:lnTo>
                    <a:pt x="112" y="189"/>
                  </a:lnTo>
                  <a:lnTo>
                    <a:pt x="112" y="193"/>
                  </a:lnTo>
                  <a:lnTo>
                    <a:pt x="114" y="193"/>
                  </a:lnTo>
                  <a:lnTo>
                    <a:pt x="114" y="201"/>
                  </a:lnTo>
                  <a:lnTo>
                    <a:pt x="114" y="210"/>
                  </a:lnTo>
                  <a:lnTo>
                    <a:pt x="116" y="215"/>
                  </a:lnTo>
                  <a:lnTo>
                    <a:pt x="118" y="218"/>
                  </a:lnTo>
                  <a:lnTo>
                    <a:pt x="116" y="222"/>
                  </a:lnTo>
                  <a:lnTo>
                    <a:pt x="118" y="227"/>
                  </a:lnTo>
                  <a:lnTo>
                    <a:pt x="118" y="230"/>
                  </a:lnTo>
                  <a:lnTo>
                    <a:pt x="116" y="232"/>
                  </a:lnTo>
                  <a:lnTo>
                    <a:pt x="114" y="234"/>
                  </a:lnTo>
                  <a:lnTo>
                    <a:pt x="116" y="237"/>
                  </a:lnTo>
                  <a:lnTo>
                    <a:pt x="114" y="242"/>
                  </a:lnTo>
                  <a:lnTo>
                    <a:pt x="118" y="249"/>
                  </a:lnTo>
                  <a:lnTo>
                    <a:pt x="119" y="249"/>
                  </a:lnTo>
                  <a:lnTo>
                    <a:pt x="121" y="253"/>
                  </a:lnTo>
                  <a:lnTo>
                    <a:pt x="123" y="253"/>
                  </a:lnTo>
                  <a:lnTo>
                    <a:pt x="124" y="253"/>
                  </a:lnTo>
                  <a:lnTo>
                    <a:pt x="126" y="256"/>
                  </a:lnTo>
                  <a:lnTo>
                    <a:pt x="90" y="263"/>
                  </a:lnTo>
                  <a:lnTo>
                    <a:pt x="82" y="265"/>
                  </a:lnTo>
                  <a:lnTo>
                    <a:pt x="63" y="268"/>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13" name="Freeform 15">
              <a:extLst>
                <a:ext uri="{FF2B5EF4-FFF2-40B4-BE49-F238E27FC236}">
                  <a16:creationId xmlns:a16="http://schemas.microsoft.com/office/drawing/2014/main" id="{3D8A6050-5B15-B6AF-F0B4-0AB5590C153F}"/>
                </a:ext>
              </a:extLst>
            </p:cNvPr>
            <p:cNvSpPr>
              <a:spLocks/>
            </p:cNvSpPr>
            <p:nvPr/>
          </p:nvSpPr>
          <p:spPr bwMode="gray">
            <a:xfrm>
              <a:off x="5123311" y="1967156"/>
              <a:ext cx="898527" cy="1011243"/>
            </a:xfrm>
            <a:custGeom>
              <a:avLst/>
              <a:gdLst/>
              <a:ahLst/>
              <a:cxnLst>
                <a:cxn ang="0">
                  <a:pos x="318" y="624"/>
                </a:cxn>
                <a:cxn ang="0">
                  <a:pos x="224" y="626"/>
                </a:cxn>
                <a:cxn ang="0">
                  <a:pos x="129" y="628"/>
                </a:cxn>
                <a:cxn ang="0">
                  <a:pos x="53" y="552"/>
                </a:cxn>
                <a:cxn ang="0">
                  <a:pos x="53" y="436"/>
                </a:cxn>
                <a:cxn ang="0">
                  <a:pos x="36" y="423"/>
                </a:cxn>
                <a:cxn ang="0">
                  <a:pos x="24" y="397"/>
                </a:cxn>
                <a:cxn ang="0">
                  <a:pos x="47" y="364"/>
                </a:cxn>
                <a:cxn ang="0">
                  <a:pos x="45" y="337"/>
                </a:cxn>
                <a:cxn ang="0">
                  <a:pos x="36" y="315"/>
                </a:cxn>
                <a:cxn ang="0">
                  <a:pos x="31" y="294"/>
                </a:cxn>
                <a:cxn ang="0">
                  <a:pos x="30" y="277"/>
                </a:cxn>
                <a:cxn ang="0">
                  <a:pos x="31" y="258"/>
                </a:cxn>
                <a:cxn ang="0">
                  <a:pos x="28" y="255"/>
                </a:cxn>
                <a:cxn ang="0">
                  <a:pos x="28" y="243"/>
                </a:cxn>
                <a:cxn ang="0">
                  <a:pos x="26" y="221"/>
                </a:cxn>
                <a:cxn ang="0">
                  <a:pos x="26" y="209"/>
                </a:cxn>
                <a:cxn ang="0">
                  <a:pos x="24" y="197"/>
                </a:cxn>
                <a:cxn ang="0">
                  <a:pos x="23" y="180"/>
                </a:cxn>
                <a:cxn ang="0">
                  <a:pos x="18" y="165"/>
                </a:cxn>
                <a:cxn ang="0">
                  <a:pos x="11" y="141"/>
                </a:cxn>
                <a:cxn ang="0">
                  <a:pos x="6" y="130"/>
                </a:cxn>
                <a:cxn ang="0">
                  <a:pos x="6" y="123"/>
                </a:cxn>
                <a:cxn ang="0">
                  <a:pos x="7" y="118"/>
                </a:cxn>
                <a:cxn ang="0">
                  <a:pos x="7" y="115"/>
                </a:cxn>
                <a:cxn ang="0">
                  <a:pos x="6" y="106"/>
                </a:cxn>
                <a:cxn ang="0">
                  <a:pos x="7" y="103"/>
                </a:cxn>
                <a:cxn ang="0">
                  <a:pos x="6" y="100"/>
                </a:cxn>
                <a:cxn ang="0">
                  <a:pos x="4" y="88"/>
                </a:cxn>
                <a:cxn ang="0">
                  <a:pos x="6" y="82"/>
                </a:cxn>
                <a:cxn ang="0">
                  <a:pos x="9" y="74"/>
                </a:cxn>
                <a:cxn ang="0">
                  <a:pos x="6" y="65"/>
                </a:cxn>
                <a:cxn ang="0">
                  <a:pos x="4" y="59"/>
                </a:cxn>
                <a:cxn ang="0">
                  <a:pos x="59" y="40"/>
                </a:cxn>
                <a:cxn ang="0">
                  <a:pos x="182" y="52"/>
                </a:cxn>
                <a:cxn ang="0">
                  <a:pos x="214" y="76"/>
                </a:cxn>
                <a:cxn ang="0">
                  <a:pos x="271" y="86"/>
                </a:cxn>
                <a:cxn ang="0">
                  <a:pos x="324" y="84"/>
                </a:cxn>
                <a:cxn ang="0">
                  <a:pos x="341" y="94"/>
                </a:cxn>
                <a:cxn ang="0">
                  <a:pos x="354" y="110"/>
                </a:cxn>
                <a:cxn ang="0">
                  <a:pos x="392" y="117"/>
                </a:cxn>
                <a:cxn ang="0">
                  <a:pos x="433" y="129"/>
                </a:cxn>
                <a:cxn ang="0">
                  <a:pos x="482" y="125"/>
                </a:cxn>
                <a:cxn ang="0">
                  <a:pos x="541" y="129"/>
                </a:cxn>
                <a:cxn ang="0">
                  <a:pos x="488" y="166"/>
                </a:cxn>
                <a:cxn ang="0">
                  <a:pos x="368" y="282"/>
                </a:cxn>
                <a:cxn ang="0">
                  <a:pos x="365" y="346"/>
                </a:cxn>
                <a:cxn ang="0">
                  <a:pos x="353" y="356"/>
                </a:cxn>
                <a:cxn ang="0">
                  <a:pos x="332" y="371"/>
                </a:cxn>
                <a:cxn ang="0">
                  <a:pos x="322" y="394"/>
                </a:cxn>
                <a:cxn ang="0">
                  <a:pos x="337" y="412"/>
                </a:cxn>
                <a:cxn ang="0">
                  <a:pos x="337" y="428"/>
                </a:cxn>
                <a:cxn ang="0">
                  <a:pos x="334" y="450"/>
                </a:cxn>
                <a:cxn ang="0">
                  <a:pos x="334" y="472"/>
                </a:cxn>
                <a:cxn ang="0">
                  <a:pos x="337" y="493"/>
                </a:cxn>
                <a:cxn ang="0">
                  <a:pos x="370" y="510"/>
                </a:cxn>
                <a:cxn ang="0">
                  <a:pos x="397" y="529"/>
                </a:cxn>
                <a:cxn ang="0">
                  <a:pos x="407" y="547"/>
                </a:cxn>
                <a:cxn ang="0">
                  <a:pos x="433" y="563"/>
                </a:cxn>
                <a:cxn ang="0">
                  <a:pos x="455" y="595"/>
                </a:cxn>
                <a:cxn ang="0">
                  <a:pos x="428" y="619"/>
                </a:cxn>
              </a:cxnLst>
              <a:rect l="0" t="0" r="r" b="b"/>
              <a:pathLst>
                <a:path w="558" h="628">
                  <a:moveTo>
                    <a:pt x="419" y="621"/>
                  </a:moveTo>
                  <a:lnTo>
                    <a:pt x="392" y="621"/>
                  </a:lnTo>
                  <a:lnTo>
                    <a:pt x="363" y="622"/>
                  </a:lnTo>
                  <a:lnTo>
                    <a:pt x="354" y="622"/>
                  </a:lnTo>
                  <a:lnTo>
                    <a:pt x="318" y="624"/>
                  </a:lnTo>
                  <a:lnTo>
                    <a:pt x="317" y="624"/>
                  </a:lnTo>
                  <a:lnTo>
                    <a:pt x="283" y="626"/>
                  </a:lnTo>
                  <a:lnTo>
                    <a:pt x="271" y="626"/>
                  </a:lnTo>
                  <a:lnTo>
                    <a:pt x="245" y="626"/>
                  </a:lnTo>
                  <a:lnTo>
                    <a:pt x="224" y="626"/>
                  </a:lnTo>
                  <a:lnTo>
                    <a:pt x="207" y="628"/>
                  </a:lnTo>
                  <a:lnTo>
                    <a:pt x="177" y="628"/>
                  </a:lnTo>
                  <a:lnTo>
                    <a:pt x="171" y="628"/>
                  </a:lnTo>
                  <a:lnTo>
                    <a:pt x="136" y="628"/>
                  </a:lnTo>
                  <a:lnTo>
                    <a:pt x="129" y="628"/>
                  </a:lnTo>
                  <a:lnTo>
                    <a:pt x="98" y="628"/>
                  </a:lnTo>
                  <a:lnTo>
                    <a:pt x="83" y="628"/>
                  </a:lnTo>
                  <a:lnTo>
                    <a:pt x="52" y="628"/>
                  </a:lnTo>
                  <a:lnTo>
                    <a:pt x="53" y="590"/>
                  </a:lnTo>
                  <a:lnTo>
                    <a:pt x="53" y="552"/>
                  </a:lnTo>
                  <a:lnTo>
                    <a:pt x="53" y="517"/>
                  </a:lnTo>
                  <a:lnTo>
                    <a:pt x="53" y="506"/>
                  </a:lnTo>
                  <a:lnTo>
                    <a:pt x="53" y="487"/>
                  </a:lnTo>
                  <a:lnTo>
                    <a:pt x="53" y="469"/>
                  </a:lnTo>
                  <a:lnTo>
                    <a:pt x="53" y="436"/>
                  </a:lnTo>
                  <a:lnTo>
                    <a:pt x="53" y="435"/>
                  </a:lnTo>
                  <a:lnTo>
                    <a:pt x="52" y="431"/>
                  </a:lnTo>
                  <a:lnTo>
                    <a:pt x="48" y="426"/>
                  </a:lnTo>
                  <a:lnTo>
                    <a:pt x="42" y="424"/>
                  </a:lnTo>
                  <a:lnTo>
                    <a:pt x="36" y="423"/>
                  </a:lnTo>
                  <a:lnTo>
                    <a:pt x="33" y="417"/>
                  </a:lnTo>
                  <a:lnTo>
                    <a:pt x="30" y="411"/>
                  </a:lnTo>
                  <a:lnTo>
                    <a:pt x="24" y="404"/>
                  </a:lnTo>
                  <a:lnTo>
                    <a:pt x="23" y="400"/>
                  </a:lnTo>
                  <a:lnTo>
                    <a:pt x="24" y="397"/>
                  </a:lnTo>
                  <a:lnTo>
                    <a:pt x="38" y="387"/>
                  </a:lnTo>
                  <a:lnTo>
                    <a:pt x="43" y="380"/>
                  </a:lnTo>
                  <a:lnTo>
                    <a:pt x="43" y="378"/>
                  </a:lnTo>
                  <a:lnTo>
                    <a:pt x="45" y="366"/>
                  </a:lnTo>
                  <a:lnTo>
                    <a:pt x="47" y="364"/>
                  </a:lnTo>
                  <a:lnTo>
                    <a:pt x="45" y="358"/>
                  </a:lnTo>
                  <a:lnTo>
                    <a:pt x="47" y="349"/>
                  </a:lnTo>
                  <a:lnTo>
                    <a:pt x="45" y="341"/>
                  </a:lnTo>
                  <a:lnTo>
                    <a:pt x="43" y="339"/>
                  </a:lnTo>
                  <a:lnTo>
                    <a:pt x="45" y="337"/>
                  </a:lnTo>
                  <a:lnTo>
                    <a:pt x="43" y="334"/>
                  </a:lnTo>
                  <a:lnTo>
                    <a:pt x="43" y="323"/>
                  </a:lnTo>
                  <a:lnTo>
                    <a:pt x="42" y="322"/>
                  </a:lnTo>
                  <a:lnTo>
                    <a:pt x="40" y="320"/>
                  </a:lnTo>
                  <a:lnTo>
                    <a:pt x="36" y="315"/>
                  </a:lnTo>
                  <a:lnTo>
                    <a:pt x="35" y="313"/>
                  </a:lnTo>
                  <a:lnTo>
                    <a:pt x="35" y="310"/>
                  </a:lnTo>
                  <a:lnTo>
                    <a:pt x="33" y="306"/>
                  </a:lnTo>
                  <a:lnTo>
                    <a:pt x="33" y="296"/>
                  </a:lnTo>
                  <a:lnTo>
                    <a:pt x="31" y="294"/>
                  </a:lnTo>
                  <a:lnTo>
                    <a:pt x="30" y="293"/>
                  </a:lnTo>
                  <a:lnTo>
                    <a:pt x="30" y="293"/>
                  </a:lnTo>
                  <a:lnTo>
                    <a:pt x="30" y="286"/>
                  </a:lnTo>
                  <a:lnTo>
                    <a:pt x="30" y="284"/>
                  </a:lnTo>
                  <a:lnTo>
                    <a:pt x="30" y="277"/>
                  </a:lnTo>
                  <a:lnTo>
                    <a:pt x="30" y="272"/>
                  </a:lnTo>
                  <a:lnTo>
                    <a:pt x="31" y="269"/>
                  </a:lnTo>
                  <a:lnTo>
                    <a:pt x="31" y="267"/>
                  </a:lnTo>
                  <a:lnTo>
                    <a:pt x="31" y="260"/>
                  </a:lnTo>
                  <a:lnTo>
                    <a:pt x="31" y="258"/>
                  </a:lnTo>
                  <a:lnTo>
                    <a:pt x="30" y="260"/>
                  </a:lnTo>
                  <a:lnTo>
                    <a:pt x="30" y="258"/>
                  </a:lnTo>
                  <a:lnTo>
                    <a:pt x="30" y="257"/>
                  </a:lnTo>
                  <a:lnTo>
                    <a:pt x="30" y="255"/>
                  </a:lnTo>
                  <a:lnTo>
                    <a:pt x="28" y="255"/>
                  </a:lnTo>
                  <a:lnTo>
                    <a:pt x="28" y="252"/>
                  </a:lnTo>
                  <a:lnTo>
                    <a:pt x="26" y="252"/>
                  </a:lnTo>
                  <a:lnTo>
                    <a:pt x="28" y="248"/>
                  </a:lnTo>
                  <a:lnTo>
                    <a:pt x="28" y="243"/>
                  </a:lnTo>
                  <a:lnTo>
                    <a:pt x="28" y="243"/>
                  </a:lnTo>
                  <a:lnTo>
                    <a:pt x="26" y="236"/>
                  </a:lnTo>
                  <a:lnTo>
                    <a:pt x="28" y="235"/>
                  </a:lnTo>
                  <a:lnTo>
                    <a:pt x="26" y="226"/>
                  </a:lnTo>
                  <a:lnTo>
                    <a:pt x="26" y="224"/>
                  </a:lnTo>
                  <a:lnTo>
                    <a:pt x="26" y="221"/>
                  </a:lnTo>
                  <a:lnTo>
                    <a:pt x="26" y="219"/>
                  </a:lnTo>
                  <a:lnTo>
                    <a:pt x="26" y="216"/>
                  </a:lnTo>
                  <a:lnTo>
                    <a:pt x="26" y="214"/>
                  </a:lnTo>
                  <a:lnTo>
                    <a:pt x="26" y="211"/>
                  </a:lnTo>
                  <a:lnTo>
                    <a:pt x="26" y="209"/>
                  </a:lnTo>
                  <a:lnTo>
                    <a:pt x="24" y="209"/>
                  </a:lnTo>
                  <a:lnTo>
                    <a:pt x="24" y="206"/>
                  </a:lnTo>
                  <a:lnTo>
                    <a:pt x="24" y="204"/>
                  </a:lnTo>
                  <a:lnTo>
                    <a:pt x="26" y="199"/>
                  </a:lnTo>
                  <a:lnTo>
                    <a:pt x="24" y="197"/>
                  </a:lnTo>
                  <a:lnTo>
                    <a:pt x="26" y="194"/>
                  </a:lnTo>
                  <a:lnTo>
                    <a:pt x="24" y="192"/>
                  </a:lnTo>
                  <a:lnTo>
                    <a:pt x="26" y="188"/>
                  </a:lnTo>
                  <a:lnTo>
                    <a:pt x="24" y="187"/>
                  </a:lnTo>
                  <a:lnTo>
                    <a:pt x="23" y="180"/>
                  </a:lnTo>
                  <a:lnTo>
                    <a:pt x="21" y="176"/>
                  </a:lnTo>
                  <a:lnTo>
                    <a:pt x="19" y="171"/>
                  </a:lnTo>
                  <a:lnTo>
                    <a:pt x="18" y="168"/>
                  </a:lnTo>
                  <a:lnTo>
                    <a:pt x="16" y="166"/>
                  </a:lnTo>
                  <a:lnTo>
                    <a:pt x="18" y="165"/>
                  </a:lnTo>
                  <a:lnTo>
                    <a:pt x="16" y="159"/>
                  </a:lnTo>
                  <a:lnTo>
                    <a:pt x="14" y="159"/>
                  </a:lnTo>
                  <a:lnTo>
                    <a:pt x="14" y="154"/>
                  </a:lnTo>
                  <a:lnTo>
                    <a:pt x="12" y="151"/>
                  </a:lnTo>
                  <a:lnTo>
                    <a:pt x="11" y="141"/>
                  </a:lnTo>
                  <a:lnTo>
                    <a:pt x="9" y="139"/>
                  </a:lnTo>
                  <a:lnTo>
                    <a:pt x="9" y="135"/>
                  </a:lnTo>
                  <a:lnTo>
                    <a:pt x="7" y="134"/>
                  </a:lnTo>
                  <a:lnTo>
                    <a:pt x="7" y="130"/>
                  </a:lnTo>
                  <a:lnTo>
                    <a:pt x="6" y="130"/>
                  </a:lnTo>
                  <a:lnTo>
                    <a:pt x="7" y="129"/>
                  </a:lnTo>
                  <a:lnTo>
                    <a:pt x="6" y="129"/>
                  </a:lnTo>
                  <a:lnTo>
                    <a:pt x="6" y="127"/>
                  </a:lnTo>
                  <a:lnTo>
                    <a:pt x="6" y="125"/>
                  </a:lnTo>
                  <a:lnTo>
                    <a:pt x="6" y="123"/>
                  </a:lnTo>
                  <a:lnTo>
                    <a:pt x="7" y="123"/>
                  </a:lnTo>
                  <a:lnTo>
                    <a:pt x="6" y="122"/>
                  </a:lnTo>
                  <a:lnTo>
                    <a:pt x="7" y="122"/>
                  </a:lnTo>
                  <a:lnTo>
                    <a:pt x="6" y="120"/>
                  </a:lnTo>
                  <a:lnTo>
                    <a:pt x="7" y="118"/>
                  </a:lnTo>
                  <a:lnTo>
                    <a:pt x="6" y="117"/>
                  </a:lnTo>
                  <a:lnTo>
                    <a:pt x="7" y="117"/>
                  </a:lnTo>
                  <a:lnTo>
                    <a:pt x="7" y="115"/>
                  </a:lnTo>
                  <a:lnTo>
                    <a:pt x="6" y="115"/>
                  </a:lnTo>
                  <a:lnTo>
                    <a:pt x="7" y="115"/>
                  </a:lnTo>
                  <a:lnTo>
                    <a:pt x="7" y="113"/>
                  </a:lnTo>
                  <a:lnTo>
                    <a:pt x="6" y="113"/>
                  </a:lnTo>
                  <a:lnTo>
                    <a:pt x="7" y="112"/>
                  </a:lnTo>
                  <a:lnTo>
                    <a:pt x="6" y="112"/>
                  </a:lnTo>
                  <a:lnTo>
                    <a:pt x="6" y="106"/>
                  </a:lnTo>
                  <a:lnTo>
                    <a:pt x="6" y="106"/>
                  </a:lnTo>
                  <a:lnTo>
                    <a:pt x="6" y="106"/>
                  </a:lnTo>
                  <a:lnTo>
                    <a:pt x="6" y="105"/>
                  </a:lnTo>
                  <a:lnTo>
                    <a:pt x="4" y="105"/>
                  </a:lnTo>
                  <a:lnTo>
                    <a:pt x="7" y="103"/>
                  </a:lnTo>
                  <a:lnTo>
                    <a:pt x="6" y="101"/>
                  </a:lnTo>
                  <a:lnTo>
                    <a:pt x="6" y="101"/>
                  </a:lnTo>
                  <a:lnTo>
                    <a:pt x="7" y="101"/>
                  </a:lnTo>
                  <a:lnTo>
                    <a:pt x="7" y="100"/>
                  </a:lnTo>
                  <a:lnTo>
                    <a:pt x="6" y="100"/>
                  </a:lnTo>
                  <a:lnTo>
                    <a:pt x="6" y="91"/>
                  </a:lnTo>
                  <a:lnTo>
                    <a:pt x="6" y="91"/>
                  </a:lnTo>
                  <a:lnTo>
                    <a:pt x="6" y="89"/>
                  </a:lnTo>
                  <a:lnTo>
                    <a:pt x="4" y="88"/>
                  </a:lnTo>
                  <a:lnTo>
                    <a:pt x="4" y="88"/>
                  </a:lnTo>
                  <a:lnTo>
                    <a:pt x="6" y="88"/>
                  </a:lnTo>
                  <a:lnTo>
                    <a:pt x="4" y="86"/>
                  </a:lnTo>
                  <a:lnTo>
                    <a:pt x="6" y="84"/>
                  </a:lnTo>
                  <a:lnTo>
                    <a:pt x="4" y="84"/>
                  </a:lnTo>
                  <a:lnTo>
                    <a:pt x="6" y="82"/>
                  </a:lnTo>
                  <a:lnTo>
                    <a:pt x="6" y="81"/>
                  </a:lnTo>
                  <a:lnTo>
                    <a:pt x="7" y="79"/>
                  </a:lnTo>
                  <a:lnTo>
                    <a:pt x="7" y="79"/>
                  </a:lnTo>
                  <a:lnTo>
                    <a:pt x="9" y="79"/>
                  </a:lnTo>
                  <a:lnTo>
                    <a:pt x="9" y="74"/>
                  </a:lnTo>
                  <a:lnTo>
                    <a:pt x="7" y="72"/>
                  </a:lnTo>
                  <a:lnTo>
                    <a:pt x="9" y="71"/>
                  </a:lnTo>
                  <a:lnTo>
                    <a:pt x="7" y="69"/>
                  </a:lnTo>
                  <a:lnTo>
                    <a:pt x="7" y="67"/>
                  </a:lnTo>
                  <a:lnTo>
                    <a:pt x="6" y="65"/>
                  </a:lnTo>
                  <a:lnTo>
                    <a:pt x="6" y="65"/>
                  </a:lnTo>
                  <a:lnTo>
                    <a:pt x="6" y="62"/>
                  </a:lnTo>
                  <a:lnTo>
                    <a:pt x="4" y="60"/>
                  </a:lnTo>
                  <a:lnTo>
                    <a:pt x="4" y="60"/>
                  </a:lnTo>
                  <a:lnTo>
                    <a:pt x="4" y="59"/>
                  </a:lnTo>
                  <a:lnTo>
                    <a:pt x="4" y="57"/>
                  </a:lnTo>
                  <a:lnTo>
                    <a:pt x="4" y="53"/>
                  </a:lnTo>
                  <a:lnTo>
                    <a:pt x="0" y="47"/>
                  </a:lnTo>
                  <a:lnTo>
                    <a:pt x="0" y="40"/>
                  </a:lnTo>
                  <a:lnTo>
                    <a:pt x="59" y="40"/>
                  </a:lnTo>
                  <a:lnTo>
                    <a:pt x="139" y="40"/>
                  </a:lnTo>
                  <a:lnTo>
                    <a:pt x="147" y="40"/>
                  </a:lnTo>
                  <a:lnTo>
                    <a:pt x="147" y="0"/>
                  </a:lnTo>
                  <a:lnTo>
                    <a:pt x="171" y="4"/>
                  </a:lnTo>
                  <a:lnTo>
                    <a:pt x="182" y="52"/>
                  </a:lnTo>
                  <a:lnTo>
                    <a:pt x="182" y="64"/>
                  </a:lnTo>
                  <a:lnTo>
                    <a:pt x="190" y="69"/>
                  </a:lnTo>
                  <a:lnTo>
                    <a:pt x="200" y="71"/>
                  </a:lnTo>
                  <a:lnTo>
                    <a:pt x="211" y="71"/>
                  </a:lnTo>
                  <a:lnTo>
                    <a:pt x="214" y="76"/>
                  </a:lnTo>
                  <a:lnTo>
                    <a:pt x="243" y="77"/>
                  </a:lnTo>
                  <a:lnTo>
                    <a:pt x="245" y="89"/>
                  </a:lnTo>
                  <a:lnTo>
                    <a:pt x="248" y="89"/>
                  </a:lnTo>
                  <a:lnTo>
                    <a:pt x="267" y="88"/>
                  </a:lnTo>
                  <a:lnTo>
                    <a:pt x="271" y="86"/>
                  </a:lnTo>
                  <a:lnTo>
                    <a:pt x="271" y="81"/>
                  </a:lnTo>
                  <a:lnTo>
                    <a:pt x="281" y="76"/>
                  </a:lnTo>
                  <a:lnTo>
                    <a:pt x="296" y="76"/>
                  </a:lnTo>
                  <a:lnTo>
                    <a:pt x="306" y="76"/>
                  </a:lnTo>
                  <a:lnTo>
                    <a:pt x="324" y="84"/>
                  </a:lnTo>
                  <a:lnTo>
                    <a:pt x="329" y="84"/>
                  </a:lnTo>
                  <a:lnTo>
                    <a:pt x="330" y="88"/>
                  </a:lnTo>
                  <a:lnTo>
                    <a:pt x="325" y="89"/>
                  </a:lnTo>
                  <a:lnTo>
                    <a:pt x="325" y="93"/>
                  </a:lnTo>
                  <a:lnTo>
                    <a:pt x="341" y="94"/>
                  </a:lnTo>
                  <a:lnTo>
                    <a:pt x="344" y="98"/>
                  </a:lnTo>
                  <a:lnTo>
                    <a:pt x="342" y="103"/>
                  </a:lnTo>
                  <a:lnTo>
                    <a:pt x="351" y="118"/>
                  </a:lnTo>
                  <a:lnTo>
                    <a:pt x="358" y="115"/>
                  </a:lnTo>
                  <a:lnTo>
                    <a:pt x="354" y="110"/>
                  </a:lnTo>
                  <a:lnTo>
                    <a:pt x="356" y="103"/>
                  </a:lnTo>
                  <a:lnTo>
                    <a:pt x="368" y="101"/>
                  </a:lnTo>
                  <a:lnTo>
                    <a:pt x="373" y="103"/>
                  </a:lnTo>
                  <a:lnTo>
                    <a:pt x="378" y="113"/>
                  </a:lnTo>
                  <a:lnTo>
                    <a:pt x="392" y="117"/>
                  </a:lnTo>
                  <a:lnTo>
                    <a:pt x="399" y="118"/>
                  </a:lnTo>
                  <a:lnTo>
                    <a:pt x="399" y="127"/>
                  </a:lnTo>
                  <a:lnTo>
                    <a:pt x="409" y="127"/>
                  </a:lnTo>
                  <a:lnTo>
                    <a:pt x="409" y="134"/>
                  </a:lnTo>
                  <a:lnTo>
                    <a:pt x="433" y="129"/>
                  </a:lnTo>
                  <a:lnTo>
                    <a:pt x="448" y="117"/>
                  </a:lnTo>
                  <a:lnTo>
                    <a:pt x="459" y="110"/>
                  </a:lnTo>
                  <a:lnTo>
                    <a:pt x="469" y="127"/>
                  </a:lnTo>
                  <a:lnTo>
                    <a:pt x="481" y="122"/>
                  </a:lnTo>
                  <a:lnTo>
                    <a:pt x="482" y="125"/>
                  </a:lnTo>
                  <a:lnTo>
                    <a:pt x="512" y="122"/>
                  </a:lnTo>
                  <a:lnTo>
                    <a:pt x="520" y="123"/>
                  </a:lnTo>
                  <a:lnTo>
                    <a:pt x="523" y="130"/>
                  </a:lnTo>
                  <a:lnTo>
                    <a:pt x="530" y="132"/>
                  </a:lnTo>
                  <a:lnTo>
                    <a:pt x="541" y="129"/>
                  </a:lnTo>
                  <a:lnTo>
                    <a:pt x="558" y="130"/>
                  </a:lnTo>
                  <a:lnTo>
                    <a:pt x="551" y="132"/>
                  </a:lnTo>
                  <a:lnTo>
                    <a:pt x="549" y="135"/>
                  </a:lnTo>
                  <a:lnTo>
                    <a:pt x="523" y="151"/>
                  </a:lnTo>
                  <a:lnTo>
                    <a:pt x="488" y="166"/>
                  </a:lnTo>
                  <a:lnTo>
                    <a:pt x="452" y="194"/>
                  </a:lnTo>
                  <a:lnTo>
                    <a:pt x="421" y="231"/>
                  </a:lnTo>
                  <a:lnTo>
                    <a:pt x="397" y="253"/>
                  </a:lnTo>
                  <a:lnTo>
                    <a:pt x="377" y="269"/>
                  </a:lnTo>
                  <a:lnTo>
                    <a:pt x="368" y="282"/>
                  </a:lnTo>
                  <a:lnTo>
                    <a:pt x="361" y="282"/>
                  </a:lnTo>
                  <a:lnTo>
                    <a:pt x="363" y="284"/>
                  </a:lnTo>
                  <a:lnTo>
                    <a:pt x="365" y="310"/>
                  </a:lnTo>
                  <a:lnTo>
                    <a:pt x="365" y="337"/>
                  </a:lnTo>
                  <a:lnTo>
                    <a:pt x="365" y="346"/>
                  </a:lnTo>
                  <a:lnTo>
                    <a:pt x="363" y="347"/>
                  </a:lnTo>
                  <a:lnTo>
                    <a:pt x="361" y="352"/>
                  </a:lnTo>
                  <a:lnTo>
                    <a:pt x="359" y="352"/>
                  </a:lnTo>
                  <a:lnTo>
                    <a:pt x="356" y="352"/>
                  </a:lnTo>
                  <a:lnTo>
                    <a:pt x="353" y="356"/>
                  </a:lnTo>
                  <a:lnTo>
                    <a:pt x="347" y="356"/>
                  </a:lnTo>
                  <a:lnTo>
                    <a:pt x="346" y="359"/>
                  </a:lnTo>
                  <a:lnTo>
                    <a:pt x="337" y="364"/>
                  </a:lnTo>
                  <a:lnTo>
                    <a:pt x="334" y="366"/>
                  </a:lnTo>
                  <a:lnTo>
                    <a:pt x="332" y="371"/>
                  </a:lnTo>
                  <a:lnTo>
                    <a:pt x="332" y="373"/>
                  </a:lnTo>
                  <a:lnTo>
                    <a:pt x="330" y="382"/>
                  </a:lnTo>
                  <a:lnTo>
                    <a:pt x="325" y="385"/>
                  </a:lnTo>
                  <a:lnTo>
                    <a:pt x="324" y="387"/>
                  </a:lnTo>
                  <a:lnTo>
                    <a:pt x="322" y="394"/>
                  </a:lnTo>
                  <a:lnTo>
                    <a:pt x="324" y="400"/>
                  </a:lnTo>
                  <a:lnTo>
                    <a:pt x="327" y="402"/>
                  </a:lnTo>
                  <a:lnTo>
                    <a:pt x="332" y="402"/>
                  </a:lnTo>
                  <a:lnTo>
                    <a:pt x="334" y="404"/>
                  </a:lnTo>
                  <a:lnTo>
                    <a:pt x="337" y="412"/>
                  </a:lnTo>
                  <a:lnTo>
                    <a:pt x="341" y="414"/>
                  </a:lnTo>
                  <a:lnTo>
                    <a:pt x="341" y="416"/>
                  </a:lnTo>
                  <a:lnTo>
                    <a:pt x="341" y="419"/>
                  </a:lnTo>
                  <a:lnTo>
                    <a:pt x="339" y="423"/>
                  </a:lnTo>
                  <a:lnTo>
                    <a:pt x="337" y="428"/>
                  </a:lnTo>
                  <a:lnTo>
                    <a:pt x="334" y="431"/>
                  </a:lnTo>
                  <a:lnTo>
                    <a:pt x="334" y="440"/>
                  </a:lnTo>
                  <a:lnTo>
                    <a:pt x="334" y="443"/>
                  </a:lnTo>
                  <a:lnTo>
                    <a:pt x="334" y="445"/>
                  </a:lnTo>
                  <a:lnTo>
                    <a:pt x="334" y="450"/>
                  </a:lnTo>
                  <a:lnTo>
                    <a:pt x="330" y="455"/>
                  </a:lnTo>
                  <a:lnTo>
                    <a:pt x="334" y="460"/>
                  </a:lnTo>
                  <a:lnTo>
                    <a:pt x="334" y="462"/>
                  </a:lnTo>
                  <a:lnTo>
                    <a:pt x="335" y="469"/>
                  </a:lnTo>
                  <a:lnTo>
                    <a:pt x="334" y="472"/>
                  </a:lnTo>
                  <a:lnTo>
                    <a:pt x="334" y="474"/>
                  </a:lnTo>
                  <a:lnTo>
                    <a:pt x="334" y="477"/>
                  </a:lnTo>
                  <a:lnTo>
                    <a:pt x="334" y="481"/>
                  </a:lnTo>
                  <a:lnTo>
                    <a:pt x="332" y="489"/>
                  </a:lnTo>
                  <a:lnTo>
                    <a:pt x="337" y="493"/>
                  </a:lnTo>
                  <a:lnTo>
                    <a:pt x="346" y="501"/>
                  </a:lnTo>
                  <a:lnTo>
                    <a:pt x="347" y="505"/>
                  </a:lnTo>
                  <a:lnTo>
                    <a:pt x="354" y="508"/>
                  </a:lnTo>
                  <a:lnTo>
                    <a:pt x="368" y="510"/>
                  </a:lnTo>
                  <a:lnTo>
                    <a:pt x="370" y="510"/>
                  </a:lnTo>
                  <a:lnTo>
                    <a:pt x="371" y="515"/>
                  </a:lnTo>
                  <a:lnTo>
                    <a:pt x="375" y="520"/>
                  </a:lnTo>
                  <a:lnTo>
                    <a:pt x="378" y="522"/>
                  </a:lnTo>
                  <a:lnTo>
                    <a:pt x="387" y="523"/>
                  </a:lnTo>
                  <a:lnTo>
                    <a:pt x="397" y="529"/>
                  </a:lnTo>
                  <a:lnTo>
                    <a:pt x="399" y="530"/>
                  </a:lnTo>
                  <a:lnTo>
                    <a:pt x="400" y="534"/>
                  </a:lnTo>
                  <a:lnTo>
                    <a:pt x="400" y="537"/>
                  </a:lnTo>
                  <a:lnTo>
                    <a:pt x="404" y="539"/>
                  </a:lnTo>
                  <a:lnTo>
                    <a:pt x="407" y="547"/>
                  </a:lnTo>
                  <a:lnTo>
                    <a:pt x="414" y="552"/>
                  </a:lnTo>
                  <a:lnTo>
                    <a:pt x="423" y="559"/>
                  </a:lnTo>
                  <a:lnTo>
                    <a:pt x="426" y="561"/>
                  </a:lnTo>
                  <a:lnTo>
                    <a:pt x="429" y="563"/>
                  </a:lnTo>
                  <a:lnTo>
                    <a:pt x="433" y="563"/>
                  </a:lnTo>
                  <a:lnTo>
                    <a:pt x="440" y="568"/>
                  </a:lnTo>
                  <a:lnTo>
                    <a:pt x="445" y="571"/>
                  </a:lnTo>
                  <a:lnTo>
                    <a:pt x="452" y="581"/>
                  </a:lnTo>
                  <a:lnTo>
                    <a:pt x="455" y="588"/>
                  </a:lnTo>
                  <a:lnTo>
                    <a:pt x="455" y="595"/>
                  </a:lnTo>
                  <a:lnTo>
                    <a:pt x="455" y="600"/>
                  </a:lnTo>
                  <a:lnTo>
                    <a:pt x="457" y="607"/>
                  </a:lnTo>
                  <a:lnTo>
                    <a:pt x="457" y="614"/>
                  </a:lnTo>
                  <a:lnTo>
                    <a:pt x="459" y="619"/>
                  </a:lnTo>
                  <a:lnTo>
                    <a:pt x="428" y="619"/>
                  </a:lnTo>
                  <a:lnTo>
                    <a:pt x="419" y="621"/>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14" name="Freeform 16">
              <a:extLst>
                <a:ext uri="{FF2B5EF4-FFF2-40B4-BE49-F238E27FC236}">
                  <a16:creationId xmlns:a16="http://schemas.microsoft.com/office/drawing/2014/main" id="{4275CCE5-B1A7-25B3-348E-B88EC6FAC178}"/>
                </a:ext>
              </a:extLst>
            </p:cNvPr>
            <p:cNvSpPr>
              <a:spLocks/>
            </p:cNvSpPr>
            <p:nvPr/>
          </p:nvSpPr>
          <p:spPr bwMode="gray">
            <a:xfrm>
              <a:off x="1699895" y="2020295"/>
              <a:ext cx="1104639" cy="924290"/>
            </a:xfrm>
            <a:custGeom>
              <a:avLst/>
              <a:gdLst/>
              <a:ahLst/>
              <a:cxnLst>
                <a:cxn ang="0">
                  <a:pos x="62" y="443"/>
                </a:cxn>
                <a:cxn ang="0">
                  <a:pos x="0" y="396"/>
                </a:cxn>
                <a:cxn ang="0">
                  <a:pos x="9" y="333"/>
                </a:cxn>
                <a:cxn ang="0">
                  <a:pos x="50" y="275"/>
                </a:cxn>
                <a:cxn ang="0">
                  <a:pos x="105" y="155"/>
                </a:cxn>
                <a:cxn ang="0">
                  <a:pos x="135" y="73"/>
                </a:cxn>
                <a:cxn ang="0">
                  <a:pos x="139" y="65"/>
                </a:cxn>
                <a:cxn ang="0">
                  <a:pos x="147" y="26"/>
                </a:cxn>
                <a:cxn ang="0">
                  <a:pos x="170" y="10"/>
                </a:cxn>
                <a:cxn ang="0">
                  <a:pos x="178" y="10"/>
                </a:cxn>
                <a:cxn ang="0">
                  <a:pos x="207" y="22"/>
                </a:cxn>
                <a:cxn ang="0">
                  <a:pos x="223" y="24"/>
                </a:cxn>
                <a:cxn ang="0">
                  <a:pos x="233" y="51"/>
                </a:cxn>
                <a:cxn ang="0">
                  <a:pos x="231" y="67"/>
                </a:cxn>
                <a:cxn ang="0">
                  <a:pos x="233" y="85"/>
                </a:cxn>
                <a:cxn ang="0">
                  <a:pos x="255" y="99"/>
                </a:cxn>
                <a:cxn ang="0">
                  <a:pos x="282" y="101"/>
                </a:cxn>
                <a:cxn ang="0">
                  <a:pos x="298" y="97"/>
                </a:cxn>
                <a:cxn ang="0">
                  <a:pos x="325" y="104"/>
                </a:cxn>
                <a:cxn ang="0">
                  <a:pos x="337" y="109"/>
                </a:cxn>
                <a:cxn ang="0">
                  <a:pos x="342" y="120"/>
                </a:cxn>
                <a:cxn ang="0">
                  <a:pos x="358" y="120"/>
                </a:cxn>
                <a:cxn ang="0">
                  <a:pos x="380" y="118"/>
                </a:cxn>
                <a:cxn ang="0">
                  <a:pos x="393" y="123"/>
                </a:cxn>
                <a:cxn ang="0">
                  <a:pos x="421" y="123"/>
                </a:cxn>
                <a:cxn ang="0">
                  <a:pos x="445" y="121"/>
                </a:cxn>
                <a:cxn ang="0">
                  <a:pos x="470" y="121"/>
                </a:cxn>
                <a:cxn ang="0">
                  <a:pos x="496" y="125"/>
                </a:cxn>
                <a:cxn ang="0">
                  <a:pos x="583" y="137"/>
                </a:cxn>
                <a:cxn ang="0">
                  <a:pos x="662" y="155"/>
                </a:cxn>
                <a:cxn ang="0">
                  <a:pos x="669" y="176"/>
                </a:cxn>
                <a:cxn ang="0">
                  <a:pos x="684" y="191"/>
                </a:cxn>
                <a:cxn ang="0">
                  <a:pos x="677" y="214"/>
                </a:cxn>
                <a:cxn ang="0">
                  <a:pos x="655" y="248"/>
                </a:cxn>
                <a:cxn ang="0">
                  <a:pos x="648" y="256"/>
                </a:cxn>
                <a:cxn ang="0">
                  <a:pos x="643" y="263"/>
                </a:cxn>
                <a:cxn ang="0">
                  <a:pos x="640" y="273"/>
                </a:cxn>
                <a:cxn ang="0">
                  <a:pos x="624" y="284"/>
                </a:cxn>
                <a:cxn ang="0">
                  <a:pos x="611" y="302"/>
                </a:cxn>
                <a:cxn ang="0">
                  <a:pos x="604" y="309"/>
                </a:cxn>
                <a:cxn ang="0">
                  <a:pos x="600" y="328"/>
                </a:cxn>
                <a:cxn ang="0">
                  <a:pos x="607" y="333"/>
                </a:cxn>
                <a:cxn ang="0">
                  <a:pos x="612" y="337"/>
                </a:cxn>
                <a:cxn ang="0">
                  <a:pos x="619" y="345"/>
                </a:cxn>
                <a:cxn ang="0">
                  <a:pos x="612" y="355"/>
                </a:cxn>
                <a:cxn ang="0">
                  <a:pos x="609" y="374"/>
                </a:cxn>
                <a:cxn ang="0">
                  <a:pos x="604" y="379"/>
                </a:cxn>
                <a:cxn ang="0">
                  <a:pos x="599" y="396"/>
                </a:cxn>
                <a:cxn ang="0">
                  <a:pos x="380" y="531"/>
                </a:cxn>
              </a:cxnLst>
              <a:rect l="0" t="0" r="r" b="b"/>
              <a:pathLst>
                <a:path w="686" h="574">
                  <a:moveTo>
                    <a:pt x="219" y="489"/>
                  </a:moveTo>
                  <a:lnTo>
                    <a:pt x="156" y="470"/>
                  </a:lnTo>
                  <a:lnTo>
                    <a:pt x="84" y="449"/>
                  </a:lnTo>
                  <a:lnTo>
                    <a:pt x="62" y="443"/>
                  </a:lnTo>
                  <a:lnTo>
                    <a:pt x="38" y="436"/>
                  </a:lnTo>
                  <a:lnTo>
                    <a:pt x="9" y="427"/>
                  </a:lnTo>
                  <a:lnTo>
                    <a:pt x="0" y="413"/>
                  </a:lnTo>
                  <a:lnTo>
                    <a:pt x="0" y="396"/>
                  </a:lnTo>
                  <a:lnTo>
                    <a:pt x="6" y="378"/>
                  </a:lnTo>
                  <a:lnTo>
                    <a:pt x="12" y="366"/>
                  </a:lnTo>
                  <a:lnTo>
                    <a:pt x="14" y="359"/>
                  </a:lnTo>
                  <a:lnTo>
                    <a:pt x="9" y="333"/>
                  </a:lnTo>
                  <a:lnTo>
                    <a:pt x="19" y="321"/>
                  </a:lnTo>
                  <a:lnTo>
                    <a:pt x="36" y="292"/>
                  </a:lnTo>
                  <a:lnTo>
                    <a:pt x="35" y="289"/>
                  </a:lnTo>
                  <a:lnTo>
                    <a:pt x="50" y="275"/>
                  </a:lnTo>
                  <a:lnTo>
                    <a:pt x="58" y="261"/>
                  </a:lnTo>
                  <a:lnTo>
                    <a:pt x="70" y="237"/>
                  </a:lnTo>
                  <a:lnTo>
                    <a:pt x="88" y="195"/>
                  </a:lnTo>
                  <a:lnTo>
                    <a:pt x="105" y="155"/>
                  </a:lnTo>
                  <a:lnTo>
                    <a:pt x="108" y="140"/>
                  </a:lnTo>
                  <a:lnTo>
                    <a:pt x="118" y="120"/>
                  </a:lnTo>
                  <a:lnTo>
                    <a:pt x="130" y="94"/>
                  </a:lnTo>
                  <a:lnTo>
                    <a:pt x="135" y="73"/>
                  </a:lnTo>
                  <a:lnTo>
                    <a:pt x="139" y="72"/>
                  </a:lnTo>
                  <a:lnTo>
                    <a:pt x="141" y="77"/>
                  </a:lnTo>
                  <a:lnTo>
                    <a:pt x="144" y="75"/>
                  </a:lnTo>
                  <a:lnTo>
                    <a:pt x="139" y="65"/>
                  </a:lnTo>
                  <a:lnTo>
                    <a:pt x="146" y="51"/>
                  </a:lnTo>
                  <a:lnTo>
                    <a:pt x="144" y="44"/>
                  </a:lnTo>
                  <a:lnTo>
                    <a:pt x="149" y="34"/>
                  </a:lnTo>
                  <a:lnTo>
                    <a:pt x="147" y="26"/>
                  </a:lnTo>
                  <a:lnTo>
                    <a:pt x="156" y="20"/>
                  </a:lnTo>
                  <a:lnTo>
                    <a:pt x="158" y="0"/>
                  </a:lnTo>
                  <a:lnTo>
                    <a:pt x="168" y="14"/>
                  </a:lnTo>
                  <a:lnTo>
                    <a:pt x="170" y="10"/>
                  </a:lnTo>
                  <a:lnTo>
                    <a:pt x="168" y="5"/>
                  </a:lnTo>
                  <a:lnTo>
                    <a:pt x="173" y="3"/>
                  </a:lnTo>
                  <a:lnTo>
                    <a:pt x="175" y="8"/>
                  </a:lnTo>
                  <a:lnTo>
                    <a:pt x="178" y="10"/>
                  </a:lnTo>
                  <a:lnTo>
                    <a:pt x="192" y="7"/>
                  </a:lnTo>
                  <a:lnTo>
                    <a:pt x="200" y="19"/>
                  </a:lnTo>
                  <a:lnTo>
                    <a:pt x="204" y="20"/>
                  </a:lnTo>
                  <a:lnTo>
                    <a:pt x="207" y="22"/>
                  </a:lnTo>
                  <a:lnTo>
                    <a:pt x="211" y="20"/>
                  </a:lnTo>
                  <a:lnTo>
                    <a:pt x="214" y="19"/>
                  </a:lnTo>
                  <a:lnTo>
                    <a:pt x="217" y="20"/>
                  </a:lnTo>
                  <a:lnTo>
                    <a:pt x="223" y="24"/>
                  </a:lnTo>
                  <a:lnTo>
                    <a:pt x="226" y="31"/>
                  </a:lnTo>
                  <a:lnTo>
                    <a:pt x="231" y="36"/>
                  </a:lnTo>
                  <a:lnTo>
                    <a:pt x="231" y="41"/>
                  </a:lnTo>
                  <a:lnTo>
                    <a:pt x="233" y="51"/>
                  </a:lnTo>
                  <a:lnTo>
                    <a:pt x="233" y="55"/>
                  </a:lnTo>
                  <a:lnTo>
                    <a:pt x="233" y="60"/>
                  </a:lnTo>
                  <a:lnTo>
                    <a:pt x="233" y="61"/>
                  </a:lnTo>
                  <a:lnTo>
                    <a:pt x="231" y="67"/>
                  </a:lnTo>
                  <a:lnTo>
                    <a:pt x="231" y="72"/>
                  </a:lnTo>
                  <a:lnTo>
                    <a:pt x="229" y="75"/>
                  </a:lnTo>
                  <a:lnTo>
                    <a:pt x="228" y="82"/>
                  </a:lnTo>
                  <a:lnTo>
                    <a:pt x="233" y="85"/>
                  </a:lnTo>
                  <a:lnTo>
                    <a:pt x="235" y="89"/>
                  </a:lnTo>
                  <a:lnTo>
                    <a:pt x="241" y="92"/>
                  </a:lnTo>
                  <a:lnTo>
                    <a:pt x="248" y="97"/>
                  </a:lnTo>
                  <a:lnTo>
                    <a:pt x="255" y="99"/>
                  </a:lnTo>
                  <a:lnTo>
                    <a:pt x="258" y="102"/>
                  </a:lnTo>
                  <a:lnTo>
                    <a:pt x="262" y="104"/>
                  </a:lnTo>
                  <a:lnTo>
                    <a:pt x="276" y="102"/>
                  </a:lnTo>
                  <a:lnTo>
                    <a:pt x="282" y="101"/>
                  </a:lnTo>
                  <a:lnTo>
                    <a:pt x="284" y="101"/>
                  </a:lnTo>
                  <a:lnTo>
                    <a:pt x="288" y="101"/>
                  </a:lnTo>
                  <a:lnTo>
                    <a:pt x="293" y="97"/>
                  </a:lnTo>
                  <a:lnTo>
                    <a:pt x="298" y="97"/>
                  </a:lnTo>
                  <a:lnTo>
                    <a:pt x="301" y="99"/>
                  </a:lnTo>
                  <a:lnTo>
                    <a:pt x="306" y="101"/>
                  </a:lnTo>
                  <a:lnTo>
                    <a:pt x="320" y="101"/>
                  </a:lnTo>
                  <a:lnTo>
                    <a:pt x="325" y="104"/>
                  </a:lnTo>
                  <a:lnTo>
                    <a:pt x="327" y="106"/>
                  </a:lnTo>
                  <a:lnTo>
                    <a:pt x="330" y="106"/>
                  </a:lnTo>
                  <a:lnTo>
                    <a:pt x="334" y="108"/>
                  </a:lnTo>
                  <a:lnTo>
                    <a:pt x="337" y="109"/>
                  </a:lnTo>
                  <a:lnTo>
                    <a:pt x="340" y="113"/>
                  </a:lnTo>
                  <a:lnTo>
                    <a:pt x="340" y="113"/>
                  </a:lnTo>
                  <a:lnTo>
                    <a:pt x="340" y="118"/>
                  </a:lnTo>
                  <a:lnTo>
                    <a:pt x="342" y="120"/>
                  </a:lnTo>
                  <a:lnTo>
                    <a:pt x="346" y="120"/>
                  </a:lnTo>
                  <a:lnTo>
                    <a:pt x="351" y="118"/>
                  </a:lnTo>
                  <a:lnTo>
                    <a:pt x="354" y="118"/>
                  </a:lnTo>
                  <a:lnTo>
                    <a:pt x="358" y="120"/>
                  </a:lnTo>
                  <a:lnTo>
                    <a:pt x="359" y="120"/>
                  </a:lnTo>
                  <a:lnTo>
                    <a:pt x="363" y="121"/>
                  </a:lnTo>
                  <a:lnTo>
                    <a:pt x="366" y="120"/>
                  </a:lnTo>
                  <a:lnTo>
                    <a:pt x="380" y="118"/>
                  </a:lnTo>
                  <a:lnTo>
                    <a:pt x="383" y="116"/>
                  </a:lnTo>
                  <a:lnTo>
                    <a:pt x="385" y="116"/>
                  </a:lnTo>
                  <a:lnTo>
                    <a:pt x="390" y="118"/>
                  </a:lnTo>
                  <a:lnTo>
                    <a:pt x="393" y="123"/>
                  </a:lnTo>
                  <a:lnTo>
                    <a:pt x="397" y="125"/>
                  </a:lnTo>
                  <a:lnTo>
                    <a:pt x="409" y="125"/>
                  </a:lnTo>
                  <a:lnTo>
                    <a:pt x="416" y="126"/>
                  </a:lnTo>
                  <a:lnTo>
                    <a:pt x="421" y="123"/>
                  </a:lnTo>
                  <a:lnTo>
                    <a:pt x="428" y="123"/>
                  </a:lnTo>
                  <a:lnTo>
                    <a:pt x="433" y="121"/>
                  </a:lnTo>
                  <a:lnTo>
                    <a:pt x="443" y="121"/>
                  </a:lnTo>
                  <a:lnTo>
                    <a:pt x="445" y="121"/>
                  </a:lnTo>
                  <a:lnTo>
                    <a:pt x="457" y="123"/>
                  </a:lnTo>
                  <a:lnTo>
                    <a:pt x="462" y="118"/>
                  </a:lnTo>
                  <a:lnTo>
                    <a:pt x="465" y="118"/>
                  </a:lnTo>
                  <a:lnTo>
                    <a:pt x="470" y="121"/>
                  </a:lnTo>
                  <a:lnTo>
                    <a:pt x="476" y="120"/>
                  </a:lnTo>
                  <a:lnTo>
                    <a:pt x="481" y="121"/>
                  </a:lnTo>
                  <a:lnTo>
                    <a:pt x="486" y="121"/>
                  </a:lnTo>
                  <a:lnTo>
                    <a:pt x="496" y="125"/>
                  </a:lnTo>
                  <a:lnTo>
                    <a:pt x="498" y="125"/>
                  </a:lnTo>
                  <a:lnTo>
                    <a:pt x="506" y="123"/>
                  </a:lnTo>
                  <a:lnTo>
                    <a:pt x="511" y="120"/>
                  </a:lnTo>
                  <a:lnTo>
                    <a:pt x="583" y="137"/>
                  </a:lnTo>
                  <a:lnTo>
                    <a:pt x="585" y="137"/>
                  </a:lnTo>
                  <a:lnTo>
                    <a:pt x="612" y="143"/>
                  </a:lnTo>
                  <a:lnTo>
                    <a:pt x="621" y="145"/>
                  </a:lnTo>
                  <a:lnTo>
                    <a:pt x="662" y="155"/>
                  </a:lnTo>
                  <a:lnTo>
                    <a:pt x="664" y="157"/>
                  </a:lnTo>
                  <a:lnTo>
                    <a:pt x="664" y="166"/>
                  </a:lnTo>
                  <a:lnTo>
                    <a:pt x="667" y="173"/>
                  </a:lnTo>
                  <a:lnTo>
                    <a:pt x="669" y="176"/>
                  </a:lnTo>
                  <a:lnTo>
                    <a:pt x="674" y="178"/>
                  </a:lnTo>
                  <a:lnTo>
                    <a:pt x="675" y="183"/>
                  </a:lnTo>
                  <a:lnTo>
                    <a:pt x="682" y="188"/>
                  </a:lnTo>
                  <a:lnTo>
                    <a:pt x="684" y="191"/>
                  </a:lnTo>
                  <a:lnTo>
                    <a:pt x="684" y="196"/>
                  </a:lnTo>
                  <a:lnTo>
                    <a:pt x="686" y="203"/>
                  </a:lnTo>
                  <a:lnTo>
                    <a:pt x="684" y="207"/>
                  </a:lnTo>
                  <a:lnTo>
                    <a:pt x="677" y="214"/>
                  </a:lnTo>
                  <a:lnTo>
                    <a:pt x="675" y="217"/>
                  </a:lnTo>
                  <a:lnTo>
                    <a:pt x="665" y="229"/>
                  </a:lnTo>
                  <a:lnTo>
                    <a:pt x="662" y="236"/>
                  </a:lnTo>
                  <a:lnTo>
                    <a:pt x="655" y="248"/>
                  </a:lnTo>
                  <a:lnTo>
                    <a:pt x="653" y="251"/>
                  </a:lnTo>
                  <a:lnTo>
                    <a:pt x="652" y="251"/>
                  </a:lnTo>
                  <a:lnTo>
                    <a:pt x="650" y="255"/>
                  </a:lnTo>
                  <a:lnTo>
                    <a:pt x="648" y="256"/>
                  </a:lnTo>
                  <a:lnTo>
                    <a:pt x="643" y="258"/>
                  </a:lnTo>
                  <a:lnTo>
                    <a:pt x="643" y="261"/>
                  </a:lnTo>
                  <a:lnTo>
                    <a:pt x="643" y="263"/>
                  </a:lnTo>
                  <a:lnTo>
                    <a:pt x="643" y="263"/>
                  </a:lnTo>
                  <a:lnTo>
                    <a:pt x="645" y="263"/>
                  </a:lnTo>
                  <a:lnTo>
                    <a:pt x="643" y="265"/>
                  </a:lnTo>
                  <a:lnTo>
                    <a:pt x="643" y="270"/>
                  </a:lnTo>
                  <a:lnTo>
                    <a:pt x="640" y="273"/>
                  </a:lnTo>
                  <a:lnTo>
                    <a:pt x="636" y="275"/>
                  </a:lnTo>
                  <a:lnTo>
                    <a:pt x="634" y="277"/>
                  </a:lnTo>
                  <a:lnTo>
                    <a:pt x="631" y="282"/>
                  </a:lnTo>
                  <a:lnTo>
                    <a:pt x="624" y="284"/>
                  </a:lnTo>
                  <a:lnTo>
                    <a:pt x="621" y="289"/>
                  </a:lnTo>
                  <a:lnTo>
                    <a:pt x="619" y="289"/>
                  </a:lnTo>
                  <a:lnTo>
                    <a:pt x="612" y="301"/>
                  </a:lnTo>
                  <a:lnTo>
                    <a:pt x="611" y="302"/>
                  </a:lnTo>
                  <a:lnTo>
                    <a:pt x="611" y="304"/>
                  </a:lnTo>
                  <a:lnTo>
                    <a:pt x="607" y="306"/>
                  </a:lnTo>
                  <a:lnTo>
                    <a:pt x="605" y="309"/>
                  </a:lnTo>
                  <a:lnTo>
                    <a:pt x="604" y="309"/>
                  </a:lnTo>
                  <a:lnTo>
                    <a:pt x="602" y="314"/>
                  </a:lnTo>
                  <a:lnTo>
                    <a:pt x="600" y="318"/>
                  </a:lnTo>
                  <a:lnTo>
                    <a:pt x="602" y="325"/>
                  </a:lnTo>
                  <a:lnTo>
                    <a:pt x="600" y="328"/>
                  </a:lnTo>
                  <a:lnTo>
                    <a:pt x="600" y="330"/>
                  </a:lnTo>
                  <a:lnTo>
                    <a:pt x="602" y="333"/>
                  </a:lnTo>
                  <a:lnTo>
                    <a:pt x="604" y="335"/>
                  </a:lnTo>
                  <a:lnTo>
                    <a:pt x="607" y="333"/>
                  </a:lnTo>
                  <a:lnTo>
                    <a:pt x="607" y="333"/>
                  </a:lnTo>
                  <a:lnTo>
                    <a:pt x="609" y="337"/>
                  </a:lnTo>
                  <a:lnTo>
                    <a:pt x="611" y="338"/>
                  </a:lnTo>
                  <a:lnTo>
                    <a:pt x="612" y="337"/>
                  </a:lnTo>
                  <a:lnTo>
                    <a:pt x="616" y="337"/>
                  </a:lnTo>
                  <a:lnTo>
                    <a:pt x="616" y="340"/>
                  </a:lnTo>
                  <a:lnTo>
                    <a:pt x="616" y="342"/>
                  </a:lnTo>
                  <a:lnTo>
                    <a:pt x="619" y="345"/>
                  </a:lnTo>
                  <a:lnTo>
                    <a:pt x="619" y="349"/>
                  </a:lnTo>
                  <a:lnTo>
                    <a:pt x="616" y="354"/>
                  </a:lnTo>
                  <a:lnTo>
                    <a:pt x="614" y="354"/>
                  </a:lnTo>
                  <a:lnTo>
                    <a:pt x="612" y="355"/>
                  </a:lnTo>
                  <a:lnTo>
                    <a:pt x="614" y="362"/>
                  </a:lnTo>
                  <a:lnTo>
                    <a:pt x="611" y="367"/>
                  </a:lnTo>
                  <a:lnTo>
                    <a:pt x="611" y="371"/>
                  </a:lnTo>
                  <a:lnTo>
                    <a:pt x="609" y="374"/>
                  </a:lnTo>
                  <a:lnTo>
                    <a:pt x="607" y="376"/>
                  </a:lnTo>
                  <a:lnTo>
                    <a:pt x="607" y="378"/>
                  </a:lnTo>
                  <a:lnTo>
                    <a:pt x="604" y="378"/>
                  </a:lnTo>
                  <a:lnTo>
                    <a:pt x="604" y="379"/>
                  </a:lnTo>
                  <a:lnTo>
                    <a:pt x="602" y="381"/>
                  </a:lnTo>
                  <a:lnTo>
                    <a:pt x="602" y="383"/>
                  </a:lnTo>
                  <a:lnTo>
                    <a:pt x="602" y="388"/>
                  </a:lnTo>
                  <a:lnTo>
                    <a:pt x="599" y="396"/>
                  </a:lnTo>
                  <a:lnTo>
                    <a:pt x="559" y="574"/>
                  </a:lnTo>
                  <a:lnTo>
                    <a:pt x="470" y="552"/>
                  </a:lnTo>
                  <a:lnTo>
                    <a:pt x="383" y="531"/>
                  </a:lnTo>
                  <a:lnTo>
                    <a:pt x="380" y="531"/>
                  </a:lnTo>
                  <a:lnTo>
                    <a:pt x="330" y="518"/>
                  </a:lnTo>
                  <a:lnTo>
                    <a:pt x="264" y="501"/>
                  </a:lnTo>
                  <a:lnTo>
                    <a:pt x="219" y="489"/>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15" name="Freeform 17">
              <a:extLst>
                <a:ext uri="{FF2B5EF4-FFF2-40B4-BE49-F238E27FC236}">
                  <a16:creationId xmlns:a16="http://schemas.microsoft.com/office/drawing/2014/main" id="{38E7C9F5-4E11-F7B4-1B28-B5ABCD8D2A6A}"/>
                </a:ext>
              </a:extLst>
            </p:cNvPr>
            <p:cNvSpPr>
              <a:spLocks/>
            </p:cNvSpPr>
            <p:nvPr/>
          </p:nvSpPr>
          <p:spPr bwMode="gray">
            <a:xfrm>
              <a:off x="8184418" y="2269886"/>
              <a:ext cx="220606" cy="476638"/>
            </a:xfrm>
            <a:custGeom>
              <a:avLst/>
              <a:gdLst/>
              <a:ahLst/>
              <a:cxnLst>
                <a:cxn ang="0">
                  <a:pos x="17" y="296"/>
                </a:cxn>
                <a:cxn ang="0">
                  <a:pos x="14" y="293"/>
                </a:cxn>
                <a:cxn ang="0">
                  <a:pos x="10" y="289"/>
                </a:cxn>
                <a:cxn ang="0">
                  <a:pos x="5" y="282"/>
                </a:cxn>
                <a:cxn ang="0">
                  <a:pos x="5" y="274"/>
                </a:cxn>
                <a:cxn ang="0">
                  <a:pos x="9" y="270"/>
                </a:cxn>
                <a:cxn ang="0">
                  <a:pos x="7" y="262"/>
                </a:cxn>
                <a:cxn ang="0">
                  <a:pos x="7" y="255"/>
                </a:cxn>
                <a:cxn ang="0">
                  <a:pos x="5" y="241"/>
                </a:cxn>
                <a:cxn ang="0">
                  <a:pos x="3" y="233"/>
                </a:cxn>
                <a:cxn ang="0">
                  <a:pos x="2" y="226"/>
                </a:cxn>
                <a:cxn ang="0">
                  <a:pos x="2" y="214"/>
                </a:cxn>
                <a:cxn ang="0">
                  <a:pos x="0" y="206"/>
                </a:cxn>
                <a:cxn ang="0">
                  <a:pos x="2" y="192"/>
                </a:cxn>
                <a:cxn ang="0">
                  <a:pos x="7" y="183"/>
                </a:cxn>
                <a:cxn ang="0">
                  <a:pos x="9" y="178"/>
                </a:cxn>
                <a:cxn ang="0">
                  <a:pos x="10" y="166"/>
                </a:cxn>
                <a:cxn ang="0">
                  <a:pos x="10" y="159"/>
                </a:cxn>
                <a:cxn ang="0">
                  <a:pos x="9" y="158"/>
                </a:cxn>
                <a:cxn ang="0">
                  <a:pos x="10" y="153"/>
                </a:cxn>
                <a:cxn ang="0">
                  <a:pos x="12" y="144"/>
                </a:cxn>
                <a:cxn ang="0">
                  <a:pos x="10" y="142"/>
                </a:cxn>
                <a:cxn ang="0">
                  <a:pos x="7" y="135"/>
                </a:cxn>
                <a:cxn ang="0">
                  <a:pos x="5" y="127"/>
                </a:cxn>
                <a:cxn ang="0">
                  <a:pos x="9" y="120"/>
                </a:cxn>
                <a:cxn ang="0">
                  <a:pos x="14" y="117"/>
                </a:cxn>
                <a:cxn ang="0">
                  <a:pos x="21" y="113"/>
                </a:cxn>
                <a:cxn ang="0">
                  <a:pos x="24" y="108"/>
                </a:cxn>
                <a:cxn ang="0">
                  <a:pos x="31" y="101"/>
                </a:cxn>
                <a:cxn ang="0">
                  <a:pos x="31" y="98"/>
                </a:cxn>
                <a:cxn ang="0">
                  <a:pos x="34" y="94"/>
                </a:cxn>
                <a:cxn ang="0">
                  <a:pos x="32" y="89"/>
                </a:cxn>
                <a:cxn ang="0">
                  <a:pos x="36" y="84"/>
                </a:cxn>
                <a:cxn ang="0">
                  <a:pos x="31" y="79"/>
                </a:cxn>
                <a:cxn ang="0">
                  <a:pos x="27" y="76"/>
                </a:cxn>
                <a:cxn ang="0">
                  <a:pos x="26" y="65"/>
                </a:cxn>
                <a:cxn ang="0">
                  <a:pos x="29" y="50"/>
                </a:cxn>
                <a:cxn ang="0">
                  <a:pos x="24" y="43"/>
                </a:cxn>
                <a:cxn ang="0">
                  <a:pos x="24" y="35"/>
                </a:cxn>
                <a:cxn ang="0">
                  <a:pos x="27" y="18"/>
                </a:cxn>
                <a:cxn ang="0">
                  <a:pos x="29" y="14"/>
                </a:cxn>
                <a:cxn ang="0">
                  <a:pos x="46" y="9"/>
                </a:cxn>
                <a:cxn ang="0">
                  <a:pos x="70" y="65"/>
                </a:cxn>
                <a:cxn ang="0">
                  <a:pos x="97" y="156"/>
                </a:cxn>
                <a:cxn ang="0">
                  <a:pos x="106" y="178"/>
                </a:cxn>
                <a:cxn ang="0">
                  <a:pos x="108" y="182"/>
                </a:cxn>
                <a:cxn ang="0">
                  <a:pos x="108" y="188"/>
                </a:cxn>
                <a:cxn ang="0">
                  <a:pos x="109" y="197"/>
                </a:cxn>
                <a:cxn ang="0">
                  <a:pos x="118" y="206"/>
                </a:cxn>
                <a:cxn ang="0">
                  <a:pos x="126" y="209"/>
                </a:cxn>
                <a:cxn ang="0">
                  <a:pos x="130" y="221"/>
                </a:cxn>
                <a:cxn ang="0">
                  <a:pos x="126" y="224"/>
                </a:cxn>
                <a:cxn ang="0">
                  <a:pos x="126" y="229"/>
                </a:cxn>
                <a:cxn ang="0">
                  <a:pos x="137" y="226"/>
                </a:cxn>
                <a:cxn ang="0">
                  <a:pos x="135" y="250"/>
                </a:cxn>
                <a:cxn ang="0">
                  <a:pos x="128" y="248"/>
                </a:cxn>
                <a:cxn ang="0">
                  <a:pos x="120" y="260"/>
                </a:cxn>
                <a:cxn ang="0">
                  <a:pos x="111" y="262"/>
                </a:cxn>
                <a:cxn ang="0">
                  <a:pos x="108" y="269"/>
                </a:cxn>
                <a:cxn ang="0">
                  <a:pos x="106" y="276"/>
                </a:cxn>
                <a:cxn ang="0">
                  <a:pos x="56" y="288"/>
                </a:cxn>
              </a:cxnLst>
              <a:rect l="0" t="0" r="r" b="b"/>
              <a:pathLst>
                <a:path w="137" h="296">
                  <a:moveTo>
                    <a:pt x="29" y="293"/>
                  </a:moveTo>
                  <a:lnTo>
                    <a:pt x="17" y="296"/>
                  </a:lnTo>
                  <a:lnTo>
                    <a:pt x="15" y="293"/>
                  </a:lnTo>
                  <a:lnTo>
                    <a:pt x="14" y="293"/>
                  </a:lnTo>
                  <a:lnTo>
                    <a:pt x="12" y="293"/>
                  </a:lnTo>
                  <a:lnTo>
                    <a:pt x="10" y="289"/>
                  </a:lnTo>
                  <a:lnTo>
                    <a:pt x="9" y="289"/>
                  </a:lnTo>
                  <a:lnTo>
                    <a:pt x="5" y="282"/>
                  </a:lnTo>
                  <a:lnTo>
                    <a:pt x="7" y="277"/>
                  </a:lnTo>
                  <a:lnTo>
                    <a:pt x="5" y="274"/>
                  </a:lnTo>
                  <a:lnTo>
                    <a:pt x="7" y="272"/>
                  </a:lnTo>
                  <a:lnTo>
                    <a:pt x="9" y="270"/>
                  </a:lnTo>
                  <a:lnTo>
                    <a:pt x="9" y="267"/>
                  </a:lnTo>
                  <a:lnTo>
                    <a:pt x="7" y="262"/>
                  </a:lnTo>
                  <a:lnTo>
                    <a:pt x="9" y="258"/>
                  </a:lnTo>
                  <a:lnTo>
                    <a:pt x="7" y="255"/>
                  </a:lnTo>
                  <a:lnTo>
                    <a:pt x="5" y="250"/>
                  </a:lnTo>
                  <a:lnTo>
                    <a:pt x="5" y="241"/>
                  </a:lnTo>
                  <a:lnTo>
                    <a:pt x="5" y="233"/>
                  </a:lnTo>
                  <a:lnTo>
                    <a:pt x="3" y="233"/>
                  </a:lnTo>
                  <a:lnTo>
                    <a:pt x="3" y="229"/>
                  </a:lnTo>
                  <a:lnTo>
                    <a:pt x="2" y="226"/>
                  </a:lnTo>
                  <a:lnTo>
                    <a:pt x="3" y="223"/>
                  </a:lnTo>
                  <a:lnTo>
                    <a:pt x="2" y="214"/>
                  </a:lnTo>
                  <a:lnTo>
                    <a:pt x="0" y="212"/>
                  </a:lnTo>
                  <a:lnTo>
                    <a:pt x="0" y="206"/>
                  </a:lnTo>
                  <a:lnTo>
                    <a:pt x="2" y="202"/>
                  </a:lnTo>
                  <a:lnTo>
                    <a:pt x="2" y="192"/>
                  </a:lnTo>
                  <a:lnTo>
                    <a:pt x="5" y="187"/>
                  </a:lnTo>
                  <a:lnTo>
                    <a:pt x="7" y="183"/>
                  </a:lnTo>
                  <a:lnTo>
                    <a:pt x="7" y="182"/>
                  </a:lnTo>
                  <a:lnTo>
                    <a:pt x="9" y="178"/>
                  </a:lnTo>
                  <a:lnTo>
                    <a:pt x="7" y="170"/>
                  </a:lnTo>
                  <a:lnTo>
                    <a:pt x="10" y="166"/>
                  </a:lnTo>
                  <a:lnTo>
                    <a:pt x="10" y="163"/>
                  </a:lnTo>
                  <a:lnTo>
                    <a:pt x="10" y="159"/>
                  </a:lnTo>
                  <a:lnTo>
                    <a:pt x="9" y="158"/>
                  </a:lnTo>
                  <a:lnTo>
                    <a:pt x="9" y="158"/>
                  </a:lnTo>
                  <a:lnTo>
                    <a:pt x="10" y="154"/>
                  </a:lnTo>
                  <a:lnTo>
                    <a:pt x="10" y="153"/>
                  </a:lnTo>
                  <a:lnTo>
                    <a:pt x="12" y="146"/>
                  </a:lnTo>
                  <a:lnTo>
                    <a:pt x="12" y="144"/>
                  </a:lnTo>
                  <a:lnTo>
                    <a:pt x="10" y="144"/>
                  </a:lnTo>
                  <a:lnTo>
                    <a:pt x="10" y="142"/>
                  </a:lnTo>
                  <a:lnTo>
                    <a:pt x="9" y="139"/>
                  </a:lnTo>
                  <a:lnTo>
                    <a:pt x="7" y="135"/>
                  </a:lnTo>
                  <a:lnTo>
                    <a:pt x="7" y="130"/>
                  </a:lnTo>
                  <a:lnTo>
                    <a:pt x="5" y="127"/>
                  </a:lnTo>
                  <a:lnTo>
                    <a:pt x="5" y="123"/>
                  </a:lnTo>
                  <a:lnTo>
                    <a:pt x="9" y="120"/>
                  </a:lnTo>
                  <a:lnTo>
                    <a:pt x="12" y="118"/>
                  </a:lnTo>
                  <a:lnTo>
                    <a:pt x="14" y="117"/>
                  </a:lnTo>
                  <a:lnTo>
                    <a:pt x="21" y="115"/>
                  </a:lnTo>
                  <a:lnTo>
                    <a:pt x="21" y="113"/>
                  </a:lnTo>
                  <a:lnTo>
                    <a:pt x="21" y="110"/>
                  </a:lnTo>
                  <a:lnTo>
                    <a:pt x="24" y="108"/>
                  </a:lnTo>
                  <a:lnTo>
                    <a:pt x="29" y="103"/>
                  </a:lnTo>
                  <a:lnTo>
                    <a:pt x="31" y="101"/>
                  </a:lnTo>
                  <a:lnTo>
                    <a:pt x="31" y="98"/>
                  </a:lnTo>
                  <a:lnTo>
                    <a:pt x="31" y="98"/>
                  </a:lnTo>
                  <a:lnTo>
                    <a:pt x="32" y="96"/>
                  </a:lnTo>
                  <a:lnTo>
                    <a:pt x="34" y="94"/>
                  </a:lnTo>
                  <a:lnTo>
                    <a:pt x="34" y="91"/>
                  </a:lnTo>
                  <a:lnTo>
                    <a:pt x="32" y="89"/>
                  </a:lnTo>
                  <a:lnTo>
                    <a:pt x="32" y="89"/>
                  </a:lnTo>
                  <a:lnTo>
                    <a:pt x="36" y="84"/>
                  </a:lnTo>
                  <a:lnTo>
                    <a:pt x="34" y="82"/>
                  </a:lnTo>
                  <a:lnTo>
                    <a:pt x="31" y="79"/>
                  </a:lnTo>
                  <a:lnTo>
                    <a:pt x="29" y="77"/>
                  </a:lnTo>
                  <a:lnTo>
                    <a:pt x="27" y="76"/>
                  </a:lnTo>
                  <a:lnTo>
                    <a:pt x="24" y="69"/>
                  </a:lnTo>
                  <a:lnTo>
                    <a:pt x="26" y="65"/>
                  </a:lnTo>
                  <a:lnTo>
                    <a:pt x="26" y="60"/>
                  </a:lnTo>
                  <a:lnTo>
                    <a:pt x="29" y="50"/>
                  </a:lnTo>
                  <a:lnTo>
                    <a:pt x="27" y="47"/>
                  </a:lnTo>
                  <a:lnTo>
                    <a:pt x="24" y="43"/>
                  </a:lnTo>
                  <a:lnTo>
                    <a:pt x="26" y="40"/>
                  </a:lnTo>
                  <a:lnTo>
                    <a:pt x="24" y="35"/>
                  </a:lnTo>
                  <a:lnTo>
                    <a:pt x="29" y="26"/>
                  </a:lnTo>
                  <a:lnTo>
                    <a:pt x="27" y="18"/>
                  </a:lnTo>
                  <a:lnTo>
                    <a:pt x="24" y="14"/>
                  </a:lnTo>
                  <a:lnTo>
                    <a:pt x="29" y="14"/>
                  </a:lnTo>
                  <a:lnTo>
                    <a:pt x="34" y="6"/>
                  </a:lnTo>
                  <a:lnTo>
                    <a:pt x="46" y="9"/>
                  </a:lnTo>
                  <a:lnTo>
                    <a:pt x="48" y="0"/>
                  </a:lnTo>
                  <a:lnTo>
                    <a:pt x="70" y="65"/>
                  </a:lnTo>
                  <a:lnTo>
                    <a:pt x="82" y="105"/>
                  </a:lnTo>
                  <a:lnTo>
                    <a:pt x="97" y="156"/>
                  </a:lnTo>
                  <a:lnTo>
                    <a:pt x="104" y="178"/>
                  </a:lnTo>
                  <a:lnTo>
                    <a:pt x="106" y="178"/>
                  </a:lnTo>
                  <a:lnTo>
                    <a:pt x="108" y="180"/>
                  </a:lnTo>
                  <a:lnTo>
                    <a:pt x="108" y="182"/>
                  </a:lnTo>
                  <a:lnTo>
                    <a:pt x="108" y="183"/>
                  </a:lnTo>
                  <a:lnTo>
                    <a:pt x="108" y="188"/>
                  </a:lnTo>
                  <a:lnTo>
                    <a:pt x="109" y="192"/>
                  </a:lnTo>
                  <a:lnTo>
                    <a:pt x="109" y="197"/>
                  </a:lnTo>
                  <a:lnTo>
                    <a:pt x="111" y="199"/>
                  </a:lnTo>
                  <a:lnTo>
                    <a:pt x="118" y="206"/>
                  </a:lnTo>
                  <a:lnTo>
                    <a:pt x="118" y="207"/>
                  </a:lnTo>
                  <a:lnTo>
                    <a:pt x="126" y="209"/>
                  </a:lnTo>
                  <a:lnTo>
                    <a:pt x="128" y="217"/>
                  </a:lnTo>
                  <a:lnTo>
                    <a:pt x="130" y="221"/>
                  </a:lnTo>
                  <a:lnTo>
                    <a:pt x="125" y="223"/>
                  </a:lnTo>
                  <a:lnTo>
                    <a:pt x="126" y="224"/>
                  </a:lnTo>
                  <a:lnTo>
                    <a:pt x="125" y="228"/>
                  </a:lnTo>
                  <a:lnTo>
                    <a:pt x="126" y="229"/>
                  </a:lnTo>
                  <a:lnTo>
                    <a:pt x="132" y="224"/>
                  </a:lnTo>
                  <a:lnTo>
                    <a:pt x="137" y="226"/>
                  </a:lnTo>
                  <a:lnTo>
                    <a:pt x="137" y="248"/>
                  </a:lnTo>
                  <a:lnTo>
                    <a:pt x="135" y="250"/>
                  </a:lnTo>
                  <a:lnTo>
                    <a:pt x="130" y="248"/>
                  </a:lnTo>
                  <a:lnTo>
                    <a:pt x="128" y="248"/>
                  </a:lnTo>
                  <a:lnTo>
                    <a:pt x="121" y="253"/>
                  </a:lnTo>
                  <a:lnTo>
                    <a:pt x="120" y="260"/>
                  </a:lnTo>
                  <a:lnTo>
                    <a:pt x="115" y="260"/>
                  </a:lnTo>
                  <a:lnTo>
                    <a:pt x="111" y="262"/>
                  </a:lnTo>
                  <a:lnTo>
                    <a:pt x="113" y="269"/>
                  </a:lnTo>
                  <a:lnTo>
                    <a:pt x="108" y="269"/>
                  </a:lnTo>
                  <a:lnTo>
                    <a:pt x="108" y="272"/>
                  </a:lnTo>
                  <a:lnTo>
                    <a:pt x="106" y="276"/>
                  </a:lnTo>
                  <a:lnTo>
                    <a:pt x="60" y="288"/>
                  </a:lnTo>
                  <a:lnTo>
                    <a:pt x="56" y="288"/>
                  </a:lnTo>
                  <a:lnTo>
                    <a:pt x="29" y="293"/>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16" name="Freeform 18">
              <a:extLst>
                <a:ext uri="{FF2B5EF4-FFF2-40B4-BE49-F238E27FC236}">
                  <a16:creationId xmlns:a16="http://schemas.microsoft.com/office/drawing/2014/main" id="{9DFE09FE-FE15-4BBA-62D9-17913DEB9DF7}"/>
                </a:ext>
              </a:extLst>
            </p:cNvPr>
            <p:cNvSpPr>
              <a:spLocks/>
            </p:cNvSpPr>
            <p:nvPr/>
          </p:nvSpPr>
          <p:spPr bwMode="gray">
            <a:xfrm>
              <a:off x="5184501" y="2963908"/>
              <a:ext cx="829285" cy="542659"/>
            </a:xfrm>
            <a:custGeom>
              <a:avLst/>
              <a:gdLst/>
              <a:ahLst/>
              <a:cxnLst>
                <a:cxn ang="0">
                  <a:pos x="436" y="308"/>
                </a:cxn>
                <a:cxn ang="0">
                  <a:pos x="421" y="318"/>
                </a:cxn>
                <a:cxn ang="0">
                  <a:pos x="426" y="333"/>
                </a:cxn>
                <a:cxn ang="0">
                  <a:pos x="417" y="335"/>
                </a:cxn>
                <a:cxn ang="0">
                  <a:pos x="412" y="332"/>
                </a:cxn>
                <a:cxn ang="0">
                  <a:pos x="407" y="326"/>
                </a:cxn>
                <a:cxn ang="0">
                  <a:pos x="398" y="316"/>
                </a:cxn>
                <a:cxn ang="0">
                  <a:pos x="357" y="315"/>
                </a:cxn>
                <a:cxn ang="0">
                  <a:pos x="284" y="320"/>
                </a:cxn>
                <a:cxn ang="0">
                  <a:pos x="210" y="323"/>
                </a:cxn>
                <a:cxn ang="0">
                  <a:pos x="137" y="323"/>
                </a:cxn>
                <a:cxn ang="0">
                  <a:pos x="70" y="320"/>
                </a:cxn>
                <a:cxn ang="0">
                  <a:pos x="62" y="294"/>
                </a:cxn>
                <a:cxn ang="0">
                  <a:pos x="62" y="279"/>
                </a:cxn>
                <a:cxn ang="0">
                  <a:pos x="60" y="260"/>
                </a:cxn>
                <a:cxn ang="0">
                  <a:pos x="57" y="256"/>
                </a:cxn>
                <a:cxn ang="0">
                  <a:pos x="58" y="248"/>
                </a:cxn>
                <a:cxn ang="0">
                  <a:pos x="55" y="229"/>
                </a:cxn>
                <a:cxn ang="0">
                  <a:pos x="50" y="224"/>
                </a:cxn>
                <a:cxn ang="0">
                  <a:pos x="43" y="221"/>
                </a:cxn>
                <a:cxn ang="0">
                  <a:pos x="43" y="207"/>
                </a:cxn>
                <a:cxn ang="0">
                  <a:pos x="41" y="200"/>
                </a:cxn>
                <a:cxn ang="0">
                  <a:pos x="38" y="181"/>
                </a:cxn>
                <a:cxn ang="0">
                  <a:pos x="34" y="171"/>
                </a:cxn>
                <a:cxn ang="0">
                  <a:pos x="27" y="157"/>
                </a:cxn>
                <a:cxn ang="0">
                  <a:pos x="24" y="142"/>
                </a:cxn>
                <a:cxn ang="0">
                  <a:pos x="17" y="133"/>
                </a:cxn>
                <a:cxn ang="0">
                  <a:pos x="19" y="120"/>
                </a:cxn>
                <a:cxn ang="0">
                  <a:pos x="10" y="108"/>
                </a:cxn>
                <a:cxn ang="0">
                  <a:pos x="5" y="97"/>
                </a:cxn>
                <a:cxn ang="0">
                  <a:pos x="4" y="84"/>
                </a:cxn>
                <a:cxn ang="0">
                  <a:pos x="9" y="74"/>
                </a:cxn>
                <a:cxn ang="0">
                  <a:pos x="10" y="62"/>
                </a:cxn>
                <a:cxn ang="0">
                  <a:pos x="14" y="53"/>
                </a:cxn>
                <a:cxn ang="0">
                  <a:pos x="7" y="38"/>
                </a:cxn>
                <a:cxn ang="0">
                  <a:pos x="5" y="31"/>
                </a:cxn>
                <a:cxn ang="0">
                  <a:pos x="7" y="19"/>
                </a:cxn>
                <a:cxn ang="0">
                  <a:pos x="14" y="9"/>
                </a:cxn>
                <a:cxn ang="0">
                  <a:pos x="98" y="9"/>
                </a:cxn>
                <a:cxn ang="0">
                  <a:pos x="186" y="7"/>
                </a:cxn>
                <a:cxn ang="0">
                  <a:pos x="279" y="5"/>
                </a:cxn>
                <a:cxn ang="0">
                  <a:pos x="354" y="2"/>
                </a:cxn>
                <a:cxn ang="0">
                  <a:pos x="421" y="3"/>
                </a:cxn>
                <a:cxn ang="0">
                  <a:pos x="433" y="19"/>
                </a:cxn>
                <a:cxn ang="0">
                  <a:pos x="427" y="45"/>
                </a:cxn>
                <a:cxn ang="0">
                  <a:pos x="434" y="67"/>
                </a:cxn>
                <a:cxn ang="0">
                  <a:pos x="450" y="86"/>
                </a:cxn>
                <a:cxn ang="0">
                  <a:pos x="470" y="97"/>
                </a:cxn>
                <a:cxn ang="0">
                  <a:pos x="470" y="106"/>
                </a:cxn>
                <a:cxn ang="0">
                  <a:pos x="484" y="116"/>
                </a:cxn>
                <a:cxn ang="0">
                  <a:pos x="492" y="132"/>
                </a:cxn>
                <a:cxn ang="0">
                  <a:pos x="509" y="144"/>
                </a:cxn>
                <a:cxn ang="0">
                  <a:pos x="513" y="152"/>
                </a:cxn>
                <a:cxn ang="0">
                  <a:pos x="506" y="180"/>
                </a:cxn>
                <a:cxn ang="0">
                  <a:pos x="501" y="200"/>
                </a:cxn>
                <a:cxn ang="0">
                  <a:pos x="492" y="209"/>
                </a:cxn>
                <a:cxn ang="0">
                  <a:pos x="474" y="217"/>
                </a:cxn>
                <a:cxn ang="0">
                  <a:pos x="450" y="221"/>
                </a:cxn>
                <a:cxn ang="0">
                  <a:pos x="443" y="239"/>
                </a:cxn>
                <a:cxn ang="0">
                  <a:pos x="451" y="251"/>
                </a:cxn>
                <a:cxn ang="0">
                  <a:pos x="453" y="275"/>
                </a:cxn>
                <a:cxn ang="0">
                  <a:pos x="444" y="301"/>
                </a:cxn>
              </a:cxnLst>
              <a:rect l="0" t="0" r="r" b="b"/>
              <a:pathLst>
                <a:path w="515" h="337">
                  <a:moveTo>
                    <a:pt x="444" y="301"/>
                  </a:moveTo>
                  <a:lnTo>
                    <a:pt x="443" y="303"/>
                  </a:lnTo>
                  <a:lnTo>
                    <a:pt x="441" y="306"/>
                  </a:lnTo>
                  <a:lnTo>
                    <a:pt x="436" y="308"/>
                  </a:lnTo>
                  <a:lnTo>
                    <a:pt x="433" y="308"/>
                  </a:lnTo>
                  <a:lnTo>
                    <a:pt x="424" y="313"/>
                  </a:lnTo>
                  <a:lnTo>
                    <a:pt x="421" y="316"/>
                  </a:lnTo>
                  <a:lnTo>
                    <a:pt x="421" y="318"/>
                  </a:lnTo>
                  <a:lnTo>
                    <a:pt x="424" y="320"/>
                  </a:lnTo>
                  <a:lnTo>
                    <a:pt x="424" y="323"/>
                  </a:lnTo>
                  <a:lnTo>
                    <a:pt x="424" y="328"/>
                  </a:lnTo>
                  <a:lnTo>
                    <a:pt x="426" y="333"/>
                  </a:lnTo>
                  <a:lnTo>
                    <a:pt x="424" y="335"/>
                  </a:lnTo>
                  <a:lnTo>
                    <a:pt x="422" y="335"/>
                  </a:lnTo>
                  <a:lnTo>
                    <a:pt x="419" y="337"/>
                  </a:lnTo>
                  <a:lnTo>
                    <a:pt x="417" y="335"/>
                  </a:lnTo>
                  <a:lnTo>
                    <a:pt x="415" y="335"/>
                  </a:lnTo>
                  <a:lnTo>
                    <a:pt x="415" y="333"/>
                  </a:lnTo>
                  <a:lnTo>
                    <a:pt x="412" y="333"/>
                  </a:lnTo>
                  <a:lnTo>
                    <a:pt x="412" y="332"/>
                  </a:lnTo>
                  <a:lnTo>
                    <a:pt x="412" y="330"/>
                  </a:lnTo>
                  <a:lnTo>
                    <a:pt x="412" y="328"/>
                  </a:lnTo>
                  <a:lnTo>
                    <a:pt x="409" y="328"/>
                  </a:lnTo>
                  <a:lnTo>
                    <a:pt x="407" y="326"/>
                  </a:lnTo>
                  <a:lnTo>
                    <a:pt x="405" y="323"/>
                  </a:lnTo>
                  <a:lnTo>
                    <a:pt x="405" y="321"/>
                  </a:lnTo>
                  <a:lnTo>
                    <a:pt x="398" y="320"/>
                  </a:lnTo>
                  <a:lnTo>
                    <a:pt x="398" y="316"/>
                  </a:lnTo>
                  <a:lnTo>
                    <a:pt x="397" y="315"/>
                  </a:lnTo>
                  <a:lnTo>
                    <a:pt x="395" y="313"/>
                  </a:lnTo>
                  <a:lnTo>
                    <a:pt x="378" y="313"/>
                  </a:lnTo>
                  <a:lnTo>
                    <a:pt x="357" y="315"/>
                  </a:lnTo>
                  <a:lnTo>
                    <a:pt x="344" y="316"/>
                  </a:lnTo>
                  <a:lnTo>
                    <a:pt x="321" y="318"/>
                  </a:lnTo>
                  <a:lnTo>
                    <a:pt x="316" y="318"/>
                  </a:lnTo>
                  <a:lnTo>
                    <a:pt x="284" y="320"/>
                  </a:lnTo>
                  <a:lnTo>
                    <a:pt x="263" y="321"/>
                  </a:lnTo>
                  <a:lnTo>
                    <a:pt x="248" y="321"/>
                  </a:lnTo>
                  <a:lnTo>
                    <a:pt x="229" y="321"/>
                  </a:lnTo>
                  <a:lnTo>
                    <a:pt x="210" y="323"/>
                  </a:lnTo>
                  <a:lnTo>
                    <a:pt x="193" y="323"/>
                  </a:lnTo>
                  <a:lnTo>
                    <a:pt x="173" y="323"/>
                  </a:lnTo>
                  <a:lnTo>
                    <a:pt x="161" y="323"/>
                  </a:lnTo>
                  <a:lnTo>
                    <a:pt x="137" y="323"/>
                  </a:lnTo>
                  <a:lnTo>
                    <a:pt x="113" y="323"/>
                  </a:lnTo>
                  <a:lnTo>
                    <a:pt x="99" y="323"/>
                  </a:lnTo>
                  <a:lnTo>
                    <a:pt x="68" y="323"/>
                  </a:lnTo>
                  <a:lnTo>
                    <a:pt x="70" y="320"/>
                  </a:lnTo>
                  <a:lnTo>
                    <a:pt x="68" y="316"/>
                  </a:lnTo>
                  <a:lnTo>
                    <a:pt x="60" y="308"/>
                  </a:lnTo>
                  <a:lnTo>
                    <a:pt x="62" y="301"/>
                  </a:lnTo>
                  <a:lnTo>
                    <a:pt x="62" y="294"/>
                  </a:lnTo>
                  <a:lnTo>
                    <a:pt x="63" y="292"/>
                  </a:lnTo>
                  <a:lnTo>
                    <a:pt x="63" y="289"/>
                  </a:lnTo>
                  <a:lnTo>
                    <a:pt x="63" y="280"/>
                  </a:lnTo>
                  <a:lnTo>
                    <a:pt x="62" y="279"/>
                  </a:lnTo>
                  <a:lnTo>
                    <a:pt x="62" y="275"/>
                  </a:lnTo>
                  <a:lnTo>
                    <a:pt x="60" y="272"/>
                  </a:lnTo>
                  <a:lnTo>
                    <a:pt x="62" y="267"/>
                  </a:lnTo>
                  <a:lnTo>
                    <a:pt x="60" y="260"/>
                  </a:lnTo>
                  <a:lnTo>
                    <a:pt x="62" y="260"/>
                  </a:lnTo>
                  <a:lnTo>
                    <a:pt x="62" y="258"/>
                  </a:lnTo>
                  <a:lnTo>
                    <a:pt x="57" y="258"/>
                  </a:lnTo>
                  <a:lnTo>
                    <a:pt x="57" y="256"/>
                  </a:lnTo>
                  <a:lnTo>
                    <a:pt x="57" y="255"/>
                  </a:lnTo>
                  <a:lnTo>
                    <a:pt x="55" y="246"/>
                  </a:lnTo>
                  <a:lnTo>
                    <a:pt x="57" y="244"/>
                  </a:lnTo>
                  <a:lnTo>
                    <a:pt x="58" y="248"/>
                  </a:lnTo>
                  <a:lnTo>
                    <a:pt x="58" y="246"/>
                  </a:lnTo>
                  <a:lnTo>
                    <a:pt x="55" y="241"/>
                  </a:lnTo>
                  <a:lnTo>
                    <a:pt x="55" y="236"/>
                  </a:lnTo>
                  <a:lnTo>
                    <a:pt x="55" y="229"/>
                  </a:lnTo>
                  <a:lnTo>
                    <a:pt x="53" y="227"/>
                  </a:lnTo>
                  <a:lnTo>
                    <a:pt x="50" y="226"/>
                  </a:lnTo>
                  <a:lnTo>
                    <a:pt x="50" y="226"/>
                  </a:lnTo>
                  <a:lnTo>
                    <a:pt x="50" y="224"/>
                  </a:lnTo>
                  <a:lnTo>
                    <a:pt x="50" y="221"/>
                  </a:lnTo>
                  <a:lnTo>
                    <a:pt x="50" y="221"/>
                  </a:lnTo>
                  <a:lnTo>
                    <a:pt x="46" y="222"/>
                  </a:lnTo>
                  <a:lnTo>
                    <a:pt x="43" y="221"/>
                  </a:lnTo>
                  <a:lnTo>
                    <a:pt x="43" y="217"/>
                  </a:lnTo>
                  <a:lnTo>
                    <a:pt x="43" y="215"/>
                  </a:lnTo>
                  <a:lnTo>
                    <a:pt x="41" y="214"/>
                  </a:lnTo>
                  <a:lnTo>
                    <a:pt x="43" y="207"/>
                  </a:lnTo>
                  <a:lnTo>
                    <a:pt x="41" y="205"/>
                  </a:lnTo>
                  <a:lnTo>
                    <a:pt x="39" y="203"/>
                  </a:lnTo>
                  <a:lnTo>
                    <a:pt x="43" y="202"/>
                  </a:lnTo>
                  <a:lnTo>
                    <a:pt x="41" y="200"/>
                  </a:lnTo>
                  <a:lnTo>
                    <a:pt x="43" y="197"/>
                  </a:lnTo>
                  <a:lnTo>
                    <a:pt x="45" y="193"/>
                  </a:lnTo>
                  <a:lnTo>
                    <a:pt x="39" y="185"/>
                  </a:lnTo>
                  <a:lnTo>
                    <a:pt x="38" y="181"/>
                  </a:lnTo>
                  <a:lnTo>
                    <a:pt x="38" y="178"/>
                  </a:lnTo>
                  <a:lnTo>
                    <a:pt x="38" y="174"/>
                  </a:lnTo>
                  <a:lnTo>
                    <a:pt x="36" y="173"/>
                  </a:lnTo>
                  <a:lnTo>
                    <a:pt x="34" y="171"/>
                  </a:lnTo>
                  <a:lnTo>
                    <a:pt x="31" y="171"/>
                  </a:lnTo>
                  <a:lnTo>
                    <a:pt x="31" y="168"/>
                  </a:lnTo>
                  <a:lnTo>
                    <a:pt x="29" y="166"/>
                  </a:lnTo>
                  <a:lnTo>
                    <a:pt x="27" y="157"/>
                  </a:lnTo>
                  <a:lnTo>
                    <a:pt x="22" y="152"/>
                  </a:lnTo>
                  <a:lnTo>
                    <a:pt x="21" y="147"/>
                  </a:lnTo>
                  <a:lnTo>
                    <a:pt x="24" y="145"/>
                  </a:lnTo>
                  <a:lnTo>
                    <a:pt x="24" y="142"/>
                  </a:lnTo>
                  <a:lnTo>
                    <a:pt x="22" y="140"/>
                  </a:lnTo>
                  <a:lnTo>
                    <a:pt x="21" y="139"/>
                  </a:lnTo>
                  <a:lnTo>
                    <a:pt x="19" y="135"/>
                  </a:lnTo>
                  <a:lnTo>
                    <a:pt x="17" y="133"/>
                  </a:lnTo>
                  <a:lnTo>
                    <a:pt x="17" y="130"/>
                  </a:lnTo>
                  <a:lnTo>
                    <a:pt x="17" y="125"/>
                  </a:lnTo>
                  <a:lnTo>
                    <a:pt x="19" y="123"/>
                  </a:lnTo>
                  <a:lnTo>
                    <a:pt x="19" y="120"/>
                  </a:lnTo>
                  <a:lnTo>
                    <a:pt x="15" y="118"/>
                  </a:lnTo>
                  <a:lnTo>
                    <a:pt x="12" y="115"/>
                  </a:lnTo>
                  <a:lnTo>
                    <a:pt x="12" y="109"/>
                  </a:lnTo>
                  <a:lnTo>
                    <a:pt x="10" y="108"/>
                  </a:lnTo>
                  <a:lnTo>
                    <a:pt x="12" y="108"/>
                  </a:lnTo>
                  <a:lnTo>
                    <a:pt x="10" y="103"/>
                  </a:lnTo>
                  <a:lnTo>
                    <a:pt x="7" y="99"/>
                  </a:lnTo>
                  <a:lnTo>
                    <a:pt x="5" y="97"/>
                  </a:lnTo>
                  <a:lnTo>
                    <a:pt x="0" y="94"/>
                  </a:lnTo>
                  <a:lnTo>
                    <a:pt x="0" y="89"/>
                  </a:lnTo>
                  <a:lnTo>
                    <a:pt x="0" y="87"/>
                  </a:lnTo>
                  <a:lnTo>
                    <a:pt x="4" y="84"/>
                  </a:lnTo>
                  <a:lnTo>
                    <a:pt x="4" y="80"/>
                  </a:lnTo>
                  <a:lnTo>
                    <a:pt x="5" y="80"/>
                  </a:lnTo>
                  <a:lnTo>
                    <a:pt x="7" y="79"/>
                  </a:lnTo>
                  <a:lnTo>
                    <a:pt x="9" y="74"/>
                  </a:lnTo>
                  <a:lnTo>
                    <a:pt x="7" y="72"/>
                  </a:lnTo>
                  <a:lnTo>
                    <a:pt x="10" y="68"/>
                  </a:lnTo>
                  <a:lnTo>
                    <a:pt x="9" y="63"/>
                  </a:lnTo>
                  <a:lnTo>
                    <a:pt x="10" y="62"/>
                  </a:lnTo>
                  <a:lnTo>
                    <a:pt x="9" y="56"/>
                  </a:lnTo>
                  <a:lnTo>
                    <a:pt x="12" y="56"/>
                  </a:lnTo>
                  <a:lnTo>
                    <a:pt x="14" y="55"/>
                  </a:lnTo>
                  <a:lnTo>
                    <a:pt x="14" y="53"/>
                  </a:lnTo>
                  <a:lnTo>
                    <a:pt x="15" y="50"/>
                  </a:lnTo>
                  <a:lnTo>
                    <a:pt x="14" y="39"/>
                  </a:lnTo>
                  <a:lnTo>
                    <a:pt x="12" y="39"/>
                  </a:lnTo>
                  <a:lnTo>
                    <a:pt x="7" y="38"/>
                  </a:lnTo>
                  <a:lnTo>
                    <a:pt x="5" y="36"/>
                  </a:lnTo>
                  <a:lnTo>
                    <a:pt x="7" y="36"/>
                  </a:lnTo>
                  <a:lnTo>
                    <a:pt x="5" y="34"/>
                  </a:lnTo>
                  <a:lnTo>
                    <a:pt x="5" y="31"/>
                  </a:lnTo>
                  <a:lnTo>
                    <a:pt x="9" y="29"/>
                  </a:lnTo>
                  <a:lnTo>
                    <a:pt x="9" y="24"/>
                  </a:lnTo>
                  <a:lnTo>
                    <a:pt x="9" y="21"/>
                  </a:lnTo>
                  <a:lnTo>
                    <a:pt x="7" y="19"/>
                  </a:lnTo>
                  <a:lnTo>
                    <a:pt x="4" y="15"/>
                  </a:lnTo>
                  <a:lnTo>
                    <a:pt x="5" y="10"/>
                  </a:lnTo>
                  <a:lnTo>
                    <a:pt x="4" y="9"/>
                  </a:lnTo>
                  <a:lnTo>
                    <a:pt x="14" y="9"/>
                  </a:lnTo>
                  <a:lnTo>
                    <a:pt x="45" y="9"/>
                  </a:lnTo>
                  <a:lnTo>
                    <a:pt x="60" y="9"/>
                  </a:lnTo>
                  <a:lnTo>
                    <a:pt x="91" y="9"/>
                  </a:lnTo>
                  <a:lnTo>
                    <a:pt x="98" y="9"/>
                  </a:lnTo>
                  <a:lnTo>
                    <a:pt x="133" y="9"/>
                  </a:lnTo>
                  <a:lnTo>
                    <a:pt x="139" y="9"/>
                  </a:lnTo>
                  <a:lnTo>
                    <a:pt x="169" y="9"/>
                  </a:lnTo>
                  <a:lnTo>
                    <a:pt x="186" y="7"/>
                  </a:lnTo>
                  <a:lnTo>
                    <a:pt x="207" y="7"/>
                  </a:lnTo>
                  <a:lnTo>
                    <a:pt x="233" y="7"/>
                  </a:lnTo>
                  <a:lnTo>
                    <a:pt x="245" y="7"/>
                  </a:lnTo>
                  <a:lnTo>
                    <a:pt x="279" y="5"/>
                  </a:lnTo>
                  <a:lnTo>
                    <a:pt x="280" y="5"/>
                  </a:lnTo>
                  <a:lnTo>
                    <a:pt x="316" y="3"/>
                  </a:lnTo>
                  <a:lnTo>
                    <a:pt x="325" y="3"/>
                  </a:lnTo>
                  <a:lnTo>
                    <a:pt x="354" y="2"/>
                  </a:lnTo>
                  <a:lnTo>
                    <a:pt x="381" y="2"/>
                  </a:lnTo>
                  <a:lnTo>
                    <a:pt x="390" y="0"/>
                  </a:lnTo>
                  <a:lnTo>
                    <a:pt x="421" y="0"/>
                  </a:lnTo>
                  <a:lnTo>
                    <a:pt x="421" y="3"/>
                  </a:lnTo>
                  <a:lnTo>
                    <a:pt x="422" y="7"/>
                  </a:lnTo>
                  <a:lnTo>
                    <a:pt x="424" y="14"/>
                  </a:lnTo>
                  <a:lnTo>
                    <a:pt x="426" y="15"/>
                  </a:lnTo>
                  <a:lnTo>
                    <a:pt x="433" y="19"/>
                  </a:lnTo>
                  <a:lnTo>
                    <a:pt x="434" y="22"/>
                  </a:lnTo>
                  <a:lnTo>
                    <a:pt x="434" y="26"/>
                  </a:lnTo>
                  <a:lnTo>
                    <a:pt x="427" y="38"/>
                  </a:lnTo>
                  <a:lnTo>
                    <a:pt x="427" y="45"/>
                  </a:lnTo>
                  <a:lnTo>
                    <a:pt x="427" y="45"/>
                  </a:lnTo>
                  <a:lnTo>
                    <a:pt x="429" y="53"/>
                  </a:lnTo>
                  <a:lnTo>
                    <a:pt x="431" y="62"/>
                  </a:lnTo>
                  <a:lnTo>
                    <a:pt x="434" y="67"/>
                  </a:lnTo>
                  <a:lnTo>
                    <a:pt x="436" y="75"/>
                  </a:lnTo>
                  <a:lnTo>
                    <a:pt x="438" y="80"/>
                  </a:lnTo>
                  <a:lnTo>
                    <a:pt x="443" y="84"/>
                  </a:lnTo>
                  <a:lnTo>
                    <a:pt x="450" y="86"/>
                  </a:lnTo>
                  <a:lnTo>
                    <a:pt x="451" y="87"/>
                  </a:lnTo>
                  <a:lnTo>
                    <a:pt x="463" y="89"/>
                  </a:lnTo>
                  <a:lnTo>
                    <a:pt x="467" y="91"/>
                  </a:lnTo>
                  <a:lnTo>
                    <a:pt x="470" y="97"/>
                  </a:lnTo>
                  <a:lnTo>
                    <a:pt x="472" y="99"/>
                  </a:lnTo>
                  <a:lnTo>
                    <a:pt x="474" y="101"/>
                  </a:lnTo>
                  <a:lnTo>
                    <a:pt x="472" y="104"/>
                  </a:lnTo>
                  <a:lnTo>
                    <a:pt x="470" y="106"/>
                  </a:lnTo>
                  <a:lnTo>
                    <a:pt x="472" y="108"/>
                  </a:lnTo>
                  <a:lnTo>
                    <a:pt x="475" y="109"/>
                  </a:lnTo>
                  <a:lnTo>
                    <a:pt x="479" y="113"/>
                  </a:lnTo>
                  <a:lnTo>
                    <a:pt x="484" y="116"/>
                  </a:lnTo>
                  <a:lnTo>
                    <a:pt x="489" y="118"/>
                  </a:lnTo>
                  <a:lnTo>
                    <a:pt x="489" y="121"/>
                  </a:lnTo>
                  <a:lnTo>
                    <a:pt x="491" y="128"/>
                  </a:lnTo>
                  <a:lnTo>
                    <a:pt x="492" y="132"/>
                  </a:lnTo>
                  <a:lnTo>
                    <a:pt x="496" y="135"/>
                  </a:lnTo>
                  <a:lnTo>
                    <a:pt x="499" y="135"/>
                  </a:lnTo>
                  <a:lnTo>
                    <a:pt x="506" y="139"/>
                  </a:lnTo>
                  <a:lnTo>
                    <a:pt x="509" y="144"/>
                  </a:lnTo>
                  <a:lnTo>
                    <a:pt x="511" y="144"/>
                  </a:lnTo>
                  <a:lnTo>
                    <a:pt x="511" y="145"/>
                  </a:lnTo>
                  <a:lnTo>
                    <a:pt x="511" y="150"/>
                  </a:lnTo>
                  <a:lnTo>
                    <a:pt x="513" y="152"/>
                  </a:lnTo>
                  <a:lnTo>
                    <a:pt x="515" y="157"/>
                  </a:lnTo>
                  <a:lnTo>
                    <a:pt x="515" y="164"/>
                  </a:lnTo>
                  <a:lnTo>
                    <a:pt x="511" y="178"/>
                  </a:lnTo>
                  <a:lnTo>
                    <a:pt x="506" y="180"/>
                  </a:lnTo>
                  <a:lnTo>
                    <a:pt x="503" y="183"/>
                  </a:lnTo>
                  <a:lnTo>
                    <a:pt x="501" y="186"/>
                  </a:lnTo>
                  <a:lnTo>
                    <a:pt x="501" y="195"/>
                  </a:lnTo>
                  <a:lnTo>
                    <a:pt x="501" y="200"/>
                  </a:lnTo>
                  <a:lnTo>
                    <a:pt x="501" y="202"/>
                  </a:lnTo>
                  <a:lnTo>
                    <a:pt x="494" y="203"/>
                  </a:lnTo>
                  <a:lnTo>
                    <a:pt x="494" y="207"/>
                  </a:lnTo>
                  <a:lnTo>
                    <a:pt x="492" y="209"/>
                  </a:lnTo>
                  <a:lnTo>
                    <a:pt x="485" y="209"/>
                  </a:lnTo>
                  <a:lnTo>
                    <a:pt x="480" y="210"/>
                  </a:lnTo>
                  <a:lnTo>
                    <a:pt x="477" y="217"/>
                  </a:lnTo>
                  <a:lnTo>
                    <a:pt x="474" y="217"/>
                  </a:lnTo>
                  <a:lnTo>
                    <a:pt x="467" y="219"/>
                  </a:lnTo>
                  <a:lnTo>
                    <a:pt x="462" y="219"/>
                  </a:lnTo>
                  <a:lnTo>
                    <a:pt x="453" y="222"/>
                  </a:lnTo>
                  <a:lnTo>
                    <a:pt x="450" y="221"/>
                  </a:lnTo>
                  <a:lnTo>
                    <a:pt x="448" y="222"/>
                  </a:lnTo>
                  <a:lnTo>
                    <a:pt x="444" y="224"/>
                  </a:lnTo>
                  <a:lnTo>
                    <a:pt x="444" y="232"/>
                  </a:lnTo>
                  <a:lnTo>
                    <a:pt x="443" y="239"/>
                  </a:lnTo>
                  <a:lnTo>
                    <a:pt x="443" y="243"/>
                  </a:lnTo>
                  <a:lnTo>
                    <a:pt x="446" y="250"/>
                  </a:lnTo>
                  <a:lnTo>
                    <a:pt x="450" y="250"/>
                  </a:lnTo>
                  <a:lnTo>
                    <a:pt x="451" y="251"/>
                  </a:lnTo>
                  <a:lnTo>
                    <a:pt x="455" y="256"/>
                  </a:lnTo>
                  <a:lnTo>
                    <a:pt x="455" y="260"/>
                  </a:lnTo>
                  <a:lnTo>
                    <a:pt x="455" y="274"/>
                  </a:lnTo>
                  <a:lnTo>
                    <a:pt x="453" y="275"/>
                  </a:lnTo>
                  <a:lnTo>
                    <a:pt x="448" y="280"/>
                  </a:lnTo>
                  <a:lnTo>
                    <a:pt x="446" y="285"/>
                  </a:lnTo>
                  <a:lnTo>
                    <a:pt x="446" y="294"/>
                  </a:lnTo>
                  <a:lnTo>
                    <a:pt x="444" y="301"/>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17" name="Freeform 19">
              <a:extLst>
                <a:ext uri="{FF2B5EF4-FFF2-40B4-BE49-F238E27FC236}">
                  <a16:creationId xmlns:a16="http://schemas.microsoft.com/office/drawing/2014/main" id="{0AD1948C-3BB7-F758-F247-A563800A2432}"/>
                </a:ext>
              </a:extLst>
            </p:cNvPr>
            <p:cNvSpPr>
              <a:spLocks noEditPoints="1"/>
            </p:cNvSpPr>
            <p:nvPr/>
          </p:nvSpPr>
          <p:spPr bwMode="gray">
            <a:xfrm>
              <a:off x="8110346" y="2669231"/>
              <a:ext cx="473417" cy="262473"/>
            </a:xfrm>
            <a:custGeom>
              <a:avLst/>
              <a:gdLst/>
              <a:ahLst/>
              <a:cxnLst>
                <a:cxn ang="0">
                  <a:pos x="172" y="123"/>
                </a:cxn>
                <a:cxn ang="0">
                  <a:pos x="171" y="116"/>
                </a:cxn>
                <a:cxn ang="0">
                  <a:pos x="171" y="111"/>
                </a:cxn>
                <a:cxn ang="0">
                  <a:pos x="164" y="104"/>
                </a:cxn>
                <a:cxn ang="0">
                  <a:pos x="155" y="103"/>
                </a:cxn>
                <a:cxn ang="0">
                  <a:pos x="131" y="108"/>
                </a:cxn>
                <a:cxn ang="0">
                  <a:pos x="106" y="115"/>
                </a:cxn>
                <a:cxn ang="0">
                  <a:pos x="72" y="122"/>
                </a:cxn>
                <a:cxn ang="0">
                  <a:pos x="70" y="123"/>
                </a:cxn>
                <a:cxn ang="0">
                  <a:pos x="58" y="125"/>
                </a:cxn>
                <a:cxn ang="0">
                  <a:pos x="53" y="130"/>
                </a:cxn>
                <a:cxn ang="0">
                  <a:pos x="37" y="130"/>
                </a:cxn>
                <a:cxn ang="0">
                  <a:pos x="2" y="139"/>
                </a:cxn>
                <a:cxn ang="0">
                  <a:pos x="0" y="87"/>
                </a:cxn>
                <a:cxn ang="0">
                  <a:pos x="19" y="57"/>
                </a:cxn>
                <a:cxn ang="0">
                  <a:pos x="63" y="48"/>
                </a:cxn>
                <a:cxn ang="0">
                  <a:pos x="102" y="40"/>
                </a:cxn>
                <a:cxn ang="0">
                  <a:pos x="152" y="28"/>
                </a:cxn>
                <a:cxn ang="0">
                  <a:pos x="154" y="21"/>
                </a:cxn>
                <a:cxn ang="0">
                  <a:pos x="157" y="14"/>
                </a:cxn>
                <a:cxn ang="0">
                  <a:pos x="166" y="12"/>
                </a:cxn>
                <a:cxn ang="0">
                  <a:pos x="174" y="0"/>
                </a:cxn>
                <a:cxn ang="0">
                  <a:pos x="181" y="2"/>
                </a:cxn>
                <a:cxn ang="0">
                  <a:pos x="195" y="19"/>
                </a:cxn>
                <a:cxn ang="0">
                  <a:pos x="205" y="26"/>
                </a:cxn>
                <a:cxn ang="0">
                  <a:pos x="190" y="45"/>
                </a:cxn>
                <a:cxn ang="0">
                  <a:pos x="183" y="65"/>
                </a:cxn>
                <a:cxn ang="0">
                  <a:pos x="195" y="63"/>
                </a:cxn>
                <a:cxn ang="0">
                  <a:pos x="203" y="63"/>
                </a:cxn>
                <a:cxn ang="0">
                  <a:pos x="224" y="89"/>
                </a:cxn>
                <a:cxn ang="0">
                  <a:pos x="234" y="104"/>
                </a:cxn>
                <a:cxn ang="0">
                  <a:pos x="256" y="108"/>
                </a:cxn>
                <a:cxn ang="0">
                  <a:pos x="263" y="108"/>
                </a:cxn>
                <a:cxn ang="0">
                  <a:pos x="273" y="87"/>
                </a:cxn>
                <a:cxn ang="0">
                  <a:pos x="248" y="72"/>
                </a:cxn>
                <a:cxn ang="0">
                  <a:pos x="265" y="72"/>
                </a:cxn>
                <a:cxn ang="0">
                  <a:pos x="284" y="96"/>
                </a:cxn>
                <a:cxn ang="0">
                  <a:pos x="251" y="122"/>
                </a:cxn>
                <a:cxn ang="0">
                  <a:pos x="234" y="135"/>
                </a:cxn>
                <a:cxn ang="0">
                  <a:pos x="231" y="113"/>
                </a:cxn>
                <a:cxn ang="0">
                  <a:pos x="212" y="130"/>
                </a:cxn>
                <a:cxn ang="0">
                  <a:pos x="198" y="149"/>
                </a:cxn>
                <a:cxn ang="0">
                  <a:pos x="186" y="132"/>
                </a:cxn>
                <a:cxn ang="0">
                  <a:pos x="179" y="125"/>
                </a:cxn>
                <a:cxn ang="0">
                  <a:pos x="239" y="145"/>
                </a:cxn>
                <a:cxn ang="0">
                  <a:pos x="244" y="145"/>
                </a:cxn>
                <a:cxn ang="0">
                  <a:pos x="248" y="147"/>
                </a:cxn>
                <a:cxn ang="0">
                  <a:pos x="232" y="157"/>
                </a:cxn>
                <a:cxn ang="0">
                  <a:pos x="224" y="159"/>
                </a:cxn>
                <a:cxn ang="0">
                  <a:pos x="231" y="159"/>
                </a:cxn>
                <a:cxn ang="0">
                  <a:pos x="234" y="144"/>
                </a:cxn>
                <a:cxn ang="0">
                  <a:pos x="239" y="145"/>
                </a:cxn>
                <a:cxn ang="0">
                  <a:pos x="289" y="144"/>
                </a:cxn>
                <a:cxn ang="0">
                  <a:pos x="284" y="147"/>
                </a:cxn>
                <a:cxn ang="0">
                  <a:pos x="284" y="137"/>
                </a:cxn>
                <a:cxn ang="0">
                  <a:pos x="294" y="151"/>
                </a:cxn>
                <a:cxn ang="0">
                  <a:pos x="275" y="154"/>
                </a:cxn>
                <a:cxn ang="0">
                  <a:pos x="284" y="151"/>
                </a:cxn>
              </a:cxnLst>
              <a:rect l="0" t="0" r="r" b="b"/>
              <a:pathLst>
                <a:path w="294" h="163">
                  <a:moveTo>
                    <a:pt x="174" y="125"/>
                  </a:moveTo>
                  <a:lnTo>
                    <a:pt x="172" y="123"/>
                  </a:lnTo>
                  <a:lnTo>
                    <a:pt x="172" y="120"/>
                  </a:lnTo>
                  <a:lnTo>
                    <a:pt x="171" y="116"/>
                  </a:lnTo>
                  <a:lnTo>
                    <a:pt x="171" y="115"/>
                  </a:lnTo>
                  <a:lnTo>
                    <a:pt x="171" y="111"/>
                  </a:lnTo>
                  <a:lnTo>
                    <a:pt x="167" y="113"/>
                  </a:lnTo>
                  <a:lnTo>
                    <a:pt x="164" y="104"/>
                  </a:lnTo>
                  <a:lnTo>
                    <a:pt x="164" y="101"/>
                  </a:lnTo>
                  <a:lnTo>
                    <a:pt x="155" y="103"/>
                  </a:lnTo>
                  <a:lnTo>
                    <a:pt x="131" y="110"/>
                  </a:lnTo>
                  <a:lnTo>
                    <a:pt x="131" y="108"/>
                  </a:lnTo>
                  <a:lnTo>
                    <a:pt x="109" y="113"/>
                  </a:lnTo>
                  <a:lnTo>
                    <a:pt x="106" y="115"/>
                  </a:lnTo>
                  <a:lnTo>
                    <a:pt x="77" y="122"/>
                  </a:lnTo>
                  <a:lnTo>
                    <a:pt x="72" y="122"/>
                  </a:lnTo>
                  <a:lnTo>
                    <a:pt x="72" y="123"/>
                  </a:lnTo>
                  <a:lnTo>
                    <a:pt x="70" y="123"/>
                  </a:lnTo>
                  <a:lnTo>
                    <a:pt x="68" y="123"/>
                  </a:lnTo>
                  <a:lnTo>
                    <a:pt x="58" y="125"/>
                  </a:lnTo>
                  <a:lnTo>
                    <a:pt x="58" y="128"/>
                  </a:lnTo>
                  <a:lnTo>
                    <a:pt x="53" y="130"/>
                  </a:lnTo>
                  <a:lnTo>
                    <a:pt x="53" y="127"/>
                  </a:lnTo>
                  <a:lnTo>
                    <a:pt x="37" y="130"/>
                  </a:lnTo>
                  <a:lnTo>
                    <a:pt x="36" y="130"/>
                  </a:lnTo>
                  <a:lnTo>
                    <a:pt x="2" y="139"/>
                  </a:lnTo>
                  <a:lnTo>
                    <a:pt x="0" y="135"/>
                  </a:lnTo>
                  <a:lnTo>
                    <a:pt x="0" y="87"/>
                  </a:lnTo>
                  <a:lnTo>
                    <a:pt x="0" y="60"/>
                  </a:lnTo>
                  <a:lnTo>
                    <a:pt x="19" y="57"/>
                  </a:lnTo>
                  <a:lnTo>
                    <a:pt x="27" y="55"/>
                  </a:lnTo>
                  <a:lnTo>
                    <a:pt x="63" y="48"/>
                  </a:lnTo>
                  <a:lnTo>
                    <a:pt x="75" y="45"/>
                  </a:lnTo>
                  <a:lnTo>
                    <a:pt x="102" y="40"/>
                  </a:lnTo>
                  <a:lnTo>
                    <a:pt x="106" y="40"/>
                  </a:lnTo>
                  <a:lnTo>
                    <a:pt x="152" y="28"/>
                  </a:lnTo>
                  <a:lnTo>
                    <a:pt x="154" y="24"/>
                  </a:lnTo>
                  <a:lnTo>
                    <a:pt x="154" y="21"/>
                  </a:lnTo>
                  <a:lnTo>
                    <a:pt x="159" y="21"/>
                  </a:lnTo>
                  <a:lnTo>
                    <a:pt x="157" y="14"/>
                  </a:lnTo>
                  <a:lnTo>
                    <a:pt x="161" y="12"/>
                  </a:lnTo>
                  <a:lnTo>
                    <a:pt x="166" y="12"/>
                  </a:lnTo>
                  <a:lnTo>
                    <a:pt x="167" y="5"/>
                  </a:lnTo>
                  <a:lnTo>
                    <a:pt x="174" y="0"/>
                  </a:lnTo>
                  <a:lnTo>
                    <a:pt x="176" y="0"/>
                  </a:lnTo>
                  <a:lnTo>
                    <a:pt x="181" y="2"/>
                  </a:lnTo>
                  <a:lnTo>
                    <a:pt x="183" y="0"/>
                  </a:lnTo>
                  <a:lnTo>
                    <a:pt x="195" y="19"/>
                  </a:lnTo>
                  <a:lnTo>
                    <a:pt x="207" y="19"/>
                  </a:lnTo>
                  <a:lnTo>
                    <a:pt x="205" y="26"/>
                  </a:lnTo>
                  <a:lnTo>
                    <a:pt x="191" y="33"/>
                  </a:lnTo>
                  <a:lnTo>
                    <a:pt x="190" y="45"/>
                  </a:lnTo>
                  <a:lnTo>
                    <a:pt x="184" y="48"/>
                  </a:lnTo>
                  <a:lnTo>
                    <a:pt x="183" y="65"/>
                  </a:lnTo>
                  <a:lnTo>
                    <a:pt x="193" y="69"/>
                  </a:lnTo>
                  <a:lnTo>
                    <a:pt x="195" y="63"/>
                  </a:lnTo>
                  <a:lnTo>
                    <a:pt x="200" y="63"/>
                  </a:lnTo>
                  <a:lnTo>
                    <a:pt x="203" y="63"/>
                  </a:lnTo>
                  <a:lnTo>
                    <a:pt x="214" y="72"/>
                  </a:lnTo>
                  <a:lnTo>
                    <a:pt x="224" y="89"/>
                  </a:lnTo>
                  <a:lnTo>
                    <a:pt x="231" y="93"/>
                  </a:lnTo>
                  <a:lnTo>
                    <a:pt x="234" y="104"/>
                  </a:lnTo>
                  <a:lnTo>
                    <a:pt x="244" y="108"/>
                  </a:lnTo>
                  <a:lnTo>
                    <a:pt x="256" y="108"/>
                  </a:lnTo>
                  <a:lnTo>
                    <a:pt x="251" y="110"/>
                  </a:lnTo>
                  <a:lnTo>
                    <a:pt x="263" y="108"/>
                  </a:lnTo>
                  <a:lnTo>
                    <a:pt x="275" y="96"/>
                  </a:lnTo>
                  <a:lnTo>
                    <a:pt x="273" y="87"/>
                  </a:lnTo>
                  <a:lnTo>
                    <a:pt x="261" y="75"/>
                  </a:lnTo>
                  <a:lnTo>
                    <a:pt x="248" y="72"/>
                  </a:lnTo>
                  <a:lnTo>
                    <a:pt x="258" y="69"/>
                  </a:lnTo>
                  <a:lnTo>
                    <a:pt x="265" y="72"/>
                  </a:lnTo>
                  <a:lnTo>
                    <a:pt x="275" y="82"/>
                  </a:lnTo>
                  <a:lnTo>
                    <a:pt x="284" y="96"/>
                  </a:lnTo>
                  <a:lnTo>
                    <a:pt x="284" y="106"/>
                  </a:lnTo>
                  <a:lnTo>
                    <a:pt x="251" y="122"/>
                  </a:lnTo>
                  <a:lnTo>
                    <a:pt x="249" y="127"/>
                  </a:lnTo>
                  <a:lnTo>
                    <a:pt x="234" y="135"/>
                  </a:lnTo>
                  <a:lnTo>
                    <a:pt x="232" y="134"/>
                  </a:lnTo>
                  <a:lnTo>
                    <a:pt x="231" y="113"/>
                  </a:lnTo>
                  <a:lnTo>
                    <a:pt x="215" y="130"/>
                  </a:lnTo>
                  <a:lnTo>
                    <a:pt x="212" y="130"/>
                  </a:lnTo>
                  <a:lnTo>
                    <a:pt x="207" y="144"/>
                  </a:lnTo>
                  <a:lnTo>
                    <a:pt x="198" y="149"/>
                  </a:lnTo>
                  <a:lnTo>
                    <a:pt x="191" y="134"/>
                  </a:lnTo>
                  <a:lnTo>
                    <a:pt x="186" y="132"/>
                  </a:lnTo>
                  <a:lnTo>
                    <a:pt x="184" y="130"/>
                  </a:lnTo>
                  <a:lnTo>
                    <a:pt x="179" y="125"/>
                  </a:lnTo>
                  <a:lnTo>
                    <a:pt x="174" y="125"/>
                  </a:lnTo>
                  <a:close/>
                  <a:moveTo>
                    <a:pt x="239" y="145"/>
                  </a:moveTo>
                  <a:lnTo>
                    <a:pt x="241" y="140"/>
                  </a:lnTo>
                  <a:lnTo>
                    <a:pt x="244" y="145"/>
                  </a:lnTo>
                  <a:lnTo>
                    <a:pt x="243" y="147"/>
                  </a:lnTo>
                  <a:lnTo>
                    <a:pt x="248" y="147"/>
                  </a:lnTo>
                  <a:lnTo>
                    <a:pt x="251" y="152"/>
                  </a:lnTo>
                  <a:lnTo>
                    <a:pt x="232" y="157"/>
                  </a:lnTo>
                  <a:lnTo>
                    <a:pt x="231" y="163"/>
                  </a:lnTo>
                  <a:lnTo>
                    <a:pt x="224" y="159"/>
                  </a:lnTo>
                  <a:lnTo>
                    <a:pt x="229" y="157"/>
                  </a:lnTo>
                  <a:lnTo>
                    <a:pt x="231" y="159"/>
                  </a:lnTo>
                  <a:lnTo>
                    <a:pt x="229" y="154"/>
                  </a:lnTo>
                  <a:lnTo>
                    <a:pt x="234" y="144"/>
                  </a:lnTo>
                  <a:lnTo>
                    <a:pt x="239" y="140"/>
                  </a:lnTo>
                  <a:lnTo>
                    <a:pt x="239" y="145"/>
                  </a:lnTo>
                  <a:close/>
                  <a:moveTo>
                    <a:pt x="287" y="145"/>
                  </a:moveTo>
                  <a:lnTo>
                    <a:pt x="289" y="144"/>
                  </a:lnTo>
                  <a:lnTo>
                    <a:pt x="287" y="142"/>
                  </a:lnTo>
                  <a:lnTo>
                    <a:pt x="284" y="147"/>
                  </a:lnTo>
                  <a:lnTo>
                    <a:pt x="285" y="142"/>
                  </a:lnTo>
                  <a:lnTo>
                    <a:pt x="284" y="137"/>
                  </a:lnTo>
                  <a:lnTo>
                    <a:pt x="292" y="145"/>
                  </a:lnTo>
                  <a:lnTo>
                    <a:pt x="294" y="151"/>
                  </a:lnTo>
                  <a:lnTo>
                    <a:pt x="284" y="154"/>
                  </a:lnTo>
                  <a:lnTo>
                    <a:pt x="275" y="154"/>
                  </a:lnTo>
                  <a:lnTo>
                    <a:pt x="275" y="151"/>
                  </a:lnTo>
                  <a:lnTo>
                    <a:pt x="284" y="151"/>
                  </a:lnTo>
                  <a:lnTo>
                    <a:pt x="287" y="145"/>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18" name="Freeform 20">
              <a:extLst>
                <a:ext uri="{FF2B5EF4-FFF2-40B4-BE49-F238E27FC236}">
                  <a16:creationId xmlns:a16="http://schemas.microsoft.com/office/drawing/2014/main" id="{5A0C298A-C69F-71BE-EDD4-522A4E84B64F}"/>
                </a:ext>
              </a:extLst>
            </p:cNvPr>
            <p:cNvSpPr>
              <a:spLocks/>
            </p:cNvSpPr>
            <p:nvPr/>
          </p:nvSpPr>
          <p:spPr bwMode="gray">
            <a:xfrm>
              <a:off x="4224784" y="3021878"/>
              <a:ext cx="1130403" cy="563592"/>
            </a:xfrm>
            <a:custGeom>
              <a:avLst/>
              <a:gdLst/>
              <a:ahLst/>
              <a:cxnLst>
                <a:cxn ang="0">
                  <a:pos x="155" y="289"/>
                </a:cxn>
                <a:cxn ang="0">
                  <a:pos x="114" y="224"/>
                </a:cxn>
                <a:cxn ang="0">
                  <a:pos x="0" y="215"/>
                </a:cxn>
                <a:cxn ang="0">
                  <a:pos x="8" y="108"/>
                </a:cxn>
                <a:cxn ang="0">
                  <a:pos x="99" y="7"/>
                </a:cxn>
                <a:cxn ang="0">
                  <a:pos x="318" y="20"/>
                </a:cxn>
                <a:cxn ang="0">
                  <a:pos x="454" y="31"/>
                </a:cxn>
                <a:cxn ang="0">
                  <a:pos x="478" y="43"/>
                </a:cxn>
                <a:cxn ang="0">
                  <a:pos x="490" y="50"/>
                </a:cxn>
                <a:cxn ang="0">
                  <a:pos x="499" y="41"/>
                </a:cxn>
                <a:cxn ang="0">
                  <a:pos x="511" y="41"/>
                </a:cxn>
                <a:cxn ang="0">
                  <a:pos x="528" y="41"/>
                </a:cxn>
                <a:cxn ang="0">
                  <a:pos x="543" y="41"/>
                </a:cxn>
                <a:cxn ang="0">
                  <a:pos x="552" y="46"/>
                </a:cxn>
                <a:cxn ang="0">
                  <a:pos x="569" y="53"/>
                </a:cxn>
                <a:cxn ang="0">
                  <a:pos x="574" y="55"/>
                </a:cxn>
                <a:cxn ang="0">
                  <a:pos x="589" y="61"/>
                </a:cxn>
                <a:cxn ang="0">
                  <a:pos x="589" y="68"/>
                </a:cxn>
                <a:cxn ang="0">
                  <a:pos x="600" y="79"/>
                </a:cxn>
                <a:cxn ang="0">
                  <a:pos x="615" y="84"/>
                </a:cxn>
                <a:cxn ang="0">
                  <a:pos x="613" y="97"/>
                </a:cxn>
                <a:cxn ang="0">
                  <a:pos x="620" y="106"/>
                </a:cxn>
                <a:cxn ang="0">
                  <a:pos x="623" y="121"/>
                </a:cxn>
                <a:cxn ang="0">
                  <a:pos x="630" y="135"/>
                </a:cxn>
                <a:cxn ang="0">
                  <a:pos x="634" y="145"/>
                </a:cxn>
                <a:cxn ang="0">
                  <a:pos x="637" y="164"/>
                </a:cxn>
                <a:cxn ang="0">
                  <a:pos x="639" y="171"/>
                </a:cxn>
                <a:cxn ang="0">
                  <a:pos x="639" y="185"/>
                </a:cxn>
                <a:cxn ang="0">
                  <a:pos x="646" y="188"/>
                </a:cxn>
                <a:cxn ang="0">
                  <a:pos x="651" y="193"/>
                </a:cxn>
                <a:cxn ang="0">
                  <a:pos x="654" y="212"/>
                </a:cxn>
                <a:cxn ang="0">
                  <a:pos x="653" y="220"/>
                </a:cxn>
                <a:cxn ang="0">
                  <a:pos x="656" y="224"/>
                </a:cxn>
                <a:cxn ang="0">
                  <a:pos x="658" y="243"/>
                </a:cxn>
                <a:cxn ang="0">
                  <a:pos x="658" y="258"/>
                </a:cxn>
                <a:cxn ang="0">
                  <a:pos x="666" y="284"/>
                </a:cxn>
                <a:cxn ang="0">
                  <a:pos x="671" y="294"/>
                </a:cxn>
                <a:cxn ang="0">
                  <a:pos x="673" y="292"/>
                </a:cxn>
                <a:cxn ang="0">
                  <a:pos x="676" y="311"/>
                </a:cxn>
                <a:cxn ang="0">
                  <a:pos x="675" y="316"/>
                </a:cxn>
                <a:cxn ang="0">
                  <a:pos x="690" y="326"/>
                </a:cxn>
                <a:cxn ang="0">
                  <a:pos x="695" y="340"/>
                </a:cxn>
                <a:cxn ang="0">
                  <a:pos x="697" y="347"/>
                </a:cxn>
                <a:cxn ang="0">
                  <a:pos x="664" y="350"/>
                </a:cxn>
                <a:cxn ang="0">
                  <a:pos x="581" y="350"/>
                </a:cxn>
                <a:cxn ang="0">
                  <a:pos x="488" y="349"/>
                </a:cxn>
                <a:cxn ang="0">
                  <a:pos x="396" y="347"/>
                </a:cxn>
                <a:cxn ang="0">
                  <a:pos x="304" y="343"/>
                </a:cxn>
                <a:cxn ang="0">
                  <a:pos x="205" y="338"/>
                </a:cxn>
              </a:cxnLst>
              <a:rect l="0" t="0" r="r" b="b"/>
              <a:pathLst>
                <a:path w="702" h="350">
                  <a:moveTo>
                    <a:pt x="205" y="338"/>
                  </a:moveTo>
                  <a:lnTo>
                    <a:pt x="152" y="335"/>
                  </a:lnTo>
                  <a:lnTo>
                    <a:pt x="155" y="297"/>
                  </a:lnTo>
                  <a:lnTo>
                    <a:pt x="155" y="289"/>
                  </a:lnTo>
                  <a:lnTo>
                    <a:pt x="157" y="260"/>
                  </a:lnTo>
                  <a:lnTo>
                    <a:pt x="159" y="255"/>
                  </a:lnTo>
                  <a:lnTo>
                    <a:pt x="160" y="227"/>
                  </a:lnTo>
                  <a:lnTo>
                    <a:pt x="114" y="224"/>
                  </a:lnTo>
                  <a:lnTo>
                    <a:pt x="111" y="224"/>
                  </a:lnTo>
                  <a:lnTo>
                    <a:pt x="53" y="219"/>
                  </a:lnTo>
                  <a:lnTo>
                    <a:pt x="37" y="219"/>
                  </a:lnTo>
                  <a:lnTo>
                    <a:pt x="0" y="215"/>
                  </a:lnTo>
                  <a:lnTo>
                    <a:pt x="3" y="173"/>
                  </a:lnTo>
                  <a:lnTo>
                    <a:pt x="3" y="154"/>
                  </a:lnTo>
                  <a:lnTo>
                    <a:pt x="5" y="140"/>
                  </a:lnTo>
                  <a:lnTo>
                    <a:pt x="8" y="108"/>
                  </a:lnTo>
                  <a:lnTo>
                    <a:pt x="13" y="41"/>
                  </a:lnTo>
                  <a:lnTo>
                    <a:pt x="17" y="0"/>
                  </a:lnTo>
                  <a:lnTo>
                    <a:pt x="59" y="3"/>
                  </a:lnTo>
                  <a:lnTo>
                    <a:pt x="99" y="7"/>
                  </a:lnTo>
                  <a:lnTo>
                    <a:pt x="116" y="9"/>
                  </a:lnTo>
                  <a:lnTo>
                    <a:pt x="171" y="12"/>
                  </a:lnTo>
                  <a:lnTo>
                    <a:pt x="237" y="17"/>
                  </a:lnTo>
                  <a:lnTo>
                    <a:pt x="318" y="20"/>
                  </a:lnTo>
                  <a:lnTo>
                    <a:pt x="370" y="22"/>
                  </a:lnTo>
                  <a:lnTo>
                    <a:pt x="391" y="24"/>
                  </a:lnTo>
                  <a:lnTo>
                    <a:pt x="451" y="26"/>
                  </a:lnTo>
                  <a:lnTo>
                    <a:pt x="454" y="31"/>
                  </a:lnTo>
                  <a:lnTo>
                    <a:pt x="459" y="32"/>
                  </a:lnTo>
                  <a:lnTo>
                    <a:pt x="464" y="38"/>
                  </a:lnTo>
                  <a:lnTo>
                    <a:pt x="476" y="43"/>
                  </a:lnTo>
                  <a:lnTo>
                    <a:pt x="478" y="43"/>
                  </a:lnTo>
                  <a:lnTo>
                    <a:pt x="480" y="44"/>
                  </a:lnTo>
                  <a:lnTo>
                    <a:pt x="480" y="46"/>
                  </a:lnTo>
                  <a:lnTo>
                    <a:pt x="487" y="50"/>
                  </a:lnTo>
                  <a:lnTo>
                    <a:pt x="490" y="50"/>
                  </a:lnTo>
                  <a:lnTo>
                    <a:pt x="492" y="50"/>
                  </a:lnTo>
                  <a:lnTo>
                    <a:pt x="495" y="48"/>
                  </a:lnTo>
                  <a:lnTo>
                    <a:pt x="497" y="43"/>
                  </a:lnTo>
                  <a:lnTo>
                    <a:pt x="499" y="41"/>
                  </a:lnTo>
                  <a:lnTo>
                    <a:pt x="504" y="39"/>
                  </a:lnTo>
                  <a:lnTo>
                    <a:pt x="506" y="41"/>
                  </a:lnTo>
                  <a:lnTo>
                    <a:pt x="507" y="43"/>
                  </a:lnTo>
                  <a:lnTo>
                    <a:pt x="511" y="41"/>
                  </a:lnTo>
                  <a:lnTo>
                    <a:pt x="514" y="43"/>
                  </a:lnTo>
                  <a:lnTo>
                    <a:pt x="517" y="41"/>
                  </a:lnTo>
                  <a:lnTo>
                    <a:pt x="523" y="43"/>
                  </a:lnTo>
                  <a:lnTo>
                    <a:pt x="528" y="41"/>
                  </a:lnTo>
                  <a:lnTo>
                    <a:pt x="529" y="41"/>
                  </a:lnTo>
                  <a:lnTo>
                    <a:pt x="531" y="43"/>
                  </a:lnTo>
                  <a:lnTo>
                    <a:pt x="536" y="39"/>
                  </a:lnTo>
                  <a:lnTo>
                    <a:pt x="543" y="41"/>
                  </a:lnTo>
                  <a:lnTo>
                    <a:pt x="547" y="43"/>
                  </a:lnTo>
                  <a:lnTo>
                    <a:pt x="548" y="43"/>
                  </a:lnTo>
                  <a:lnTo>
                    <a:pt x="550" y="43"/>
                  </a:lnTo>
                  <a:lnTo>
                    <a:pt x="552" y="46"/>
                  </a:lnTo>
                  <a:lnTo>
                    <a:pt x="555" y="48"/>
                  </a:lnTo>
                  <a:lnTo>
                    <a:pt x="557" y="51"/>
                  </a:lnTo>
                  <a:lnTo>
                    <a:pt x="567" y="53"/>
                  </a:lnTo>
                  <a:lnTo>
                    <a:pt x="569" y="53"/>
                  </a:lnTo>
                  <a:lnTo>
                    <a:pt x="570" y="53"/>
                  </a:lnTo>
                  <a:lnTo>
                    <a:pt x="569" y="56"/>
                  </a:lnTo>
                  <a:lnTo>
                    <a:pt x="570" y="56"/>
                  </a:lnTo>
                  <a:lnTo>
                    <a:pt x="574" y="55"/>
                  </a:lnTo>
                  <a:lnTo>
                    <a:pt x="582" y="58"/>
                  </a:lnTo>
                  <a:lnTo>
                    <a:pt x="582" y="61"/>
                  </a:lnTo>
                  <a:lnTo>
                    <a:pt x="582" y="61"/>
                  </a:lnTo>
                  <a:lnTo>
                    <a:pt x="589" y="61"/>
                  </a:lnTo>
                  <a:lnTo>
                    <a:pt x="591" y="63"/>
                  </a:lnTo>
                  <a:lnTo>
                    <a:pt x="591" y="65"/>
                  </a:lnTo>
                  <a:lnTo>
                    <a:pt x="589" y="67"/>
                  </a:lnTo>
                  <a:lnTo>
                    <a:pt x="589" y="68"/>
                  </a:lnTo>
                  <a:lnTo>
                    <a:pt x="596" y="75"/>
                  </a:lnTo>
                  <a:lnTo>
                    <a:pt x="596" y="79"/>
                  </a:lnTo>
                  <a:lnTo>
                    <a:pt x="598" y="80"/>
                  </a:lnTo>
                  <a:lnTo>
                    <a:pt x="600" y="79"/>
                  </a:lnTo>
                  <a:lnTo>
                    <a:pt x="603" y="79"/>
                  </a:lnTo>
                  <a:lnTo>
                    <a:pt x="606" y="82"/>
                  </a:lnTo>
                  <a:lnTo>
                    <a:pt x="611" y="82"/>
                  </a:lnTo>
                  <a:lnTo>
                    <a:pt x="615" y="84"/>
                  </a:lnTo>
                  <a:lnTo>
                    <a:pt x="615" y="87"/>
                  </a:lnTo>
                  <a:lnTo>
                    <a:pt x="613" y="89"/>
                  </a:lnTo>
                  <a:lnTo>
                    <a:pt x="613" y="94"/>
                  </a:lnTo>
                  <a:lnTo>
                    <a:pt x="613" y="97"/>
                  </a:lnTo>
                  <a:lnTo>
                    <a:pt x="615" y="99"/>
                  </a:lnTo>
                  <a:lnTo>
                    <a:pt x="617" y="103"/>
                  </a:lnTo>
                  <a:lnTo>
                    <a:pt x="618" y="104"/>
                  </a:lnTo>
                  <a:lnTo>
                    <a:pt x="620" y="106"/>
                  </a:lnTo>
                  <a:lnTo>
                    <a:pt x="620" y="109"/>
                  </a:lnTo>
                  <a:lnTo>
                    <a:pt x="617" y="111"/>
                  </a:lnTo>
                  <a:lnTo>
                    <a:pt x="618" y="116"/>
                  </a:lnTo>
                  <a:lnTo>
                    <a:pt x="623" y="121"/>
                  </a:lnTo>
                  <a:lnTo>
                    <a:pt x="625" y="130"/>
                  </a:lnTo>
                  <a:lnTo>
                    <a:pt x="627" y="132"/>
                  </a:lnTo>
                  <a:lnTo>
                    <a:pt x="627" y="135"/>
                  </a:lnTo>
                  <a:lnTo>
                    <a:pt x="630" y="135"/>
                  </a:lnTo>
                  <a:lnTo>
                    <a:pt x="632" y="137"/>
                  </a:lnTo>
                  <a:lnTo>
                    <a:pt x="634" y="138"/>
                  </a:lnTo>
                  <a:lnTo>
                    <a:pt x="634" y="142"/>
                  </a:lnTo>
                  <a:lnTo>
                    <a:pt x="634" y="145"/>
                  </a:lnTo>
                  <a:lnTo>
                    <a:pt x="635" y="149"/>
                  </a:lnTo>
                  <a:lnTo>
                    <a:pt x="641" y="157"/>
                  </a:lnTo>
                  <a:lnTo>
                    <a:pt x="639" y="161"/>
                  </a:lnTo>
                  <a:lnTo>
                    <a:pt x="637" y="164"/>
                  </a:lnTo>
                  <a:lnTo>
                    <a:pt x="639" y="166"/>
                  </a:lnTo>
                  <a:lnTo>
                    <a:pt x="635" y="167"/>
                  </a:lnTo>
                  <a:lnTo>
                    <a:pt x="637" y="169"/>
                  </a:lnTo>
                  <a:lnTo>
                    <a:pt x="639" y="171"/>
                  </a:lnTo>
                  <a:lnTo>
                    <a:pt x="637" y="178"/>
                  </a:lnTo>
                  <a:lnTo>
                    <a:pt x="639" y="179"/>
                  </a:lnTo>
                  <a:lnTo>
                    <a:pt x="639" y="181"/>
                  </a:lnTo>
                  <a:lnTo>
                    <a:pt x="639" y="185"/>
                  </a:lnTo>
                  <a:lnTo>
                    <a:pt x="642" y="186"/>
                  </a:lnTo>
                  <a:lnTo>
                    <a:pt x="646" y="185"/>
                  </a:lnTo>
                  <a:lnTo>
                    <a:pt x="646" y="185"/>
                  </a:lnTo>
                  <a:lnTo>
                    <a:pt x="646" y="188"/>
                  </a:lnTo>
                  <a:lnTo>
                    <a:pt x="646" y="190"/>
                  </a:lnTo>
                  <a:lnTo>
                    <a:pt x="646" y="190"/>
                  </a:lnTo>
                  <a:lnTo>
                    <a:pt x="649" y="191"/>
                  </a:lnTo>
                  <a:lnTo>
                    <a:pt x="651" y="193"/>
                  </a:lnTo>
                  <a:lnTo>
                    <a:pt x="651" y="200"/>
                  </a:lnTo>
                  <a:lnTo>
                    <a:pt x="651" y="205"/>
                  </a:lnTo>
                  <a:lnTo>
                    <a:pt x="654" y="210"/>
                  </a:lnTo>
                  <a:lnTo>
                    <a:pt x="654" y="212"/>
                  </a:lnTo>
                  <a:lnTo>
                    <a:pt x="653" y="208"/>
                  </a:lnTo>
                  <a:lnTo>
                    <a:pt x="651" y="210"/>
                  </a:lnTo>
                  <a:lnTo>
                    <a:pt x="653" y="219"/>
                  </a:lnTo>
                  <a:lnTo>
                    <a:pt x="653" y="220"/>
                  </a:lnTo>
                  <a:lnTo>
                    <a:pt x="653" y="222"/>
                  </a:lnTo>
                  <a:lnTo>
                    <a:pt x="658" y="222"/>
                  </a:lnTo>
                  <a:lnTo>
                    <a:pt x="658" y="224"/>
                  </a:lnTo>
                  <a:lnTo>
                    <a:pt x="656" y="224"/>
                  </a:lnTo>
                  <a:lnTo>
                    <a:pt x="658" y="231"/>
                  </a:lnTo>
                  <a:lnTo>
                    <a:pt x="656" y="236"/>
                  </a:lnTo>
                  <a:lnTo>
                    <a:pt x="658" y="239"/>
                  </a:lnTo>
                  <a:lnTo>
                    <a:pt x="658" y="243"/>
                  </a:lnTo>
                  <a:lnTo>
                    <a:pt x="659" y="244"/>
                  </a:lnTo>
                  <a:lnTo>
                    <a:pt x="659" y="253"/>
                  </a:lnTo>
                  <a:lnTo>
                    <a:pt x="659" y="256"/>
                  </a:lnTo>
                  <a:lnTo>
                    <a:pt x="658" y="258"/>
                  </a:lnTo>
                  <a:lnTo>
                    <a:pt x="658" y="265"/>
                  </a:lnTo>
                  <a:lnTo>
                    <a:pt x="656" y="272"/>
                  </a:lnTo>
                  <a:lnTo>
                    <a:pt x="664" y="280"/>
                  </a:lnTo>
                  <a:lnTo>
                    <a:pt x="666" y="284"/>
                  </a:lnTo>
                  <a:lnTo>
                    <a:pt x="664" y="287"/>
                  </a:lnTo>
                  <a:lnTo>
                    <a:pt x="664" y="290"/>
                  </a:lnTo>
                  <a:lnTo>
                    <a:pt x="668" y="292"/>
                  </a:lnTo>
                  <a:lnTo>
                    <a:pt x="671" y="294"/>
                  </a:lnTo>
                  <a:lnTo>
                    <a:pt x="671" y="290"/>
                  </a:lnTo>
                  <a:lnTo>
                    <a:pt x="671" y="289"/>
                  </a:lnTo>
                  <a:lnTo>
                    <a:pt x="673" y="290"/>
                  </a:lnTo>
                  <a:lnTo>
                    <a:pt x="673" y="292"/>
                  </a:lnTo>
                  <a:lnTo>
                    <a:pt x="671" y="296"/>
                  </a:lnTo>
                  <a:lnTo>
                    <a:pt x="671" y="297"/>
                  </a:lnTo>
                  <a:lnTo>
                    <a:pt x="675" y="308"/>
                  </a:lnTo>
                  <a:lnTo>
                    <a:pt x="676" y="311"/>
                  </a:lnTo>
                  <a:lnTo>
                    <a:pt x="676" y="313"/>
                  </a:lnTo>
                  <a:lnTo>
                    <a:pt x="676" y="314"/>
                  </a:lnTo>
                  <a:lnTo>
                    <a:pt x="675" y="316"/>
                  </a:lnTo>
                  <a:lnTo>
                    <a:pt x="675" y="316"/>
                  </a:lnTo>
                  <a:lnTo>
                    <a:pt x="678" y="316"/>
                  </a:lnTo>
                  <a:lnTo>
                    <a:pt x="683" y="321"/>
                  </a:lnTo>
                  <a:lnTo>
                    <a:pt x="688" y="326"/>
                  </a:lnTo>
                  <a:lnTo>
                    <a:pt x="690" y="326"/>
                  </a:lnTo>
                  <a:lnTo>
                    <a:pt x="690" y="331"/>
                  </a:lnTo>
                  <a:lnTo>
                    <a:pt x="694" y="337"/>
                  </a:lnTo>
                  <a:lnTo>
                    <a:pt x="695" y="338"/>
                  </a:lnTo>
                  <a:lnTo>
                    <a:pt x="695" y="340"/>
                  </a:lnTo>
                  <a:lnTo>
                    <a:pt x="695" y="342"/>
                  </a:lnTo>
                  <a:lnTo>
                    <a:pt x="694" y="345"/>
                  </a:lnTo>
                  <a:lnTo>
                    <a:pt x="695" y="345"/>
                  </a:lnTo>
                  <a:lnTo>
                    <a:pt x="697" y="347"/>
                  </a:lnTo>
                  <a:lnTo>
                    <a:pt x="699" y="347"/>
                  </a:lnTo>
                  <a:lnTo>
                    <a:pt x="702" y="350"/>
                  </a:lnTo>
                  <a:lnTo>
                    <a:pt x="700" y="350"/>
                  </a:lnTo>
                  <a:lnTo>
                    <a:pt x="664" y="350"/>
                  </a:lnTo>
                  <a:lnTo>
                    <a:pt x="646" y="350"/>
                  </a:lnTo>
                  <a:lnTo>
                    <a:pt x="627" y="350"/>
                  </a:lnTo>
                  <a:lnTo>
                    <a:pt x="608" y="350"/>
                  </a:lnTo>
                  <a:lnTo>
                    <a:pt x="581" y="350"/>
                  </a:lnTo>
                  <a:lnTo>
                    <a:pt x="572" y="350"/>
                  </a:lnTo>
                  <a:lnTo>
                    <a:pt x="535" y="350"/>
                  </a:lnTo>
                  <a:lnTo>
                    <a:pt x="497" y="349"/>
                  </a:lnTo>
                  <a:lnTo>
                    <a:pt x="488" y="349"/>
                  </a:lnTo>
                  <a:lnTo>
                    <a:pt x="461" y="349"/>
                  </a:lnTo>
                  <a:lnTo>
                    <a:pt x="442" y="349"/>
                  </a:lnTo>
                  <a:lnTo>
                    <a:pt x="423" y="347"/>
                  </a:lnTo>
                  <a:lnTo>
                    <a:pt x="396" y="347"/>
                  </a:lnTo>
                  <a:lnTo>
                    <a:pt x="386" y="345"/>
                  </a:lnTo>
                  <a:lnTo>
                    <a:pt x="350" y="345"/>
                  </a:lnTo>
                  <a:lnTo>
                    <a:pt x="306" y="343"/>
                  </a:lnTo>
                  <a:lnTo>
                    <a:pt x="304" y="343"/>
                  </a:lnTo>
                  <a:lnTo>
                    <a:pt x="259" y="340"/>
                  </a:lnTo>
                  <a:lnTo>
                    <a:pt x="258" y="340"/>
                  </a:lnTo>
                  <a:lnTo>
                    <a:pt x="212" y="338"/>
                  </a:lnTo>
                  <a:lnTo>
                    <a:pt x="205" y="338"/>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19" name="Freeform 21">
              <a:extLst>
                <a:ext uri="{FF2B5EF4-FFF2-40B4-BE49-F238E27FC236}">
                  <a16:creationId xmlns:a16="http://schemas.microsoft.com/office/drawing/2014/main" id="{389E7078-BB1D-1E9C-B8D7-4E015FFDA19D}"/>
                </a:ext>
              </a:extLst>
            </p:cNvPr>
            <p:cNvSpPr>
              <a:spLocks noEditPoints="1"/>
            </p:cNvSpPr>
            <p:nvPr/>
          </p:nvSpPr>
          <p:spPr bwMode="gray">
            <a:xfrm>
              <a:off x="7319708" y="2389045"/>
              <a:ext cx="1035399" cy="784198"/>
            </a:xfrm>
            <a:custGeom>
              <a:avLst/>
              <a:gdLst/>
              <a:ahLst/>
              <a:cxnLst>
                <a:cxn ang="0">
                  <a:pos x="43" y="349"/>
                </a:cxn>
                <a:cxn ang="0">
                  <a:pos x="55" y="297"/>
                </a:cxn>
                <a:cxn ang="0">
                  <a:pos x="36" y="273"/>
                </a:cxn>
                <a:cxn ang="0">
                  <a:pos x="151" y="255"/>
                </a:cxn>
                <a:cxn ang="0">
                  <a:pos x="214" y="232"/>
                </a:cxn>
                <a:cxn ang="0">
                  <a:pos x="248" y="191"/>
                </a:cxn>
                <a:cxn ang="0">
                  <a:pos x="245" y="159"/>
                </a:cxn>
                <a:cxn ang="0">
                  <a:pos x="224" y="145"/>
                </a:cxn>
                <a:cxn ang="0">
                  <a:pos x="310" y="34"/>
                </a:cxn>
                <a:cxn ang="0">
                  <a:pos x="428" y="3"/>
                </a:cxn>
                <a:cxn ang="0">
                  <a:pos x="434" y="20"/>
                </a:cxn>
                <a:cxn ang="0">
                  <a:pos x="434" y="39"/>
                </a:cxn>
                <a:cxn ang="0">
                  <a:pos x="440" y="48"/>
                </a:cxn>
                <a:cxn ang="0">
                  <a:pos x="450" y="77"/>
                </a:cxn>
                <a:cxn ang="0">
                  <a:pos x="446" y="96"/>
                </a:cxn>
                <a:cxn ang="0">
                  <a:pos x="448" y="108"/>
                </a:cxn>
                <a:cxn ang="0">
                  <a:pos x="458" y="128"/>
                </a:cxn>
                <a:cxn ang="0">
                  <a:pos x="458" y="150"/>
                </a:cxn>
                <a:cxn ang="0">
                  <a:pos x="467" y="143"/>
                </a:cxn>
                <a:cxn ang="0">
                  <a:pos x="474" y="154"/>
                </a:cxn>
                <a:cxn ang="0">
                  <a:pos x="487" y="229"/>
                </a:cxn>
                <a:cxn ang="0">
                  <a:pos x="491" y="309"/>
                </a:cxn>
                <a:cxn ang="0">
                  <a:pos x="505" y="384"/>
                </a:cxn>
                <a:cxn ang="0">
                  <a:pos x="505" y="424"/>
                </a:cxn>
                <a:cxn ang="0">
                  <a:pos x="489" y="451"/>
                </a:cxn>
                <a:cxn ang="0">
                  <a:pos x="487" y="443"/>
                </a:cxn>
                <a:cxn ang="0">
                  <a:pos x="458" y="422"/>
                </a:cxn>
                <a:cxn ang="0">
                  <a:pos x="414" y="405"/>
                </a:cxn>
                <a:cxn ang="0">
                  <a:pos x="405" y="400"/>
                </a:cxn>
                <a:cxn ang="0">
                  <a:pos x="393" y="396"/>
                </a:cxn>
                <a:cxn ang="0">
                  <a:pos x="380" y="386"/>
                </a:cxn>
                <a:cxn ang="0">
                  <a:pos x="378" y="374"/>
                </a:cxn>
                <a:cxn ang="0">
                  <a:pos x="375" y="366"/>
                </a:cxn>
                <a:cxn ang="0">
                  <a:pos x="366" y="360"/>
                </a:cxn>
                <a:cxn ang="0">
                  <a:pos x="349" y="350"/>
                </a:cxn>
                <a:cxn ang="0">
                  <a:pos x="287" y="364"/>
                </a:cxn>
                <a:cxn ang="0">
                  <a:pos x="173" y="386"/>
                </a:cxn>
                <a:cxn ang="0">
                  <a:pos x="72" y="407"/>
                </a:cxn>
                <a:cxn ang="0">
                  <a:pos x="0" y="390"/>
                </a:cxn>
                <a:cxn ang="0">
                  <a:pos x="506" y="465"/>
                </a:cxn>
                <a:cxn ang="0">
                  <a:pos x="487" y="475"/>
                </a:cxn>
                <a:cxn ang="0">
                  <a:pos x="503" y="449"/>
                </a:cxn>
                <a:cxn ang="0">
                  <a:pos x="525" y="429"/>
                </a:cxn>
                <a:cxn ang="0">
                  <a:pos x="585" y="407"/>
                </a:cxn>
                <a:cxn ang="0">
                  <a:pos x="602" y="398"/>
                </a:cxn>
                <a:cxn ang="0">
                  <a:pos x="611" y="396"/>
                </a:cxn>
                <a:cxn ang="0">
                  <a:pos x="643" y="383"/>
                </a:cxn>
                <a:cxn ang="0">
                  <a:pos x="508" y="470"/>
                </a:cxn>
                <a:cxn ang="0">
                  <a:pos x="561" y="448"/>
                </a:cxn>
                <a:cxn ang="0">
                  <a:pos x="581" y="434"/>
                </a:cxn>
                <a:cxn ang="0">
                  <a:pos x="544" y="458"/>
                </a:cxn>
                <a:cxn ang="0">
                  <a:pos x="481" y="470"/>
                </a:cxn>
                <a:cxn ang="0">
                  <a:pos x="472" y="487"/>
                </a:cxn>
              </a:cxnLst>
              <a:rect l="0" t="0" r="r" b="b"/>
              <a:pathLst>
                <a:path w="643" h="487">
                  <a:moveTo>
                    <a:pt x="0" y="390"/>
                  </a:moveTo>
                  <a:lnTo>
                    <a:pt x="23" y="369"/>
                  </a:lnTo>
                  <a:lnTo>
                    <a:pt x="28" y="360"/>
                  </a:lnTo>
                  <a:lnTo>
                    <a:pt x="43" y="349"/>
                  </a:lnTo>
                  <a:lnTo>
                    <a:pt x="48" y="333"/>
                  </a:lnTo>
                  <a:lnTo>
                    <a:pt x="60" y="321"/>
                  </a:lnTo>
                  <a:lnTo>
                    <a:pt x="52" y="302"/>
                  </a:lnTo>
                  <a:lnTo>
                    <a:pt x="55" y="297"/>
                  </a:lnTo>
                  <a:lnTo>
                    <a:pt x="50" y="292"/>
                  </a:lnTo>
                  <a:lnTo>
                    <a:pt x="40" y="292"/>
                  </a:lnTo>
                  <a:lnTo>
                    <a:pt x="40" y="287"/>
                  </a:lnTo>
                  <a:lnTo>
                    <a:pt x="36" y="273"/>
                  </a:lnTo>
                  <a:lnTo>
                    <a:pt x="81" y="255"/>
                  </a:lnTo>
                  <a:lnTo>
                    <a:pt x="117" y="248"/>
                  </a:lnTo>
                  <a:lnTo>
                    <a:pt x="135" y="248"/>
                  </a:lnTo>
                  <a:lnTo>
                    <a:pt x="151" y="255"/>
                  </a:lnTo>
                  <a:lnTo>
                    <a:pt x="164" y="248"/>
                  </a:lnTo>
                  <a:lnTo>
                    <a:pt x="200" y="241"/>
                  </a:lnTo>
                  <a:lnTo>
                    <a:pt x="212" y="231"/>
                  </a:lnTo>
                  <a:lnTo>
                    <a:pt x="214" y="232"/>
                  </a:lnTo>
                  <a:lnTo>
                    <a:pt x="219" y="222"/>
                  </a:lnTo>
                  <a:lnTo>
                    <a:pt x="231" y="210"/>
                  </a:lnTo>
                  <a:lnTo>
                    <a:pt x="246" y="202"/>
                  </a:lnTo>
                  <a:lnTo>
                    <a:pt x="248" y="191"/>
                  </a:lnTo>
                  <a:lnTo>
                    <a:pt x="245" y="188"/>
                  </a:lnTo>
                  <a:lnTo>
                    <a:pt x="240" y="171"/>
                  </a:lnTo>
                  <a:lnTo>
                    <a:pt x="241" y="162"/>
                  </a:lnTo>
                  <a:lnTo>
                    <a:pt x="245" y="159"/>
                  </a:lnTo>
                  <a:lnTo>
                    <a:pt x="243" y="152"/>
                  </a:lnTo>
                  <a:lnTo>
                    <a:pt x="236" y="147"/>
                  </a:lnTo>
                  <a:lnTo>
                    <a:pt x="231" y="150"/>
                  </a:lnTo>
                  <a:lnTo>
                    <a:pt x="224" y="145"/>
                  </a:lnTo>
                  <a:lnTo>
                    <a:pt x="257" y="108"/>
                  </a:lnTo>
                  <a:lnTo>
                    <a:pt x="260" y="92"/>
                  </a:lnTo>
                  <a:lnTo>
                    <a:pt x="286" y="55"/>
                  </a:lnTo>
                  <a:lnTo>
                    <a:pt x="310" y="34"/>
                  </a:lnTo>
                  <a:lnTo>
                    <a:pt x="325" y="26"/>
                  </a:lnTo>
                  <a:lnTo>
                    <a:pt x="378" y="14"/>
                  </a:lnTo>
                  <a:lnTo>
                    <a:pt x="428" y="0"/>
                  </a:lnTo>
                  <a:lnTo>
                    <a:pt x="428" y="3"/>
                  </a:lnTo>
                  <a:lnTo>
                    <a:pt x="429" y="7"/>
                  </a:lnTo>
                  <a:lnTo>
                    <a:pt x="429" y="17"/>
                  </a:lnTo>
                  <a:lnTo>
                    <a:pt x="431" y="20"/>
                  </a:lnTo>
                  <a:lnTo>
                    <a:pt x="434" y="20"/>
                  </a:lnTo>
                  <a:lnTo>
                    <a:pt x="433" y="31"/>
                  </a:lnTo>
                  <a:lnTo>
                    <a:pt x="434" y="34"/>
                  </a:lnTo>
                  <a:lnTo>
                    <a:pt x="434" y="36"/>
                  </a:lnTo>
                  <a:lnTo>
                    <a:pt x="434" y="39"/>
                  </a:lnTo>
                  <a:lnTo>
                    <a:pt x="434" y="41"/>
                  </a:lnTo>
                  <a:lnTo>
                    <a:pt x="436" y="44"/>
                  </a:lnTo>
                  <a:lnTo>
                    <a:pt x="440" y="48"/>
                  </a:lnTo>
                  <a:lnTo>
                    <a:pt x="440" y="48"/>
                  </a:lnTo>
                  <a:lnTo>
                    <a:pt x="446" y="58"/>
                  </a:lnTo>
                  <a:lnTo>
                    <a:pt x="446" y="61"/>
                  </a:lnTo>
                  <a:lnTo>
                    <a:pt x="445" y="67"/>
                  </a:lnTo>
                  <a:lnTo>
                    <a:pt x="450" y="77"/>
                  </a:lnTo>
                  <a:lnTo>
                    <a:pt x="446" y="84"/>
                  </a:lnTo>
                  <a:lnTo>
                    <a:pt x="446" y="87"/>
                  </a:lnTo>
                  <a:lnTo>
                    <a:pt x="445" y="92"/>
                  </a:lnTo>
                  <a:lnTo>
                    <a:pt x="446" y="96"/>
                  </a:lnTo>
                  <a:lnTo>
                    <a:pt x="445" y="101"/>
                  </a:lnTo>
                  <a:lnTo>
                    <a:pt x="445" y="102"/>
                  </a:lnTo>
                  <a:lnTo>
                    <a:pt x="448" y="104"/>
                  </a:lnTo>
                  <a:lnTo>
                    <a:pt x="448" y="108"/>
                  </a:lnTo>
                  <a:lnTo>
                    <a:pt x="452" y="114"/>
                  </a:lnTo>
                  <a:lnTo>
                    <a:pt x="453" y="118"/>
                  </a:lnTo>
                  <a:lnTo>
                    <a:pt x="455" y="126"/>
                  </a:lnTo>
                  <a:lnTo>
                    <a:pt x="458" y="128"/>
                  </a:lnTo>
                  <a:lnTo>
                    <a:pt x="458" y="130"/>
                  </a:lnTo>
                  <a:lnTo>
                    <a:pt x="458" y="135"/>
                  </a:lnTo>
                  <a:lnTo>
                    <a:pt x="457" y="145"/>
                  </a:lnTo>
                  <a:lnTo>
                    <a:pt x="458" y="150"/>
                  </a:lnTo>
                  <a:lnTo>
                    <a:pt x="460" y="150"/>
                  </a:lnTo>
                  <a:lnTo>
                    <a:pt x="462" y="145"/>
                  </a:lnTo>
                  <a:lnTo>
                    <a:pt x="465" y="143"/>
                  </a:lnTo>
                  <a:lnTo>
                    <a:pt x="467" y="143"/>
                  </a:lnTo>
                  <a:lnTo>
                    <a:pt x="469" y="147"/>
                  </a:lnTo>
                  <a:lnTo>
                    <a:pt x="469" y="149"/>
                  </a:lnTo>
                  <a:lnTo>
                    <a:pt x="470" y="149"/>
                  </a:lnTo>
                  <a:lnTo>
                    <a:pt x="474" y="154"/>
                  </a:lnTo>
                  <a:lnTo>
                    <a:pt x="477" y="176"/>
                  </a:lnTo>
                  <a:lnTo>
                    <a:pt x="486" y="215"/>
                  </a:lnTo>
                  <a:lnTo>
                    <a:pt x="487" y="225"/>
                  </a:lnTo>
                  <a:lnTo>
                    <a:pt x="487" y="229"/>
                  </a:lnTo>
                  <a:lnTo>
                    <a:pt x="491" y="234"/>
                  </a:lnTo>
                  <a:lnTo>
                    <a:pt x="491" y="234"/>
                  </a:lnTo>
                  <a:lnTo>
                    <a:pt x="491" y="261"/>
                  </a:lnTo>
                  <a:lnTo>
                    <a:pt x="491" y="309"/>
                  </a:lnTo>
                  <a:lnTo>
                    <a:pt x="493" y="313"/>
                  </a:lnTo>
                  <a:lnTo>
                    <a:pt x="499" y="352"/>
                  </a:lnTo>
                  <a:lnTo>
                    <a:pt x="501" y="367"/>
                  </a:lnTo>
                  <a:lnTo>
                    <a:pt x="505" y="384"/>
                  </a:lnTo>
                  <a:lnTo>
                    <a:pt x="506" y="393"/>
                  </a:lnTo>
                  <a:lnTo>
                    <a:pt x="513" y="400"/>
                  </a:lnTo>
                  <a:lnTo>
                    <a:pt x="498" y="415"/>
                  </a:lnTo>
                  <a:lnTo>
                    <a:pt x="505" y="424"/>
                  </a:lnTo>
                  <a:lnTo>
                    <a:pt x="506" y="425"/>
                  </a:lnTo>
                  <a:lnTo>
                    <a:pt x="498" y="439"/>
                  </a:lnTo>
                  <a:lnTo>
                    <a:pt x="498" y="446"/>
                  </a:lnTo>
                  <a:lnTo>
                    <a:pt x="489" y="451"/>
                  </a:lnTo>
                  <a:lnTo>
                    <a:pt x="486" y="463"/>
                  </a:lnTo>
                  <a:lnTo>
                    <a:pt x="484" y="460"/>
                  </a:lnTo>
                  <a:lnTo>
                    <a:pt x="486" y="453"/>
                  </a:lnTo>
                  <a:lnTo>
                    <a:pt x="487" y="443"/>
                  </a:lnTo>
                  <a:lnTo>
                    <a:pt x="487" y="437"/>
                  </a:lnTo>
                  <a:lnTo>
                    <a:pt x="487" y="434"/>
                  </a:lnTo>
                  <a:lnTo>
                    <a:pt x="486" y="429"/>
                  </a:lnTo>
                  <a:lnTo>
                    <a:pt x="458" y="422"/>
                  </a:lnTo>
                  <a:lnTo>
                    <a:pt x="457" y="422"/>
                  </a:lnTo>
                  <a:lnTo>
                    <a:pt x="445" y="417"/>
                  </a:lnTo>
                  <a:lnTo>
                    <a:pt x="416" y="407"/>
                  </a:lnTo>
                  <a:lnTo>
                    <a:pt x="414" y="405"/>
                  </a:lnTo>
                  <a:lnTo>
                    <a:pt x="411" y="403"/>
                  </a:lnTo>
                  <a:lnTo>
                    <a:pt x="411" y="400"/>
                  </a:lnTo>
                  <a:lnTo>
                    <a:pt x="409" y="400"/>
                  </a:lnTo>
                  <a:lnTo>
                    <a:pt x="405" y="400"/>
                  </a:lnTo>
                  <a:lnTo>
                    <a:pt x="400" y="400"/>
                  </a:lnTo>
                  <a:lnTo>
                    <a:pt x="397" y="402"/>
                  </a:lnTo>
                  <a:lnTo>
                    <a:pt x="397" y="400"/>
                  </a:lnTo>
                  <a:lnTo>
                    <a:pt x="393" y="396"/>
                  </a:lnTo>
                  <a:lnTo>
                    <a:pt x="390" y="398"/>
                  </a:lnTo>
                  <a:lnTo>
                    <a:pt x="387" y="393"/>
                  </a:lnTo>
                  <a:lnTo>
                    <a:pt x="385" y="390"/>
                  </a:lnTo>
                  <a:lnTo>
                    <a:pt x="380" y="386"/>
                  </a:lnTo>
                  <a:lnTo>
                    <a:pt x="380" y="386"/>
                  </a:lnTo>
                  <a:lnTo>
                    <a:pt x="381" y="383"/>
                  </a:lnTo>
                  <a:lnTo>
                    <a:pt x="378" y="376"/>
                  </a:lnTo>
                  <a:lnTo>
                    <a:pt x="378" y="374"/>
                  </a:lnTo>
                  <a:lnTo>
                    <a:pt x="376" y="369"/>
                  </a:lnTo>
                  <a:lnTo>
                    <a:pt x="375" y="369"/>
                  </a:lnTo>
                  <a:lnTo>
                    <a:pt x="373" y="367"/>
                  </a:lnTo>
                  <a:lnTo>
                    <a:pt x="375" y="366"/>
                  </a:lnTo>
                  <a:lnTo>
                    <a:pt x="371" y="364"/>
                  </a:lnTo>
                  <a:lnTo>
                    <a:pt x="370" y="362"/>
                  </a:lnTo>
                  <a:lnTo>
                    <a:pt x="368" y="362"/>
                  </a:lnTo>
                  <a:lnTo>
                    <a:pt x="366" y="360"/>
                  </a:lnTo>
                  <a:lnTo>
                    <a:pt x="359" y="362"/>
                  </a:lnTo>
                  <a:lnTo>
                    <a:pt x="356" y="355"/>
                  </a:lnTo>
                  <a:lnTo>
                    <a:pt x="352" y="354"/>
                  </a:lnTo>
                  <a:lnTo>
                    <a:pt x="349" y="350"/>
                  </a:lnTo>
                  <a:lnTo>
                    <a:pt x="347" y="350"/>
                  </a:lnTo>
                  <a:lnTo>
                    <a:pt x="339" y="352"/>
                  </a:lnTo>
                  <a:lnTo>
                    <a:pt x="291" y="362"/>
                  </a:lnTo>
                  <a:lnTo>
                    <a:pt x="287" y="364"/>
                  </a:lnTo>
                  <a:lnTo>
                    <a:pt x="255" y="371"/>
                  </a:lnTo>
                  <a:lnTo>
                    <a:pt x="226" y="376"/>
                  </a:lnTo>
                  <a:lnTo>
                    <a:pt x="224" y="376"/>
                  </a:lnTo>
                  <a:lnTo>
                    <a:pt x="173" y="386"/>
                  </a:lnTo>
                  <a:lnTo>
                    <a:pt x="163" y="390"/>
                  </a:lnTo>
                  <a:lnTo>
                    <a:pt x="127" y="396"/>
                  </a:lnTo>
                  <a:lnTo>
                    <a:pt x="120" y="396"/>
                  </a:lnTo>
                  <a:lnTo>
                    <a:pt x="72" y="407"/>
                  </a:lnTo>
                  <a:lnTo>
                    <a:pt x="60" y="408"/>
                  </a:lnTo>
                  <a:lnTo>
                    <a:pt x="17" y="415"/>
                  </a:lnTo>
                  <a:lnTo>
                    <a:pt x="5" y="417"/>
                  </a:lnTo>
                  <a:lnTo>
                    <a:pt x="0" y="390"/>
                  </a:lnTo>
                  <a:close/>
                  <a:moveTo>
                    <a:pt x="508" y="470"/>
                  </a:moveTo>
                  <a:lnTo>
                    <a:pt x="494" y="477"/>
                  </a:lnTo>
                  <a:lnTo>
                    <a:pt x="506" y="466"/>
                  </a:lnTo>
                  <a:lnTo>
                    <a:pt x="506" y="465"/>
                  </a:lnTo>
                  <a:lnTo>
                    <a:pt x="499" y="465"/>
                  </a:lnTo>
                  <a:lnTo>
                    <a:pt x="494" y="468"/>
                  </a:lnTo>
                  <a:lnTo>
                    <a:pt x="498" y="472"/>
                  </a:lnTo>
                  <a:lnTo>
                    <a:pt x="487" y="475"/>
                  </a:lnTo>
                  <a:lnTo>
                    <a:pt x="486" y="470"/>
                  </a:lnTo>
                  <a:lnTo>
                    <a:pt x="487" y="458"/>
                  </a:lnTo>
                  <a:lnTo>
                    <a:pt x="491" y="451"/>
                  </a:lnTo>
                  <a:lnTo>
                    <a:pt x="503" y="449"/>
                  </a:lnTo>
                  <a:lnTo>
                    <a:pt x="501" y="443"/>
                  </a:lnTo>
                  <a:lnTo>
                    <a:pt x="511" y="434"/>
                  </a:lnTo>
                  <a:lnTo>
                    <a:pt x="522" y="434"/>
                  </a:lnTo>
                  <a:lnTo>
                    <a:pt x="525" y="429"/>
                  </a:lnTo>
                  <a:lnTo>
                    <a:pt x="542" y="427"/>
                  </a:lnTo>
                  <a:lnTo>
                    <a:pt x="547" y="420"/>
                  </a:lnTo>
                  <a:lnTo>
                    <a:pt x="556" y="417"/>
                  </a:lnTo>
                  <a:lnTo>
                    <a:pt x="585" y="407"/>
                  </a:lnTo>
                  <a:lnTo>
                    <a:pt x="605" y="383"/>
                  </a:lnTo>
                  <a:lnTo>
                    <a:pt x="609" y="383"/>
                  </a:lnTo>
                  <a:lnTo>
                    <a:pt x="604" y="388"/>
                  </a:lnTo>
                  <a:lnTo>
                    <a:pt x="602" y="398"/>
                  </a:lnTo>
                  <a:lnTo>
                    <a:pt x="592" y="407"/>
                  </a:lnTo>
                  <a:lnTo>
                    <a:pt x="590" y="415"/>
                  </a:lnTo>
                  <a:lnTo>
                    <a:pt x="600" y="410"/>
                  </a:lnTo>
                  <a:lnTo>
                    <a:pt x="611" y="396"/>
                  </a:lnTo>
                  <a:lnTo>
                    <a:pt x="617" y="393"/>
                  </a:lnTo>
                  <a:lnTo>
                    <a:pt x="628" y="395"/>
                  </a:lnTo>
                  <a:lnTo>
                    <a:pt x="638" y="383"/>
                  </a:lnTo>
                  <a:lnTo>
                    <a:pt x="643" y="383"/>
                  </a:lnTo>
                  <a:lnTo>
                    <a:pt x="640" y="388"/>
                  </a:lnTo>
                  <a:lnTo>
                    <a:pt x="599" y="422"/>
                  </a:lnTo>
                  <a:lnTo>
                    <a:pt x="532" y="456"/>
                  </a:lnTo>
                  <a:lnTo>
                    <a:pt x="508" y="470"/>
                  </a:lnTo>
                  <a:close/>
                  <a:moveTo>
                    <a:pt x="544" y="458"/>
                  </a:moveTo>
                  <a:lnTo>
                    <a:pt x="544" y="456"/>
                  </a:lnTo>
                  <a:lnTo>
                    <a:pt x="547" y="456"/>
                  </a:lnTo>
                  <a:lnTo>
                    <a:pt x="561" y="448"/>
                  </a:lnTo>
                  <a:lnTo>
                    <a:pt x="573" y="437"/>
                  </a:lnTo>
                  <a:lnTo>
                    <a:pt x="580" y="432"/>
                  </a:lnTo>
                  <a:lnTo>
                    <a:pt x="581" y="432"/>
                  </a:lnTo>
                  <a:lnTo>
                    <a:pt x="581" y="434"/>
                  </a:lnTo>
                  <a:lnTo>
                    <a:pt x="568" y="443"/>
                  </a:lnTo>
                  <a:lnTo>
                    <a:pt x="563" y="448"/>
                  </a:lnTo>
                  <a:lnTo>
                    <a:pt x="547" y="456"/>
                  </a:lnTo>
                  <a:lnTo>
                    <a:pt x="544" y="458"/>
                  </a:lnTo>
                  <a:close/>
                  <a:moveTo>
                    <a:pt x="472" y="487"/>
                  </a:moveTo>
                  <a:lnTo>
                    <a:pt x="470" y="484"/>
                  </a:lnTo>
                  <a:lnTo>
                    <a:pt x="474" y="473"/>
                  </a:lnTo>
                  <a:lnTo>
                    <a:pt x="481" y="470"/>
                  </a:lnTo>
                  <a:lnTo>
                    <a:pt x="484" y="475"/>
                  </a:lnTo>
                  <a:lnTo>
                    <a:pt x="481" y="482"/>
                  </a:lnTo>
                  <a:lnTo>
                    <a:pt x="475" y="487"/>
                  </a:lnTo>
                  <a:lnTo>
                    <a:pt x="472" y="487"/>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20" name="Freeform 22">
              <a:extLst>
                <a:ext uri="{FF2B5EF4-FFF2-40B4-BE49-F238E27FC236}">
                  <a16:creationId xmlns:a16="http://schemas.microsoft.com/office/drawing/2014/main" id="{1D9B573A-5540-3FFB-484F-B9B856F8C9CD}"/>
                </a:ext>
              </a:extLst>
            </p:cNvPr>
            <p:cNvSpPr>
              <a:spLocks/>
            </p:cNvSpPr>
            <p:nvPr/>
          </p:nvSpPr>
          <p:spPr bwMode="gray">
            <a:xfrm>
              <a:off x="7234363" y="2952637"/>
              <a:ext cx="795469" cy="515284"/>
            </a:xfrm>
            <a:custGeom>
              <a:avLst/>
              <a:gdLst/>
              <a:ahLst/>
              <a:cxnLst>
                <a:cxn ang="0">
                  <a:pos x="216" y="289"/>
                </a:cxn>
                <a:cxn ang="0">
                  <a:pos x="168" y="298"/>
                </a:cxn>
                <a:cxn ang="0">
                  <a:pos x="100" y="310"/>
                </a:cxn>
                <a:cxn ang="0">
                  <a:pos x="40" y="320"/>
                </a:cxn>
                <a:cxn ang="0">
                  <a:pos x="31" y="274"/>
                </a:cxn>
                <a:cxn ang="0">
                  <a:pos x="23" y="222"/>
                </a:cxn>
                <a:cxn ang="0">
                  <a:pos x="14" y="171"/>
                </a:cxn>
                <a:cxn ang="0">
                  <a:pos x="2" y="94"/>
                </a:cxn>
                <a:cxn ang="0">
                  <a:pos x="58" y="67"/>
                </a:cxn>
                <a:cxn ang="0">
                  <a:pos x="125" y="57"/>
                </a:cxn>
                <a:cxn ang="0">
                  <a:pos x="216" y="40"/>
                </a:cxn>
                <a:cxn ang="0">
                  <a:pos x="279" y="26"/>
                </a:cxn>
                <a:cxn ang="0">
                  <a:pos x="344" y="12"/>
                </a:cxn>
                <a:cxn ang="0">
                  <a:pos x="402" y="0"/>
                </a:cxn>
                <a:cxn ang="0">
                  <a:pos x="412" y="12"/>
                </a:cxn>
                <a:cxn ang="0">
                  <a:pos x="423" y="12"/>
                </a:cxn>
                <a:cxn ang="0">
                  <a:pos x="426" y="17"/>
                </a:cxn>
                <a:cxn ang="0">
                  <a:pos x="431" y="24"/>
                </a:cxn>
                <a:cxn ang="0">
                  <a:pos x="433" y="36"/>
                </a:cxn>
                <a:cxn ang="0">
                  <a:pos x="440" y="43"/>
                </a:cxn>
                <a:cxn ang="0">
                  <a:pos x="450" y="50"/>
                </a:cxn>
                <a:cxn ang="0">
                  <a:pos x="458" y="50"/>
                </a:cxn>
                <a:cxn ang="0">
                  <a:pos x="464" y="53"/>
                </a:cxn>
                <a:cxn ang="0">
                  <a:pos x="462" y="63"/>
                </a:cxn>
                <a:cxn ang="0">
                  <a:pos x="458" y="74"/>
                </a:cxn>
                <a:cxn ang="0">
                  <a:pos x="453" y="87"/>
                </a:cxn>
                <a:cxn ang="0">
                  <a:pos x="453" y="91"/>
                </a:cxn>
                <a:cxn ang="0">
                  <a:pos x="446" y="99"/>
                </a:cxn>
                <a:cxn ang="0">
                  <a:pos x="443" y="106"/>
                </a:cxn>
                <a:cxn ang="0">
                  <a:pos x="452" y="113"/>
                </a:cxn>
                <a:cxn ang="0">
                  <a:pos x="450" y="120"/>
                </a:cxn>
                <a:cxn ang="0">
                  <a:pos x="445" y="127"/>
                </a:cxn>
                <a:cxn ang="0">
                  <a:pos x="445" y="135"/>
                </a:cxn>
                <a:cxn ang="0">
                  <a:pos x="446" y="142"/>
                </a:cxn>
                <a:cxn ang="0">
                  <a:pos x="448" y="149"/>
                </a:cxn>
                <a:cxn ang="0">
                  <a:pos x="457" y="149"/>
                </a:cxn>
                <a:cxn ang="0">
                  <a:pos x="462" y="161"/>
                </a:cxn>
                <a:cxn ang="0">
                  <a:pos x="469" y="161"/>
                </a:cxn>
                <a:cxn ang="0">
                  <a:pos x="476" y="169"/>
                </a:cxn>
                <a:cxn ang="0">
                  <a:pos x="493" y="181"/>
                </a:cxn>
                <a:cxn ang="0">
                  <a:pos x="487" y="190"/>
                </a:cxn>
                <a:cxn ang="0">
                  <a:pos x="477" y="200"/>
                </a:cxn>
                <a:cxn ang="0">
                  <a:pos x="470" y="209"/>
                </a:cxn>
                <a:cxn ang="0">
                  <a:pos x="467" y="214"/>
                </a:cxn>
                <a:cxn ang="0">
                  <a:pos x="465" y="221"/>
                </a:cxn>
                <a:cxn ang="0">
                  <a:pos x="453" y="228"/>
                </a:cxn>
                <a:cxn ang="0">
                  <a:pos x="434" y="233"/>
                </a:cxn>
                <a:cxn ang="0">
                  <a:pos x="423" y="241"/>
                </a:cxn>
                <a:cxn ang="0">
                  <a:pos x="392" y="253"/>
                </a:cxn>
                <a:cxn ang="0">
                  <a:pos x="340" y="265"/>
                </a:cxn>
                <a:cxn ang="0">
                  <a:pos x="286" y="275"/>
                </a:cxn>
              </a:cxnLst>
              <a:rect l="0" t="0" r="r" b="b"/>
              <a:pathLst>
                <a:path w="494" h="320">
                  <a:moveTo>
                    <a:pt x="284" y="275"/>
                  </a:moveTo>
                  <a:lnTo>
                    <a:pt x="235" y="286"/>
                  </a:lnTo>
                  <a:lnTo>
                    <a:pt x="216" y="289"/>
                  </a:lnTo>
                  <a:lnTo>
                    <a:pt x="212" y="289"/>
                  </a:lnTo>
                  <a:lnTo>
                    <a:pt x="176" y="296"/>
                  </a:lnTo>
                  <a:lnTo>
                    <a:pt x="168" y="298"/>
                  </a:lnTo>
                  <a:lnTo>
                    <a:pt x="130" y="304"/>
                  </a:lnTo>
                  <a:lnTo>
                    <a:pt x="123" y="306"/>
                  </a:lnTo>
                  <a:lnTo>
                    <a:pt x="100" y="310"/>
                  </a:lnTo>
                  <a:lnTo>
                    <a:pt x="88" y="313"/>
                  </a:lnTo>
                  <a:lnTo>
                    <a:pt x="47" y="320"/>
                  </a:lnTo>
                  <a:lnTo>
                    <a:pt x="40" y="320"/>
                  </a:lnTo>
                  <a:lnTo>
                    <a:pt x="35" y="296"/>
                  </a:lnTo>
                  <a:lnTo>
                    <a:pt x="33" y="289"/>
                  </a:lnTo>
                  <a:lnTo>
                    <a:pt x="31" y="274"/>
                  </a:lnTo>
                  <a:lnTo>
                    <a:pt x="28" y="248"/>
                  </a:lnTo>
                  <a:lnTo>
                    <a:pt x="26" y="239"/>
                  </a:lnTo>
                  <a:lnTo>
                    <a:pt x="23" y="222"/>
                  </a:lnTo>
                  <a:lnTo>
                    <a:pt x="19" y="200"/>
                  </a:lnTo>
                  <a:lnTo>
                    <a:pt x="19" y="195"/>
                  </a:lnTo>
                  <a:lnTo>
                    <a:pt x="14" y="171"/>
                  </a:lnTo>
                  <a:lnTo>
                    <a:pt x="9" y="132"/>
                  </a:lnTo>
                  <a:lnTo>
                    <a:pt x="7" y="132"/>
                  </a:lnTo>
                  <a:lnTo>
                    <a:pt x="2" y="94"/>
                  </a:lnTo>
                  <a:lnTo>
                    <a:pt x="0" y="79"/>
                  </a:lnTo>
                  <a:lnTo>
                    <a:pt x="53" y="40"/>
                  </a:lnTo>
                  <a:lnTo>
                    <a:pt x="58" y="67"/>
                  </a:lnTo>
                  <a:lnTo>
                    <a:pt x="70" y="65"/>
                  </a:lnTo>
                  <a:lnTo>
                    <a:pt x="113" y="58"/>
                  </a:lnTo>
                  <a:lnTo>
                    <a:pt x="125" y="57"/>
                  </a:lnTo>
                  <a:lnTo>
                    <a:pt x="173" y="46"/>
                  </a:lnTo>
                  <a:lnTo>
                    <a:pt x="180" y="46"/>
                  </a:lnTo>
                  <a:lnTo>
                    <a:pt x="216" y="40"/>
                  </a:lnTo>
                  <a:lnTo>
                    <a:pt x="226" y="36"/>
                  </a:lnTo>
                  <a:lnTo>
                    <a:pt x="277" y="26"/>
                  </a:lnTo>
                  <a:lnTo>
                    <a:pt x="279" y="26"/>
                  </a:lnTo>
                  <a:lnTo>
                    <a:pt x="308" y="21"/>
                  </a:lnTo>
                  <a:lnTo>
                    <a:pt x="340" y="14"/>
                  </a:lnTo>
                  <a:lnTo>
                    <a:pt x="344" y="12"/>
                  </a:lnTo>
                  <a:lnTo>
                    <a:pt x="392" y="2"/>
                  </a:lnTo>
                  <a:lnTo>
                    <a:pt x="400" y="0"/>
                  </a:lnTo>
                  <a:lnTo>
                    <a:pt x="402" y="0"/>
                  </a:lnTo>
                  <a:lnTo>
                    <a:pt x="405" y="4"/>
                  </a:lnTo>
                  <a:lnTo>
                    <a:pt x="409" y="5"/>
                  </a:lnTo>
                  <a:lnTo>
                    <a:pt x="412" y="12"/>
                  </a:lnTo>
                  <a:lnTo>
                    <a:pt x="419" y="10"/>
                  </a:lnTo>
                  <a:lnTo>
                    <a:pt x="421" y="12"/>
                  </a:lnTo>
                  <a:lnTo>
                    <a:pt x="423" y="12"/>
                  </a:lnTo>
                  <a:lnTo>
                    <a:pt x="424" y="14"/>
                  </a:lnTo>
                  <a:lnTo>
                    <a:pt x="428" y="16"/>
                  </a:lnTo>
                  <a:lnTo>
                    <a:pt x="426" y="17"/>
                  </a:lnTo>
                  <a:lnTo>
                    <a:pt x="428" y="19"/>
                  </a:lnTo>
                  <a:lnTo>
                    <a:pt x="429" y="19"/>
                  </a:lnTo>
                  <a:lnTo>
                    <a:pt x="431" y="24"/>
                  </a:lnTo>
                  <a:lnTo>
                    <a:pt x="431" y="26"/>
                  </a:lnTo>
                  <a:lnTo>
                    <a:pt x="434" y="33"/>
                  </a:lnTo>
                  <a:lnTo>
                    <a:pt x="433" y="36"/>
                  </a:lnTo>
                  <a:lnTo>
                    <a:pt x="433" y="36"/>
                  </a:lnTo>
                  <a:lnTo>
                    <a:pt x="438" y="40"/>
                  </a:lnTo>
                  <a:lnTo>
                    <a:pt x="440" y="43"/>
                  </a:lnTo>
                  <a:lnTo>
                    <a:pt x="443" y="48"/>
                  </a:lnTo>
                  <a:lnTo>
                    <a:pt x="446" y="46"/>
                  </a:lnTo>
                  <a:lnTo>
                    <a:pt x="450" y="50"/>
                  </a:lnTo>
                  <a:lnTo>
                    <a:pt x="450" y="52"/>
                  </a:lnTo>
                  <a:lnTo>
                    <a:pt x="453" y="50"/>
                  </a:lnTo>
                  <a:lnTo>
                    <a:pt x="458" y="50"/>
                  </a:lnTo>
                  <a:lnTo>
                    <a:pt x="462" y="50"/>
                  </a:lnTo>
                  <a:lnTo>
                    <a:pt x="464" y="50"/>
                  </a:lnTo>
                  <a:lnTo>
                    <a:pt x="464" y="53"/>
                  </a:lnTo>
                  <a:lnTo>
                    <a:pt x="467" y="55"/>
                  </a:lnTo>
                  <a:lnTo>
                    <a:pt x="469" y="57"/>
                  </a:lnTo>
                  <a:lnTo>
                    <a:pt x="462" y="63"/>
                  </a:lnTo>
                  <a:lnTo>
                    <a:pt x="462" y="65"/>
                  </a:lnTo>
                  <a:lnTo>
                    <a:pt x="460" y="67"/>
                  </a:lnTo>
                  <a:lnTo>
                    <a:pt x="458" y="74"/>
                  </a:lnTo>
                  <a:lnTo>
                    <a:pt x="458" y="75"/>
                  </a:lnTo>
                  <a:lnTo>
                    <a:pt x="457" y="82"/>
                  </a:lnTo>
                  <a:lnTo>
                    <a:pt x="453" y="87"/>
                  </a:lnTo>
                  <a:lnTo>
                    <a:pt x="452" y="89"/>
                  </a:lnTo>
                  <a:lnTo>
                    <a:pt x="452" y="91"/>
                  </a:lnTo>
                  <a:lnTo>
                    <a:pt x="453" y="91"/>
                  </a:lnTo>
                  <a:lnTo>
                    <a:pt x="452" y="93"/>
                  </a:lnTo>
                  <a:lnTo>
                    <a:pt x="450" y="98"/>
                  </a:lnTo>
                  <a:lnTo>
                    <a:pt x="446" y="99"/>
                  </a:lnTo>
                  <a:lnTo>
                    <a:pt x="443" y="101"/>
                  </a:lnTo>
                  <a:lnTo>
                    <a:pt x="443" y="104"/>
                  </a:lnTo>
                  <a:lnTo>
                    <a:pt x="443" y="106"/>
                  </a:lnTo>
                  <a:lnTo>
                    <a:pt x="448" y="111"/>
                  </a:lnTo>
                  <a:lnTo>
                    <a:pt x="450" y="113"/>
                  </a:lnTo>
                  <a:lnTo>
                    <a:pt x="452" y="113"/>
                  </a:lnTo>
                  <a:lnTo>
                    <a:pt x="452" y="115"/>
                  </a:lnTo>
                  <a:lnTo>
                    <a:pt x="448" y="118"/>
                  </a:lnTo>
                  <a:lnTo>
                    <a:pt x="450" y="120"/>
                  </a:lnTo>
                  <a:lnTo>
                    <a:pt x="450" y="123"/>
                  </a:lnTo>
                  <a:lnTo>
                    <a:pt x="448" y="125"/>
                  </a:lnTo>
                  <a:lnTo>
                    <a:pt x="445" y="127"/>
                  </a:lnTo>
                  <a:lnTo>
                    <a:pt x="443" y="130"/>
                  </a:lnTo>
                  <a:lnTo>
                    <a:pt x="445" y="132"/>
                  </a:lnTo>
                  <a:lnTo>
                    <a:pt x="445" y="135"/>
                  </a:lnTo>
                  <a:lnTo>
                    <a:pt x="446" y="137"/>
                  </a:lnTo>
                  <a:lnTo>
                    <a:pt x="445" y="140"/>
                  </a:lnTo>
                  <a:lnTo>
                    <a:pt x="446" y="142"/>
                  </a:lnTo>
                  <a:lnTo>
                    <a:pt x="446" y="144"/>
                  </a:lnTo>
                  <a:lnTo>
                    <a:pt x="448" y="147"/>
                  </a:lnTo>
                  <a:lnTo>
                    <a:pt x="448" y="149"/>
                  </a:lnTo>
                  <a:lnTo>
                    <a:pt x="448" y="149"/>
                  </a:lnTo>
                  <a:lnTo>
                    <a:pt x="453" y="147"/>
                  </a:lnTo>
                  <a:lnTo>
                    <a:pt x="457" y="149"/>
                  </a:lnTo>
                  <a:lnTo>
                    <a:pt x="458" y="151"/>
                  </a:lnTo>
                  <a:lnTo>
                    <a:pt x="460" y="157"/>
                  </a:lnTo>
                  <a:lnTo>
                    <a:pt x="462" y="161"/>
                  </a:lnTo>
                  <a:lnTo>
                    <a:pt x="465" y="163"/>
                  </a:lnTo>
                  <a:lnTo>
                    <a:pt x="467" y="161"/>
                  </a:lnTo>
                  <a:lnTo>
                    <a:pt x="469" y="161"/>
                  </a:lnTo>
                  <a:lnTo>
                    <a:pt x="472" y="168"/>
                  </a:lnTo>
                  <a:lnTo>
                    <a:pt x="474" y="168"/>
                  </a:lnTo>
                  <a:lnTo>
                    <a:pt x="476" y="169"/>
                  </a:lnTo>
                  <a:lnTo>
                    <a:pt x="479" y="171"/>
                  </a:lnTo>
                  <a:lnTo>
                    <a:pt x="482" y="176"/>
                  </a:lnTo>
                  <a:lnTo>
                    <a:pt x="493" y="181"/>
                  </a:lnTo>
                  <a:lnTo>
                    <a:pt x="494" y="185"/>
                  </a:lnTo>
                  <a:lnTo>
                    <a:pt x="494" y="187"/>
                  </a:lnTo>
                  <a:lnTo>
                    <a:pt x="487" y="190"/>
                  </a:lnTo>
                  <a:lnTo>
                    <a:pt x="484" y="195"/>
                  </a:lnTo>
                  <a:lnTo>
                    <a:pt x="479" y="198"/>
                  </a:lnTo>
                  <a:lnTo>
                    <a:pt x="477" y="200"/>
                  </a:lnTo>
                  <a:lnTo>
                    <a:pt x="472" y="205"/>
                  </a:lnTo>
                  <a:lnTo>
                    <a:pt x="472" y="207"/>
                  </a:lnTo>
                  <a:lnTo>
                    <a:pt x="470" y="209"/>
                  </a:lnTo>
                  <a:lnTo>
                    <a:pt x="469" y="209"/>
                  </a:lnTo>
                  <a:lnTo>
                    <a:pt x="467" y="212"/>
                  </a:lnTo>
                  <a:lnTo>
                    <a:pt x="467" y="214"/>
                  </a:lnTo>
                  <a:lnTo>
                    <a:pt x="469" y="217"/>
                  </a:lnTo>
                  <a:lnTo>
                    <a:pt x="469" y="219"/>
                  </a:lnTo>
                  <a:lnTo>
                    <a:pt x="465" y="221"/>
                  </a:lnTo>
                  <a:lnTo>
                    <a:pt x="460" y="224"/>
                  </a:lnTo>
                  <a:lnTo>
                    <a:pt x="460" y="226"/>
                  </a:lnTo>
                  <a:lnTo>
                    <a:pt x="453" y="228"/>
                  </a:lnTo>
                  <a:lnTo>
                    <a:pt x="448" y="233"/>
                  </a:lnTo>
                  <a:lnTo>
                    <a:pt x="443" y="231"/>
                  </a:lnTo>
                  <a:lnTo>
                    <a:pt x="434" y="233"/>
                  </a:lnTo>
                  <a:lnTo>
                    <a:pt x="429" y="233"/>
                  </a:lnTo>
                  <a:lnTo>
                    <a:pt x="426" y="236"/>
                  </a:lnTo>
                  <a:lnTo>
                    <a:pt x="423" y="241"/>
                  </a:lnTo>
                  <a:lnTo>
                    <a:pt x="421" y="248"/>
                  </a:lnTo>
                  <a:lnTo>
                    <a:pt x="419" y="248"/>
                  </a:lnTo>
                  <a:lnTo>
                    <a:pt x="392" y="253"/>
                  </a:lnTo>
                  <a:lnTo>
                    <a:pt x="385" y="255"/>
                  </a:lnTo>
                  <a:lnTo>
                    <a:pt x="358" y="262"/>
                  </a:lnTo>
                  <a:lnTo>
                    <a:pt x="340" y="265"/>
                  </a:lnTo>
                  <a:lnTo>
                    <a:pt x="323" y="269"/>
                  </a:lnTo>
                  <a:lnTo>
                    <a:pt x="305" y="272"/>
                  </a:lnTo>
                  <a:lnTo>
                    <a:pt x="286" y="275"/>
                  </a:lnTo>
                  <a:lnTo>
                    <a:pt x="284" y="275"/>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21" name="Freeform 23">
              <a:extLst>
                <a:ext uri="{FF2B5EF4-FFF2-40B4-BE49-F238E27FC236}">
                  <a16:creationId xmlns:a16="http://schemas.microsoft.com/office/drawing/2014/main" id="{1769D17F-AF18-7767-9DFB-8BB4E62D8D3A}"/>
                </a:ext>
              </a:extLst>
            </p:cNvPr>
            <p:cNvSpPr>
              <a:spLocks/>
            </p:cNvSpPr>
            <p:nvPr/>
          </p:nvSpPr>
          <p:spPr bwMode="gray">
            <a:xfrm>
              <a:off x="8113566" y="2843138"/>
              <a:ext cx="233488" cy="230268"/>
            </a:xfrm>
            <a:custGeom>
              <a:avLst/>
              <a:gdLst/>
              <a:ahLst/>
              <a:cxnLst>
                <a:cxn ang="0">
                  <a:pos x="8" y="85"/>
                </a:cxn>
                <a:cxn ang="0">
                  <a:pos x="6" y="70"/>
                </a:cxn>
                <a:cxn ang="0">
                  <a:pos x="0" y="31"/>
                </a:cxn>
                <a:cxn ang="0">
                  <a:pos x="34" y="22"/>
                </a:cxn>
                <a:cxn ang="0">
                  <a:pos x="35" y="22"/>
                </a:cxn>
                <a:cxn ang="0">
                  <a:pos x="51" y="19"/>
                </a:cxn>
                <a:cxn ang="0">
                  <a:pos x="51" y="22"/>
                </a:cxn>
                <a:cxn ang="0">
                  <a:pos x="56" y="20"/>
                </a:cxn>
                <a:cxn ang="0">
                  <a:pos x="56" y="17"/>
                </a:cxn>
                <a:cxn ang="0">
                  <a:pos x="66" y="15"/>
                </a:cxn>
                <a:cxn ang="0">
                  <a:pos x="68" y="15"/>
                </a:cxn>
                <a:cxn ang="0">
                  <a:pos x="70" y="15"/>
                </a:cxn>
                <a:cxn ang="0">
                  <a:pos x="70" y="14"/>
                </a:cxn>
                <a:cxn ang="0">
                  <a:pos x="75" y="14"/>
                </a:cxn>
                <a:cxn ang="0">
                  <a:pos x="104" y="7"/>
                </a:cxn>
                <a:cxn ang="0">
                  <a:pos x="107" y="5"/>
                </a:cxn>
                <a:cxn ang="0">
                  <a:pos x="129" y="0"/>
                </a:cxn>
                <a:cxn ang="0">
                  <a:pos x="129" y="2"/>
                </a:cxn>
                <a:cxn ang="0">
                  <a:pos x="138" y="31"/>
                </a:cxn>
                <a:cxn ang="0">
                  <a:pos x="140" y="39"/>
                </a:cxn>
                <a:cxn ang="0">
                  <a:pos x="141" y="44"/>
                </a:cxn>
                <a:cxn ang="0">
                  <a:pos x="145" y="63"/>
                </a:cxn>
                <a:cxn ang="0">
                  <a:pos x="143" y="65"/>
                </a:cxn>
                <a:cxn ang="0">
                  <a:pos x="145" y="72"/>
                </a:cxn>
                <a:cxn ang="0">
                  <a:pos x="145" y="73"/>
                </a:cxn>
                <a:cxn ang="0">
                  <a:pos x="143" y="75"/>
                </a:cxn>
                <a:cxn ang="0">
                  <a:pos x="112" y="87"/>
                </a:cxn>
                <a:cxn ang="0">
                  <a:pos x="109" y="87"/>
                </a:cxn>
                <a:cxn ang="0">
                  <a:pos x="102" y="80"/>
                </a:cxn>
                <a:cxn ang="0">
                  <a:pos x="104" y="89"/>
                </a:cxn>
                <a:cxn ang="0">
                  <a:pos x="94" y="94"/>
                </a:cxn>
                <a:cxn ang="0">
                  <a:pos x="65" y="101"/>
                </a:cxn>
                <a:cxn ang="0">
                  <a:pos x="51" y="116"/>
                </a:cxn>
                <a:cxn ang="0">
                  <a:pos x="13" y="143"/>
                </a:cxn>
                <a:cxn ang="0">
                  <a:pos x="12" y="142"/>
                </a:cxn>
                <a:cxn ang="0">
                  <a:pos x="5" y="133"/>
                </a:cxn>
                <a:cxn ang="0">
                  <a:pos x="20" y="118"/>
                </a:cxn>
                <a:cxn ang="0">
                  <a:pos x="13" y="111"/>
                </a:cxn>
                <a:cxn ang="0">
                  <a:pos x="12" y="102"/>
                </a:cxn>
                <a:cxn ang="0">
                  <a:pos x="8" y="85"/>
                </a:cxn>
              </a:cxnLst>
              <a:rect l="0" t="0" r="r" b="b"/>
              <a:pathLst>
                <a:path w="145" h="143">
                  <a:moveTo>
                    <a:pt x="8" y="85"/>
                  </a:moveTo>
                  <a:lnTo>
                    <a:pt x="6" y="70"/>
                  </a:lnTo>
                  <a:lnTo>
                    <a:pt x="0" y="31"/>
                  </a:lnTo>
                  <a:lnTo>
                    <a:pt x="34" y="22"/>
                  </a:lnTo>
                  <a:lnTo>
                    <a:pt x="35" y="22"/>
                  </a:lnTo>
                  <a:lnTo>
                    <a:pt x="51" y="19"/>
                  </a:lnTo>
                  <a:lnTo>
                    <a:pt x="51" y="22"/>
                  </a:lnTo>
                  <a:lnTo>
                    <a:pt x="56" y="20"/>
                  </a:lnTo>
                  <a:lnTo>
                    <a:pt x="56" y="17"/>
                  </a:lnTo>
                  <a:lnTo>
                    <a:pt x="66" y="15"/>
                  </a:lnTo>
                  <a:lnTo>
                    <a:pt x="68" y="15"/>
                  </a:lnTo>
                  <a:lnTo>
                    <a:pt x="70" y="15"/>
                  </a:lnTo>
                  <a:lnTo>
                    <a:pt x="70" y="14"/>
                  </a:lnTo>
                  <a:lnTo>
                    <a:pt x="75" y="14"/>
                  </a:lnTo>
                  <a:lnTo>
                    <a:pt x="104" y="7"/>
                  </a:lnTo>
                  <a:lnTo>
                    <a:pt x="107" y="5"/>
                  </a:lnTo>
                  <a:lnTo>
                    <a:pt x="129" y="0"/>
                  </a:lnTo>
                  <a:lnTo>
                    <a:pt x="129" y="2"/>
                  </a:lnTo>
                  <a:lnTo>
                    <a:pt x="138" y="31"/>
                  </a:lnTo>
                  <a:lnTo>
                    <a:pt x="140" y="39"/>
                  </a:lnTo>
                  <a:lnTo>
                    <a:pt x="141" y="44"/>
                  </a:lnTo>
                  <a:lnTo>
                    <a:pt x="145" y="63"/>
                  </a:lnTo>
                  <a:lnTo>
                    <a:pt x="143" y="65"/>
                  </a:lnTo>
                  <a:lnTo>
                    <a:pt x="145" y="72"/>
                  </a:lnTo>
                  <a:lnTo>
                    <a:pt x="145" y="73"/>
                  </a:lnTo>
                  <a:lnTo>
                    <a:pt x="143" y="75"/>
                  </a:lnTo>
                  <a:lnTo>
                    <a:pt x="112" y="87"/>
                  </a:lnTo>
                  <a:lnTo>
                    <a:pt x="109" y="87"/>
                  </a:lnTo>
                  <a:lnTo>
                    <a:pt x="102" y="80"/>
                  </a:lnTo>
                  <a:lnTo>
                    <a:pt x="104" y="89"/>
                  </a:lnTo>
                  <a:lnTo>
                    <a:pt x="94" y="94"/>
                  </a:lnTo>
                  <a:lnTo>
                    <a:pt x="65" y="101"/>
                  </a:lnTo>
                  <a:lnTo>
                    <a:pt x="51" y="116"/>
                  </a:lnTo>
                  <a:lnTo>
                    <a:pt x="13" y="143"/>
                  </a:lnTo>
                  <a:lnTo>
                    <a:pt x="12" y="142"/>
                  </a:lnTo>
                  <a:lnTo>
                    <a:pt x="5" y="133"/>
                  </a:lnTo>
                  <a:lnTo>
                    <a:pt x="20" y="118"/>
                  </a:lnTo>
                  <a:lnTo>
                    <a:pt x="13" y="111"/>
                  </a:lnTo>
                  <a:lnTo>
                    <a:pt x="12" y="102"/>
                  </a:lnTo>
                  <a:lnTo>
                    <a:pt x="8" y="85"/>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22" name="Freeform 24">
              <a:extLst>
                <a:ext uri="{FF2B5EF4-FFF2-40B4-BE49-F238E27FC236}">
                  <a16:creationId xmlns:a16="http://schemas.microsoft.com/office/drawing/2014/main" id="{771E6CC8-189F-E172-2EBF-925E9D2A0700}"/>
                </a:ext>
              </a:extLst>
            </p:cNvPr>
            <p:cNvSpPr>
              <a:spLocks noEditPoints="1"/>
            </p:cNvSpPr>
            <p:nvPr/>
          </p:nvSpPr>
          <p:spPr bwMode="gray">
            <a:xfrm>
              <a:off x="8321290" y="2831867"/>
              <a:ext cx="107888" cy="132041"/>
            </a:xfrm>
            <a:custGeom>
              <a:avLst/>
              <a:gdLst/>
              <a:ahLst/>
              <a:cxnLst>
                <a:cxn ang="0">
                  <a:pos x="12" y="51"/>
                </a:cxn>
                <a:cxn ang="0">
                  <a:pos x="11" y="46"/>
                </a:cxn>
                <a:cxn ang="0">
                  <a:pos x="9" y="38"/>
                </a:cxn>
                <a:cxn ang="0">
                  <a:pos x="0" y="9"/>
                </a:cxn>
                <a:cxn ang="0">
                  <a:pos x="24" y="2"/>
                </a:cxn>
                <a:cxn ang="0">
                  <a:pos x="33" y="0"/>
                </a:cxn>
                <a:cxn ang="0">
                  <a:pos x="33" y="3"/>
                </a:cxn>
                <a:cxn ang="0">
                  <a:pos x="36" y="12"/>
                </a:cxn>
                <a:cxn ang="0">
                  <a:pos x="40" y="10"/>
                </a:cxn>
                <a:cxn ang="0">
                  <a:pos x="40" y="14"/>
                </a:cxn>
                <a:cxn ang="0">
                  <a:pos x="40" y="15"/>
                </a:cxn>
                <a:cxn ang="0">
                  <a:pos x="41" y="19"/>
                </a:cxn>
                <a:cxn ang="0">
                  <a:pos x="41" y="22"/>
                </a:cxn>
                <a:cxn ang="0">
                  <a:pos x="43" y="24"/>
                </a:cxn>
                <a:cxn ang="0">
                  <a:pos x="48" y="24"/>
                </a:cxn>
                <a:cxn ang="0">
                  <a:pos x="53" y="29"/>
                </a:cxn>
                <a:cxn ang="0">
                  <a:pos x="50" y="33"/>
                </a:cxn>
                <a:cxn ang="0">
                  <a:pos x="41" y="27"/>
                </a:cxn>
                <a:cxn ang="0">
                  <a:pos x="38" y="26"/>
                </a:cxn>
                <a:cxn ang="0">
                  <a:pos x="41" y="31"/>
                </a:cxn>
                <a:cxn ang="0">
                  <a:pos x="40" y="38"/>
                </a:cxn>
                <a:cxn ang="0">
                  <a:pos x="43" y="55"/>
                </a:cxn>
                <a:cxn ang="0">
                  <a:pos x="41" y="67"/>
                </a:cxn>
                <a:cxn ang="0">
                  <a:pos x="24" y="79"/>
                </a:cxn>
                <a:cxn ang="0">
                  <a:pos x="14" y="82"/>
                </a:cxn>
                <a:cxn ang="0">
                  <a:pos x="16" y="80"/>
                </a:cxn>
                <a:cxn ang="0">
                  <a:pos x="16" y="79"/>
                </a:cxn>
                <a:cxn ang="0">
                  <a:pos x="14" y="72"/>
                </a:cxn>
                <a:cxn ang="0">
                  <a:pos x="16" y="70"/>
                </a:cxn>
                <a:cxn ang="0">
                  <a:pos x="12" y="51"/>
                </a:cxn>
                <a:cxn ang="0">
                  <a:pos x="55" y="31"/>
                </a:cxn>
                <a:cxn ang="0">
                  <a:pos x="60" y="33"/>
                </a:cxn>
                <a:cxn ang="0">
                  <a:pos x="67" y="48"/>
                </a:cxn>
                <a:cxn ang="0">
                  <a:pos x="62" y="53"/>
                </a:cxn>
                <a:cxn ang="0">
                  <a:pos x="55" y="31"/>
                </a:cxn>
                <a:cxn ang="0">
                  <a:pos x="52" y="38"/>
                </a:cxn>
                <a:cxn ang="0">
                  <a:pos x="55" y="36"/>
                </a:cxn>
                <a:cxn ang="0">
                  <a:pos x="59" y="53"/>
                </a:cxn>
                <a:cxn ang="0">
                  <a:pos x="55" y="53"/>
                </a:cxn>
                <a:cxn ang="0">
                  <a:pos x="50" y="58"/>
                </a:cxn>
                <a:cxn ang="0">
                  <a:pos x="52" y="38"/>
                </a:cxn>
              </a:cxnLst>
              <a:rect l="0" t="0" r="r" b="b"/>
              <a:pathLst>
                <a:path w="67" h="82">
                  <a:moveTo>
                    <a:pt x="12" y="51"/>
                  </a:moveTo>
                  <a:lnTo>
                    <a:pt x="11" y="46"/>
                  </a:lnTo>
                  <a:lnTo>
                    <a:pt x="9" y="38"/>
                  </a:lnTo>
                  <a:lnTo>
                    <a:pt x="0" y="9"/>
                  </a:lnTo>
                  <a:lnTo>
                    <a:pt x="24" y="2"/>
                  </a:lnTo>
                  <a:lnTo>
                    <a:pt x="33" y="0"/>
                  </a:lnTo>
                  <a:lnTo>
                    <a:pt x="33" y="3"/>
                  </a:lnTo>
                  <a:lnTo>
                    <a:pt x="36" y="12"/>
                  </a:lnTo>
                  <a:lnTo>
                    <a:pt x="40" y="10"/>
                  </a:lnTo>
                  <a:lnTo>
                    <a:pt x="40" y="14"/>
                  </a:lnTo>
                  <a:lnTo>
                    <a:pt x="40" y="15"/>
                  </a:lnTo>
                  <a:lnTo>
                    <a:pt x="41" y="19"/>
                  </a:lnTo>
                  <a:lnTo>
                    <a:pt x="41" y="22"/>
                  </a:lnTo>
                  <a:lnTo>
                    <a:pt x="43" y="24"/>
                  </a:lnTo>
                  <a:lnTo>
                    <a:pt x="48" y="24"/>
                  </a:lnTo>
                  <a:lnTo>
                    <a:pt x="53" y="29"/>
                  </a:lnTo>
                  <a:lnTo>
                    <a:pt x="50" y="33"/>
                  </a:lnTo>
                  <a:lnTo>
                    <a:pt x="41" y="27"/>
                  </a:lnTo>
                  <a:lnTo>
                    <a:pt x="38" y="26"/>
                  </a:lnTo>
                  <a:lnTo>
                    <a:pt x="41" y="31"/>
                  </a:lnTo>
                  <a:lnTo>
                    <a:pt x="40" y="38"/>
                  </a:lnTo>
                  <a:lnTo>
                    <a:pt x="43" y="55"/>
                  </a:lnTo>
                  <a:lnTo>
                    <a:pt x="41" y="67"/>
                  </a:lnTo>
                  <a:lnTo>
                    <a:pt x="24" y="79"/>
                  </a:lnTo>
                  <a:lnTo>
                    <a:pt x="14" y="82"/>
                  </a:lnTo>
                  <a:lnTo>
                    <a:pt x="16" y="80"/>
                  </a:lnTo>
                  <a:lnTo>
                    <a:pt x="16" y="79"/>
                  </a:lnTo>
                  <a:lnTo>
                    <a:pt x="14" y="72"/>
                  </a:lnTo>
                  <a:lnTo>
                    <a:pt x="16" y="70"/>
                  </a:lnTo>
                  <a:lnTo>
                    <a:pt x="12" y="51"/>
                  </a:lnTo>
                  <a:close/>
                  <a:moveTo>
                    <a:pt x="55" y="31"/>
                  </a:moveTo>
                  <a:lnTo>
                    <a:pt x="60" y="33"/>
                  </a:lnTo>
                  <a:lnTo>
                    <a:pt x="67" y="48"/>
                  </a:lnTo>
                  <a:lnTo>
                    <a:pt x="62" y="53"/>
                  </a:lnTo>
                  <a:lnTo>
                    <a:pt x="55" y="31"/>
                  </a:lnTo>
                  <a:close/>
                  <a:moveTo>
                    <a:pt x="52" y="38"/>
                  </a:moveTo>
                  <a:lnTo>
                    <a:pt x="55" y="36"/>
                  </a:lnTo>
                  <a:lnTo>
                    <a:pt x="59" y="53"/>
                  </a:lnTo>
                  <a:lnTo>
                    <a:pt x="55" y="53"/>
                  </a:lnTo>
                  <a:lnTo>
                    <a:pt x="50" y="58"/>
                  </a:lnTo>
                  <a:lnTo>
                    <a:pt x="52" y="38"/>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23" name="Freeform 25">
              <a:extLst>
                <a:ext uri="{FF2B5EF4-FFF2-40B4-BE49-F238E27FC236}">
                  <a16:creationId xmlns:a16="http://schemas.microsoft.com/office/drawing/2014/main" id="{680FDCCE-537D-5BA4-50E0-55414DEEE19C}"/>
                </a:ext>
              </a:extLst>
            </p:cNvPr>
            <p:cNvSpPr>
              <a:spLocks/>
            </p:cNvSpPr>
            <p:nvPr/>
          </p:nvSpPr>
          <p:spPr bwMode="gray">
            <a:xfrm>
              <a:off x="7942879" y="3044421"/>
              <a:ext cx="178740" cy="412227"/>
            </a:xfrm>
            <a:custGeom>
              <a:avLst/>
              <a:gdLst/>
              <a:ahLst/>
              <a:cxnLst>
                <a:cxn ang="0">
                  <a:pos x="5" y="186"/>
                </a:cxn>
                <a:cxn ang="0">
                  <a:pos x="5" y="181"/>
                </a:cxn>
                <a:cxn ang="0">
                  <a:pos x="8" y="177"/>
                </a:cxn>
                <a:cxn ang="0">
                  <a:pos x="13" y="171"/>
                </a:cxn>
                <a:cxn ang="0">
                  <a:pos x="20" y="167"/>
                </a:cxn>
                <a:cxn ang="0">
                  <a:pos x="29" y="162"/>
                </a:cxn>
                <a:cxn ang="0">
                  <a:pos x="27" y="157"/>
                </a:cxn>
                <a:cxn ang="0">
                  <a:pos x="29" y="152"/>
                </a:cxn>
                <a:cxn ang="0">
                  <a:pos x="32" y="150"/>
                </a:cxn>
                <a:cxn ang="0">
                  <a:pos x="37" y="143"/>
                </a:cxn>
                <a:cxn ang="0">
                  <a:pos x="44" y="138"/>
                </a:cxn>
                <a:cxn ang="0">
                  <a:pos x="54" y="130"/>
                </a:cxn>
                <a:cxn ang="0">
                  <a:pos x="53" y="124"/>
                </a:cxn>
                <a:cxn ang="0">
                  <a:pos x="39" y="114"/>
                </a:cxn>
                <a:cxn ang="0">
                  <a:pos x="34" y="111"/>
                </a:cxn>
                <a:cxn ang="0">
                  <a:pos x="29" y="104"/>
                </a:cxn>
                <a:cxn ang="0">
                  <a:pos x="25" y="106"/>
                </a:cxn>
                <a:cxn ang="0">
                  <a:pos x="20" y="100"/>
                </a:cxn>
                <a:cxn ang="0">
                  <a:pos x="17" y="92"/>
                </a:cxn>
                <a:cxn ang="0">
                  <a:pos x="8" y="92"/>
                </a:cxn>
                <a:cxn ang="0">
                  <a:pos x="8" y="90"/>
                </a:cxn>
                <a:cxn ang="0">
                  <a:pos x="6" y="85"/>
                </a:cxn>
                <a:cxn ang="0">
                  <a:pos x="6" y="80"/>
                </a:cxn>
                <a:cxn ang="0">
                  <a:pos x="5" y="75"/>
                </a:cxn>
                <a:cxn ang="0">
                  <a:pos x="5" y="70"/>
                </a:cxn>
                <a:cxn ang="0">
                  <a:pos x="10" y="66"/>
                </a:cxn>
                <a:cxn ang="0">
                  <a:pos x="8" y="61"/>
                </a:cxn>
                <a:cxn ang="0">
                  <a:pos x="12" y="56"/>
                </a:cxn>
                <a:cxn ang="0">
                  <a:pos x="8" y="54"/>
                </a:cxn>
                <a:cxn ang="0">
                  <a:pos x="3" y="47"/>
                </a:cxn>
                <a:cxn ang="0">
                  <a:pos x="6" y="42"/>
                </a:cxn>
                <a:cxn ang="0">
                  <a:pos x="12" y="36"/>
                </a:cxn>
                <a:cxn ang="0">
                  <a:pos x="12" y="34"/>
                </a:cxn>
                <a:cxn ang="0">
                  <a:pos x="13" y="30"/>
                </a:cxn>
                <a:cxn ang="0">
                  <a:pos x="18" y="18"/>
                </a:cxn>
                <a:cxn ang="0">
                  <a:pos x="20" y="10"/>
                </a:cxn>
                <a:cxn ang="0">
                  <a:pos x="22" y="6"/>
                </a:cxn>
                <a:cxn ang="0">
                  <a:pos x="58" y="10"/>
                </a:cxn>
                <a:cxn ang="0">
                  <a:pos x="71" y="15"/>
                </a:cxn>
                <a:cxn ang="0">
                  <a:pos x="100" y="27"/>
                </a:cxn>
                <a:cxn ang="0">
                  <a:pos x="100" y="36"/>
                </a:cxn>
                <a:cxn ang="0">
                  <a:pos x="97" y="53"/>
                </a:cxn>
                <a:cxn ang="0">
                  <a:pos x="90" y="65"/>
                </a:cxn>
                <a:cxn ang="0">
                  <a:pos x="88" y="61"/>
                </a:cxn>
                <a:cxn ang="0">
                  <a:pos x="82" y="80"/>
                </a:cxn>
                <a:cxn ang="0">
                  <a:pos x="87" y="87"/>
                </a:cxn>
                <a:cxn ang="0">
                  <a:pos x="109" y="95"/>
                </a:cxn>
                <a:cxn ang="0">
                  <a:pos x="106" y="119"/>
                </a:cxn>
                <a:cxn ang="0">
                  <a:pos x="111" y="121"/>
                </a:cxn>
                <a:cxn ang="0">
                  <a:pos x="106" y="126"/>
                </a:cxn>
                <a:cxn ang="0">
                  <a:pos x="106" y="145"/>
                </a:cxn>
                <a:cxn ang="0">
                  <a:pos x="106" y="174"/>
                </a:cxn>
                <a:cxn ang="0">
                  <a:pos x="102" y="186"/>
                </a:cxn>
                <a:cxn ang="0">
                  <a:pos x="97" y="189"/>
                </a:cxn>
                <a:cxn ang="0">
                  <a:pos x="95" y="203"/>
                </a:cxn>
                <a:cxn ang="0">
                  <a:pos x="83" y="217"/>
                </a:cxn>
                <a:cxn ang="0">
                  <a:pos x="75" y="247"/>
                </a:cxn>
                <a:cxn ang="0">
                  <a:pos x="71" y="256"/>
                </a:cxn>
                <a:cxn ang="0">
                  <a:pos x="66" y="239"/>
                </a:cxn>
                <a:cxn ang="0">
                  <a:pos x="54" y="232"/>
                </a:cxn>
                <a:cxn ang="0">
                  <a:pos x="18" y="222"/>
                </a:cxn>
                <a:cxn ang="0">
                  <a:pos x="5" y="203"/>
                </a:cxn>
                <a:cxn ang="0">
                  <a:pos x="5" y="186"/>
                </a:cxn>
              </a:cxnLst>
              <a:rect l="0" t="0" r="r" b="b"/>
              <a:pathLst>
                <a:path w="111" h="256">
                  <a:moveTo>
                    <a:pt x="5" y="186"/>
                  </a:moveTo>
                  <a:lnTo>
                    <a:pt x="5" y="186"/>
                  </a:lnTo>
                  <a:lnTo>
                    <a:pt x="5" y="184"/>
                  </a:lnTo>
                  <a:lnTo>
                    <a:pt x="5" y="181"/>
                  </a:lnTo>
                  <a:lnTo>
                    <a:pt x="8" y="179"/>
                  </a:lnTo>
                  <a:lnTo>
                    <a:pt x="8" y="177"/>
                  </a:lnTo>
                  <a:lnTo>
                    <a:pt x="8" y="176"/>
                  </a:lnTo>
                  <a:lnTo>
                    <a:pt x="13" y="171"/>
                  </a:lnTo>
                  <a:lnTo>
                    <a:pt x="20" y="169"/>
                  </a:lnTo>
                  <a:lnTo>
                    <a:pt x="20" y="167"/>
                  </a:lnTo>
                  <a:lnTo>
                    <a:pt x="25" y="164"/>
                  </a:lnTo>
                  <a:lnTo>
                    <a:pt x="29" y="162"/>
                  </a:lnTo>
                  <a:lnTo>
                    <a:pt x="29" y="160"/>
                  </a:lnTo>
                  <a:lnTo>
                    <a:pt x="27" y="157"/>
                  </a:lnTo>
                  <a:lnTo>
                    <a:pt x="27" y="155"/>
                  </a:lnTo>
                  <a:lnTo>
                    <a:pt x="29" y="152"/>
                  </a:lnTo>
                  <a:lnTo>
                    <a:pt x="30" y="152"/>
                  </a:lnTo>
                  <a:lnTo>
                    <a:pt x="32" y="150"/>
                  </a:lnTo>
                  <a:lnTo>
                    <a:pt x="32" y="148"/>
                  </a:lnTo>
                  <a:lnTo>
                    <a:pt x="37" y="143"/>
                  </a:lnTo>
                  <a:lnTo>
                    <a:pt x="39" y="141"/>
                  </a:lnTo>
                  <a:lnTo>
                    <a:pt x="44" y="138"/>
                  </a:lnTo>
                  <a:lnTo>
                    <a:pt x="47" y="133"/>
                  </a:lnTo>
                  <a:lnTo>
                    <a:pt x="54" y="130"/>
                  </a:lnTo>
                  <a:lnTo>
                    <a:pt x="54" y="128"/>
                  </a:lnTo>
                  <a:lnTo>
                    <a:pt x="53" y="124"/>
                  </a:lnTo>
                  <a:lnTo>
                    <a:pt x="42" y="119"/>
                  </a:lnTo>
                  <a:lnTo>
                    <a:pt x="39" y="114"/>
                  </a:lnTo>
                  <a:lnTo>
                    <a:pt x="36" y="112"/>
                  </a:lnTo>
                  <a:lnTo>
                    <a:pt x="34" y="111"/>
                  </a:lnTo>
                  <a:lnTo>
                    <a:pt x="32" y="111"/>
                  </a:lnTo>
                  <a:lnTo>
                    <a:pt x="29" y="104"/>
                  </a:lnTo>
                  <a:lnTo>
                    <a:pt x="27" y="104"/>
                  </a:lnTo>
                  <a:lnTo>
                    <a:pt x="25" y="106"/>
                  </a:lnTo>
                  <a:lnTo>
                    <a:pt x="22" y="104"/>
                  </a:lnTo>
                  <a:lnTo>
                    <a:pt x="20" y="100"/>
                  </a:lnTo>
                  <a:lnTo>
                    <a:pt x="18" y="94"/>
                  </a:lnTo>
                  <a:lnTo>
                    <a:pt x="17" y="92"/>
                  </a:lnTo>
                  <a:lnTo>
                    <a:pt x="13" y="90"/>
                  </a:lnTo>
                  <a:lnTo>
                    <a:pt x="8" y="92"/>
                  </a:lnTo>
                  <a:lnTo>
                    <a:pt x="8" y="92"/>
                  </a:lnTo>
                  <a:lnTo>
                    <a:pt x="8" y="90"/>
                  </a:lnTo>
                  <a:lnTo>
                    <a:pt x="6" y="87"/>
                  </a:lnTo>
                  <a:lnTo>
                    <a:pt x="6" y="85"/>
                  </a:lnTo>
                  <a:lnTo>
                    <a:pt x="5" y="83"/>
                  </a:lnTo>
                  <a:lnTo>
                    <a:pt x="6" y="80"/>
                  </a:lnTo>
                  <a:lnTo>
                    <a:pt x="5" y="78"/>
                  </a:lnTo>
                  <a:lnTo>
                    <a:pt x="5" y="75"/>
                  </a:lnTo>
                  <a:lnTo>
                    <a:pt x="3" y="73"/>
                  </a:lnTo>
                  <a:lnTo>
                    <a:pt x="5" y="70"/>
                  </a:lnTo>
                  <a:lnTo>
                    <a:pt x="8" y="68"/>
                  </a:lnTo>
                  <a:lnTo>
                    <a:pt x="10" y="66"/>
                  </a:lnTo>
                  <a:lnTo>
                    <a:pt x="10" y="63"/>
                  </a:lnTo>
                  <a:lnTo>
                    <a:pt x="8" y="61"/>
                  </a:lnTo>
                  <a:lnTo>
                    <a:pt x="12" y="58"/>
                  </a:lnTo>
                  <a:lnTo>
                    <a:pt x="12" y="56"/>
                  </a:lnTo>
                  <a:lnTo>
                    <a:pt x="10" y="56"/>
                  </a:lnTo>
                  <a:lnTo>
                    <a:pt x="8" y="54"/>
                  </a:lnTo>
                  <a:lnTo>
                    <a:pt x="3" y="49"/>
                  </a:lnTo>
                  <a:lnTo>
                    <a:pt x="3" y="47"/>
                  </a:lnTo>
                  <a:lnTo>
                    <a:pt x="3" y="44"/>
                  </a:lnTo>
                  <a:lnTo>
                    <a:pt x="6" y="42"/>
                  </a:lnTo>
                  <a:lnTo>
                    <a:pt x="10" y="41"/>
                  </a:lnTo>
                  <a:lnTo>
                    <a:pt x="12" y="36"/>
                  </a:lnTo>
                  <a:lnTo>
                    <a:pt x="13" y="34"/>
                  </a:lnTo>
                  <a:lnTo>
                    <a:pt x="12" y="34"/>
                  </a:lnTo>
                  <a:lnTo>
                    <a:pt x="12" y="32"/>
                  </a:lnTo>
                  <a:lnTo>
                    <a:pt x="13" y="30"/>
                  </a:lnTo>
                  <a:lnTo>
                    <a:pt x="17" y="25"/>
                  </a:lnTo>
                  <a:lnTo>
                    <a:pt x="18" y="18"/>
                  </a:lnTo>
                  <a:lnTo>
                    <a:pt x="18" y="17"/>
                  </a:lnTo>
                  <a:lnTo>
                    <a:pt x="20" y="10"/>
                  </a:lnTo>
                  <a:lnTo>
                    <a:pt x="22" y="8"/>
                  </a:lnTo>
                  <a:lnTo>
                    <a:pt x="22" y="6"/>
                  </a:lnTo>
                  <a:lnTo>
                    <a:pt x="29" y="0"/>
                  </a:lnTo>
                  <a:lnTo>
                    <a:pt x="58" y="10"/>
                  </a:lnTo>
                  <a:lnTo>
                    <a:pt x="70" y="15"/>
                  </a:lnTo>
                  <a:lnTo>
                    <a:pt x="71" y="15"/>
                  </a:lnTo>
                  <a:lnTo>
                    <a:pt x="99" y="22"/>
                  </a:lnTo>
                  <a:lnTo>
                    <a:pt x="100" y="27"/>
                  </a:lnTo>
                  <a:lnTo>
                    <a:pt x="100" y="30"/>
                  </a:lnTo>
                  <a:lnTo>
                    <a:pt x="100" y="36"/>
                  </a:lnTo>
                  <a:lnTo>
                    <a:pt x="99" y="46"/>
                  </a:lnTo>
                  <a:lnTo>
                    <a:pt x="97" y="53"/>
                  </a:lnTo>
                  <a:lnTo>
                    <a:pt x="99" y="56"/>
                  </a:lnTo>
                  <a:lnTo>
                    <a:pt x="90" y="65"/>
                  </a:lnTo>
                  <a:lnTo>
                    <a:pt x="90" y="58"/>
                  </a:lnTo>
                  <a:lnTo>
                    <a:pt x="88" y="61"/>
                  </a:lnTo>
                  <a:lnTo>
                    <a:pt x="85" y="71"/>
                  </a:lnTo>
                  <a:lnTo>
                    <a:pt x="82" y="80"/>
                  </a:lnTo>
                  <a:lnTo>
                    <a:pt x="83" y="85"/>
                  </a:lnTo>
                  <a:lnTo>
                    <a:pt x="87" y="87"/>
                  </a:lnTo>
                  <a:lnTo>
                    <a:pt x="95" y="85"/>
                  </a:lnTo>
                  <a:lnTo>
                    <a:pt x="109" y="95"/>
                  </a:lnTo>
                  <a:lnTo>
                    <a:pt x="111" y="119"/>
                  </a:lnTo>
                  <a:lnTo>
                    <a:pt x="106" y="119"/>
                  </a:lnTo>
                  <a:lnTo>
                    <a:pt x="107" y="121"/>
                  </a:lnTo>
                  <a:lnTo>
                    <a:pt x="111" y="121"/>
                  </a:lnTo>
                  <a:lnTo>
                    <a:pt x="111" y="124"/>
                  </a:lnTo>
                  <a:lnTo>
                    <a:pt x="106" y="126"/>
                  </a:lnTo>
                  <a:lnTo>
                    <a:pt x="109" y="126"/>
                  </a:lnTo>
                  <a:lnTo>
                    <a:pt x="106" y="145"/>
                  </a:lnTo>
                  <a:lnTo>
                    <a:pt x="109" y="162"/>
                  </a:lnTo>
                  <a:lnTo>
                    <a:pt x="106" y="174"/>
                  </a:lnTo>
                  <a:lnTo>
                    <a:pt x="100" y="181"/>
                  </a:lnTo>
                  <a:lnTo>
                    <a:pt x="102" y="186"/>
                  </a:lnTo>
                  <a:lnTo>
                    <a:pt x="94" y="186"/>
                  </a:lnTo>
                  <a:lnTo>
                    <a:pt x="97" y="189"/>
                  </a:lnTo>
                  <a:lnTo>
                    <a:pt x="94" y="198"/>
                  </a:lnTo>
                  <a:lnTo>
                    <a:pt x="95" y="203"/>
                  </a:lnTo>
                  <a:lnTo>
                    <a:pt x="82" y="217"/>
                  </a:lnTo>
                  <a:lnTo>
                    <a:pt x="83" y="217"/>
                  </a:lnTo>
                  <a:lnTo>
                    <a:pt x="85" y="220"/>
                  </a:lnTo>
                  <a:lnTo>
                    <a:pt x="75" y="247"/>
                  </a:lnTo>
                  <a:lnTo>
                    <a:pt x="70" y="253"/>
                  </a:lnTo>
                  <a:lnTo>
                    <a:pt x="71" y="256"/>
                  </a:lnTo>
                  <a:lnTo>
                    <a:pt x="63" y="256"/>
                  </a:lnTo>
                  <a:lnTo>
                    <a:pt x="66" y="239"/>
                  </a:lnTo>
                  <a:lnTo>
                    <a:pt x="63" y="234"/>
                  </a:lnTo>
                  <a:lnTo>
                    <a:pt x="54" y="232"/>
                  </a:lnTo>
                  <a:lnTo>
                    <a:pt x="46" y="235"/>
                  </a:lnTo>
                  <a:lnTo>
                    <a:pt x="18" y="222"/>
                  </a:lnTo>
                  <a:lnTo>
                    <a:pt x="5" y="212"/>
                  </a:lnTo>
                  <a:lnTo>
                    <a:pt x="5" y="203"/>
                  </a:lnTo>
                  <a:lnTo>
                    <a:pt x="0" y="198"/>
                  </a:lnTo>
                  <a:lnTo>
                    <a:pt x="5" y="186"/>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24" name="Freeform 26">
              <a:extLst>
                <a:ext uri="{FF2B5EF4-FFF2-40B4-BE49-F238E27FC236}">
                  <a16:creationId xmlns:a16="http://schemas.microsoft.com/office/drawing/2014/main" id="{DEEFB843-9321-68A9-09E6-52228C8C0389}"/>
                </a:ext>
              </a:extLst>
            </p:cNvPr>
            <p:cNvSpPr>
              <a:spLocks/>
            </p:cNvSpPr>
            <p:nvPr/>
          </p:nvSpPr>
          <p:spPr bwMode="gray">
            <a:xfrm>
              <a:off x="6332617" y="3195786"/>
              <a:ext cx="426720" cy="731059"/>
            </a:xfrm>
            <a:custGeom>
              <a:avLst/>
              <a:gdLst/>
              <a:ahLst/>
              <a:cxnLst>
                <a:cxn ang="0">
                  <a:pos x="143" y="401"/>
                </a:cxn>
                <a:cxn ang="0">
                  <a:pos x="135" y="405"/>
                </a:cxn>
                <a:cxn ang="0">
                  <a:pos x="135" y="411"/>
                </a:cxn>
                <a:cxn ang="0">
                  <a:pos x="131" y="425"/>
                </a:cxn>
                <a:cxn ang="0">
                  <a:pos x="125" y="435"/>
                </a:cxn>
                <a:cxn ang="0">
                  <a:pos x="119" y="429"/>
                </a:cxn>
                <a:cxn ang="0">
                  <a:pos x="106" y="422"/>
                </a:cxn>
                <a:cxn ang="0">
                  <a:pos x="90" y="430"/>
                </a:cxn>
                <a:cxn ang="0">
                  <a:pos x="78" y="442"/>
                </a:cxn>
                <a:cxn ang="0">
                  <a:pos x="60" y="432"/>
                </a:cxn>
                <a:cxn ang="0">
                  <a:pos x="43" y="439"/>
                </a:cxn>
                <a:cxn ang="0">
                  <a:pos x="34" y="439"/>
                </a:cxn>
                <a:cxn ang="0">
                  <a:pos x="20" y="441"/>
                </a:cxn>
                <a:cxn ang="0">
                  <a:pos x="17" y="447"/>
                </a:cxn>
                <a:cxn ang="0">
                  <a:pos x="7" y="451"/>
                </a:cxn>
                <a:cxn ang="0">
                  <a:pos x="2" y="446"/>
                </a:cxn>
                <a:cxn ang="0">
                  <a:pos x="5" y="439"/>
                </a:cxn>
                <a:cxn ang="0">
                  <a:pos x="3" y="435"/>
                </a:cxn>
                <a:cxn ang="0">
                  <a:pos x="3" y="425"/>
                </a:cxn>
                <a:cxn ang="0">
                  <a:pos x="5" y="420"/>
                </a:cxn>
                <a:cxn ang="0">
                  <a:pos x="7" y="408"/>
                </a:cxn>
                <a:cxn ang="0">
                  <a:pos x="12" y="400"/>
                </a:cxn>
                <a:cxn ang="0">
                  <a:pos x="17" y="398"/>
                </a:cxn>
                <a:cxn ang="0">
                  <a:pos x="24" y="379"/>
                </a:cxn>
                <a:cxn ang="0">
                  <a:pos x="31" y="372"/>
                </a:cxn>
                <a:cxn ang="0">
                  <a:pos x="32" y="360"/>
                </a:cxn>
                <a:cxn ang="0">
                  <a:pos x="41" y="343"/>
                </a:cxn>
                <a:cxn ang="0">
                  <a:pos x="37" y="329"/>
                </a:cxn>
                <a:cxn ang="0">
                  <a:pos x="32" y="319"/>
                </a:cxn>
                <a:cxn ang="0">
                  <a:pos x="25" y="307"/>
                </a:cxn>
                <a:cxn ang="0">
                  <a:pos x="29" y="299"/>
                </a:cxn>
                <a:cxn ang="0">
                  <a:pos x="27" y="288"/>
                </a:cxn>
                <a:cxn ang="0">
                  <a:pos x="31" y="254"/>
                </a:cxn>
                <a:cxn ang="0">
                  <a:pos x="20" y="131"/>
                </a:cxn>
                <a:cxn ang="0">
                  <a:pos x="10" y="27"/>
                </a:cxn>
                <a:cxn ang="0">
                  <a:pos x="36" y="34"/>
                </a:cxn>
                <a:cxn ang="0">
                  <a:pos x="126" y="10"/>
                </a:cxn>
                <a:cxn ang="0">
                  <a:pos x="224" y="0"/>
                </a:cxn>
                <a:cxn ang="0">
                  <a:pos x="232" y="51"/>
                </a:cxn>
                <a:cxn ang="0">
                  <a:pos x="242" y="126"/>
                </a:cxn>
                <a:cxn ang="0">
                  <a:pos x="251" y="217"/>
                </a:cxn>
                <a:cxn ang="0">
                  <a:pos x="260" y="285"/>
                </a:cxn>
                <a:cxn ang="0">
                  <a:pos x="258" y="295"/>
                </a:cxn>
                <a:cxn ang="0">
                  <a:pos x="258" y="307"/>
                </a:cxn>
                <a:cxn ang="0">
                  <a:pos x="263" y="317"/>
                </a:cxn>
                <a:cxn ang="0">
                  <a:pos x="236" y="331"/>
                </a:cxn>
                <a:cxn ang="0">
                  <a:pos x="212" y="331"/>
                </a:cxn>
                <a:cxn ang="0">
                  <a:pos x="212" y="353"/>
                </a:cxn>
                <a:cxn ang="0">
                  <a:pos x="196" y="379"/>
                </a:cxn>
                <a:cxn ang="0">
                  <a:pos x="184" y="388"/>
                </a:cxn>
                <a:cxn ang="0">
                  <a:pos x="174" y="415"/>
                </a:cxn>
                <a:cxn ang="0">
                  <a:pos x="152" y="411"/>
                </a:cxn>
              </a:cxnLst>
              <a:rect l="0" t="0" r="r" b="b"/>
              <a:pathLst>
                <a:path w="265" h="454">
                  <a:moveTo>
                    <a:pt x="143" y="398"/>
                  </a:moveTo>
                  <a:lnTo>
                    <a:pt x="142" y="396"/>
                  </a:lnTo>
                  <a:lnTo>
                    <a:pt x="140" y="396"/>
                  </a:lnTo>
                  <a:lnTo>
                    <a:pt x="140" y="400"/>
                  </a:lnTo>
                  <a:lnTo>
                    <a:pt x="143" y="401"/>
                  </a:lnTo>
                  <a:lnTo>
                    <a:pt x="145" y="401"/>
                  </a:lnTo>
                  <a:lnTo>
                    <a:pt x="143" y="403"/>
                  </a:lnTo>
                  <a:lnTo>
                    <a:pt x="140" y="405"/>
                  </a:lnTo>
                  <a:lnTo>
                    <a:pt x="138" y="406"/>
                  </a:lnTo>
                  <a:lnTo>
                    <a:pt x="135" y="405"/>
                  </a:lnTo>
                  <a:lnTo>
                    <a:pt x="133" y="405"/>
                  </a:lnTo>
                  <a:lnTo>
                    <a:pt x="133" y="406"/>
                  </a:lnTo>
                  <a:lnTo>
                    <a:pt x="137" y="408"/>
                  </a:lnTo>
                  <a:lnTo>
                    <a:pt x="137" y="410"/>
                  </a:lnTo>
                  <a:lnTo>
                    <a:pt x="135" y="411"/>
                  </a:lnTo>
                  <a:lnTo>
                    <a:pt x="131" y="413"/>
                  </a:lnTo>
                  <a:lnTo>
                    <a:pt x="130" y="413"/>
                  </a:lnTo>
                  <a:lnTo>
                    <a:pt x="130" y="417"/>
                  </a:lnTo>
                  <a:lnTo>
                    <a:pt x="130" y="420"/>
                  </a:lnTo>
                  <a:lnTo>
                    <a:pt x="131" y="425"/>
                  </a:lnTo>
                  <a:lnTo>
                    <a:pt x="131" y="427"/>
                  </a:lnTo>
                  <a:lnTo>
                    <a:pt x="130" y="427"/>
                  </a:lnTo>
                  <a:lnTo>
                    <a:pt x="126" y="427"/>
                  </a:lnTo>
                  <a:lnTo>
                    <a:pt x="125" y="429"/>
                  </a:lnTo>
                  <a:lnTo>
                    <a:pt x="125" y="435"/>
                  </a:lnTo>
                  <a:lnTo>
                    <a:pt x="121" y="437"/>
                  </a:lnTo>
                  <a:lnTo>
                    <a:pt x="119" y="437"/>
                  </a:lnTo>
                  <a:lnTo>
                    <a:pt x="119" y="435"/>
                  </a:lnTo>
                  <a:lnTo>
                    <a:pt x="119" y="430"/>
                  </a:lnTo>
                  <a:lnTo>
                    <a:pt x="119" y="429"/>
                  </a:lnTo>
                  <a:lnTo>
                    <a:pt x="118" y="430"/>
                  </a:lnTo>
                  <a:lnTo>
                    <a:pt x="114" y="432"/>
                  </a:lnTo>
                  <a:lnTo>
                    <a:pt x="113" y="432"/>
                  </a:lnTo>
                  <a:lnTo>
                    <a:pt x="107" y="423"/>
                  </a:lnTo>
                  <a:lnTo>
                    <a:pt x="106" y="422"/>
                  </a:lnTo>
                  <a:lnTo>
                    <a:pt x="102" y="423"/>
                  </a:lnTo>
                  <a:lnTo>
                    <a:pt x="99" y="427"/>
                  </a:lnTo>
                  <a:lnTo>
                    <a:pt x="97" y="429"/>
                  </a:lnTo>
                  <a:lnTo>
                    <a:pt x="92" y="430"/>
                  </a:lnTo>
                  <a:lnTo>
                    <a:pt x="90" y="430"/>
                  </a:lnTo>
                  <a:lnTo>
                    <a:pt x="89" y="434"/>
                  </a:lnTo>
                  <a:lnTo>
                    <a:pt x="87" y="444"/>
                  </a:lnTo>
                  <a:lnTo>
                    <a:pt x="84" y="447"/>
                  </a:lnTo>
                  <a:lnTo>
                    <a:pt x="82" y="446"/>
                  </a:lnTo>
                  <a:lnTo>
                    <a:pt x="78" y="442"/>
                  </a:lnTo>
                  <a:lnTo>
                    <a:pt x="77" y="442"/>
                  </a:lnTo>
                  <a:lnTo>
                    <a:pt x="73" y="441"/>
                  </a:lnTo>
                  <a:lnTo>
                    <a:pt x="70" y="439"/>
                  </a:lnTo>
                  <a:lnTo>
                    <a:pt x="66" y="437"/>
                  </a:lnTo>
                  <a:lnTo>
                    <a:pt x="60" y="432"/>
                  </a:lnTo>
                  <a:lnTo>
                    <a:pt x="53" y="434"/>
                  </a:lnTo>
                  <a:lnTo>
                    <a:pt x="49" y="435"/>
                  </a:lnTo>
                  <a:lnTo>
                    <a:pt x="41" y="430"/>
                  </a:lnTo>
                  <a:lnTo>
                    <a:pt x="39" y="435"/>
                  </a:lnTo>
                  <a:lnTo>
                    <a:pt x="43" y="439"/>
                  </a:lnTo>
                  <a:lnTo>
                    <a:pt x="43" y="442"/>
                  </a:lnTo>
                  <a:lnTo>
                    <a:pt x="41" y="444"/>
                  </a:lnTo>
                  <a:lnTo>
                    <a:pt x="37" y="446"/>
                  </a:lnTo>
                  <a:lnTo>
                    <a:pt x="36" y="446"/>
                  </a:lnTo>
                  <a:lnTo>
                    <a:pt x="34" y="439"/>
                  </a:lnTo>
                  <a:lnTo>
                    <a:pt x="32" y="439"/>
                  </a:lnTo>
                  <a:lnTo>
                    <a:pt x="31" y="439"/>
                  </a:lnTo>
                  <a:lnTo>
                    <a:pt x="29" y="439"/>
                  </a:lnTo>
                  <a:lnTo>
                    <a:pt x="24" y="442"/>
                  </a:lnTo>
                  <a:lnTo>
                    <a:pt x="20" y="441"/>
                  </a:lnTo>
                  <a:lnTo>
                    <a:pt x="17" y="437"/>
                  </a:lnTo>
                  <a:lnTo>
                    <a:pt x="15" y="439"/>
                  </a:lnTo>
                  <a:lnTo>
                    <a:pt x="13" y="441"/>
                  </a:lnTo>
                  <a:lnTo>
                    <a:pt x="13" y="444"/>
                  </a:lnTo>
                  <a:lnTo>
                    <a:pt x="17" y="447"/>
                  </a:lnTo>
                  <a:lnTo>
                    <a:pt x="15" y="451"/>
                  </a:lnTo>
                  <a:lnTo>
                    <a:pt x="13" y="451"/>
                  </a:lnTo>
                  <a:lnTo>
                    <a:pt x="12" y="454"/>
                  </a:lnTo>
                  <a:lnTo>
                    <a:pt x="8" y="452"/>
                  </a:lnTo>
                  <a:lnTo>
                    <a:pt x="7" y="451"/>
                  </a:lnTo>
                  <a:lnTo>
                    <a:pt x="2" y="451"/>
                  </a:lnTo>
                  <a:lnTo>
                    <a:pt x="2" y="449"/>
                  </a:lnTo>
                  <a:lnTo>
                    <a:pt x="5" y="449"/>
                  </a:lnTo>
                  <a:lnTo>
                    <a:pt x="5" y="447"/>
                  </a:lnTo>
                  <a:lnTo>
                    <a:pt x="2" y="446"/>
                  </a:lnTo>
                  <a:lnTo>
                    <a:pt x="0" y="442"/>
                  </a:lnTo>
                  <a:lnTo>
                    <a:pt x="0" y="441"/>
                  </a:lnTo>
                  <a:lnTo>
                    <a:pt x="5" y="442"/>
                  </a:lnTo>
                  <a:lnTo>
                    <a:pt x="5" y="441"/>
                  </a:lnTo>
                  <a:lnTo>
                    <a:pt x="5" y="439"/>
                  </a:lnTo>
                  <a:lnTo>
                    <a:pt x="2" y="439"/>
                  </a:lnTo>
                  <a:lnTo>
                    <a:pt x="2" y="437"/>
                  </a:lnTo>
                  <a:lnTo>
                    <a:pt x="2" y="439"/>
                  </a:lnTo>
                  <a:lnTo>
                    <a:pt x="5" y="437"/>
                  </a:lnTo>
                  <a:lnTo>
                    <a:pt x="3" y="435"/>
                  </a:lnTo>
                  <a:lnTo>
                    <a:pt x="5" y="434"/>
                  </a:lnTo>
                  <a:lnTo>
                    <a:pt x="5" y="430"/>
                  </a:lnTo>
                  <a:lnTo>
                    <a:pt x="5" y="427"/>
                  </a:lnTo>
                  <a:lnTo>
                    <a:pt x="3" y="427"/>
                  </a:lnTo>
                  <a:lnTo>
                    <a:pt x="3" y="425"/>
                  </a:lnTo>
                  <a:lnTo>
                    <a:pt x="3" y="425"/>
                  </a:lnTo>
                  <a:lnTo>
                    <a:pt x="8" y="422"/>
                  </a:lnTo>
                  <a:lnTo>
                    <a:pt x="8" y="420"/>
                  </a:lnTo>
                  <a:lnTo>
                    <a:pt x="5" y="420"/>
                  </a:lnTo>
                  <a:lnTo>
                    <a:pt x="5" y="420"/>
                  </a:lnTo>
                  <a:lnTo>
                    <a:pt x="8" y="417"/>
                  </a:lnTo>
                  <a:lnTo>
                    <a:pt x="10" y="415"/>
                  </a:lnTo>
                  <a:lnTo>
                    <a:pt x="12" y="413"/>
                  </a:lnTo>
                  <a:lnTo>
                    <a:pt x="12" y="411"/>
                  </a:lnTo>
                  <a:lnTo>
                    <a:pt x="7" y="408"/>
                  </a:lnTo>
                  <a:lnTo>
                    <a:pt x="7" y="405"/>
                  </a:lnTo>
                  <a:lnTo>
                    <a:pt x="7" y="405"/>
                  </a:lnTo>
                  <a:lnTo>
                    <a:pt x="10" y="396"/>
                  </a:lnTo>
                  <a:lnTo>
                    <a:pt x="12" y="398"/>
                  </a:lnTo>
                  <a:lnTo>
                    <a:pt x="12" y="400"/>
                  </a:lnTo>
                  <a:lnTo>
                    <a:pt x="13" y="398"/>
                  </a:lnTo>
                  <a:lnTo>
                    <a:pt x="13" y="396"/>
                  </a:lnTo>
                  <a:lnTo>
                    <a:pt x="15" y="394"/>
                  </a:lnTo>
                  <a:lnTo>
                    <a:pt x="15" y="398"/>
                  </a:lnTo>
                  <a:lnTo>
                    <a:pt x="17" y="398"/>
                  </a:lnTo>
                  <a:lnTo>
                    <a:pt x="17" y="391"/>
                  </a:lnTo>
                  <a:lnTo>
                    <a:pt x="22" y="388"/>
                  </a:lnTo>
                  <a:lnTo>
                    <a:pt x="24" y="384"/>
                  </a:lnTo>
                  <a:lnTo>
                    <a:pt x="25" y="381"/>
                  </a:lnTo>
                  <a:lnTo>
                    <a:pt x="24" y="379"/>
                  </a:lnTo>
                  <a:lnTo>
                    <a:pt x="24" y="379"/>
                  </a:lnTo>
                  <a:lnTo>
                    <a:pt x="29" y="376"/>
                  </a:lnTo>
                  <a:lnTo>
                    <a:pt x="29" y="374"/>
                  </a:lnTo>
                  <a:lnTo>
                    <a:pt x="31" y="374"/>
                  </a:lnTo>
                  <a:lnTo>
                    <a:pt x="31" y="372"/>
                  </a:lnTo>
                  <a:lnTo>
                    <a:pt x="29" y="369"/>
                  </a:lnTo>
                  <a:lnTo>
                    <a:pt x="31" y="365"/>
                  </a:lnTo>
                  <a:lnTo>
                    <a:pt x="32" y="364"/>
                  </a:lnTo>
                  <a:lnTo>
                    <a:pt x="34" y="364"/>
                  </a:lnTo>
                  <a:lnTo>
                    <a:pt x="32" y="360"/>
                  </a:lnTo>
                  <a:lnTo>
                    <a:pt x="32" y="359"/>
                  </a:lnTo>
                  <a:lnTo>
                    <a:pt x="36" y="355"/>
                  </a:lnTo>
                  <a:lnTo>
                    <a:pt x="39" y="353"/>
                  </a:lnTo>
                  <a:lnTo>
                    <a:pt x="41" y="347"/>
                  </a:lnTo>
                  <a:lnTo>
                    <a:pt x="41" y="343"/>
                  </a:lnTo>
                  <a:lnTo>
                    <a:pt x="39" y="343"/>
                  </a:lnTo>
                  <a:lnTo>
                    <a:pt x="41" y="341"/>
                  </a:lnTo>
                  <a:lnTo>
                    <a:pt x="36" y="335"/>
                  </a:lnTo>
                  <a:lnTo>
                    <a:pt x="36" y="333"/>
                  </a:lnTo>
                  <a:lnTo>
                    <a:pt x="37" y="329"/>
                  </a:lnTo>
                  <a:lnTo>
                    <a:pt x="37" y="326"/>
                  </a:lnTo>
                  <a:lnTo>
                    <a:pt x="37" y="323"/>
                  </a:lnTo>
                  <a:lnTo>
                    <a:pt x="36" y="321"/>
                  </a:lnTo>
                  <a:lnTo>
                    <a:pt x="32" y="321"/>
                  </a:lnTo>
                  <a:lnTo>
                    <a:pt x="32" y="319"/>
                  </a:lnTo>
                  <a:lnTo>
                    <a:pt x="32" y="312"/>
                  </a:lnTo>
                  <a:lnTo>
                    <a:pt x="29" y="311"/>
                  </a:lnTo>
                  <a:lnTo>
                    <a:pt x="27" y="311"/>
                  </a:lnTo>
                  <a:lnTo>
                    <a:pt x="27" y="309"/>
                  </a:lnTo>
                  <a:lnTo>
                    <a:pt x="25" y="307"/>
                  </a:lnTo>
                  <a:lnTo>
                    <a:pt x="25" y="306"/>
                  </a:lnTo>
                  <a:lnTo>
                    <a:pt x="24" y="304"/>
                  </a:lnTo>
                  <a:lnTo>
                    <a:pt x="25" y="302"/>
                  </a:lnTo>
                  <a:lnTo>
                    <a:pt x="29" y="299"/>
                  </a:lnTo>
                  <a:lnTo>
                    <a:pt x="29" y="299"/>
                  </a:lnTo>
                  <a:lnTo>
                    <a:pt x="31" y="297"/>
                  </a:lnTo>
                  <a:lnTo>
                    <a:pt x="31" y="294"/>
                  </a:lnTo>
                  <a:lnTo>
                    <a:pt x="27" y="292"/>
                  </a:lnTo>
                  <a:lnTo>
                    <a:pt x="27" y="290"/>
                  </a:lnTo>
                  <a:lnTo>
                    <a:pt x="27" y="288"/>
                  </a:lnTo>
                  <a:lnTo>
                    <a:pt x="25" y="287"/>
                  </a:lnTo>
                  <a:lnTo>
                    <a:pt x="27" y="283"/>
                  </a:lnTo>
                  <a:lnTo>
                    <a:pt x="32" y="282"/>
                  </a:lnTo>
                  <a:lnTo>
                    <a:pt x="32" y="268"/>
                  </a:lnTo>
                  <a:lnTo>
                    <a:pt x="31" y="254"/>
                  </a:lnTo>
                  <a:lnTo>
                    <a:pt x="27" y="223"/>
                  </a:lnTo>
                  <a:lnTo>
                    <a:pt x="25" y="194"/>
                  </a:lnTo>
                  <a:lnTo>
                    <a:pt x="22" y="160"/>
                  </a:lnTo>
                  <a:lnTo>
                    <a:pt x="22" y="159"/>
                  </a:lnTo>
                  <a:lnTo>
                    <a:pt x="20" y="131"/>
                  </a:lnTo>
                  <a:lnTo>
                    <a:pt x="17" y="102"/>
                  </a:lnTo>
                  <a:lnTo>
                    <a:pt x="15" y="85"/>
                  </a:lnTo>
                  <a:lnTo>
                    <a:pt x="15" y="71"/>
                  </a:lnTo>
                  <a:lnTo>
                    <a:pt x="13" y="54"/>
                  </a:lnTo>
                  <a:lnTo>
                    <a:pt x="10" y="27"/>
                  </a:lnTo>
                  <a:lnTo>
                    <a:pt x="17" y="32"/>
                  </a:lnTo>
                  <a:lnTo>
                    <a:pt x="20" y="30"/>
                  </a:lnTo>
                  <a:lnTo>
                    <a:pt x="19" y="32"/>
                  </a:lnTo>
                  <a:lnTo>
                    <a:pt x="22" y="36"/>
                  </a:lnTo>
                  <a:lnTo>
                    <a:pt x="36" y="34"/>
                  </a:lnTo>
                  <a:lnTo>
                    <a:pt x="58" y="22"/>
                  </a:lnTo>
                  <a:lnTo>
                    <a:pt x="65" y="17"/>
                  </a:lnTo>
                  <a:lnTo>
                    <a:pt x="90" y="13"/>
                  </a:lnTo>
                  <a:lnTo>
                    <a:pt x="113" y="12"/>
                  </a:lnTo>
                  <a:lnTo>
                    <a:pt x="126" y="10"/>
                  </a:lnTo>
                  <a:lnTo>
                    <a:pt x="147" y="8"/>
                  </a:lnTo>
                  <a:lnTo>
                    <a:pt x="159" y="6"/>
                  </a:lnTo>
                  <a:lnTo>
                    <a:pt x="188" y="5"/>
                  </a:lnTo>
                  <a:lnTo>
                    <a:pt x="195" y="3"/>
                  </a:lnTo>
                  <a:lnTo>
                    <a:pt x="224" y="0"/>
                  </a:lnTo>
                  <a:lnTo>
                    <a:pt x="227" y="0"/>
                  </a:lnTo>
                  <a:lnTo>
                    <a:pt x="227" y="6"/>
                  </a:lnTo>
                  <a:lnTo>
                    <a:pt x="231" y="24"/>
                  </a:lnTo>
                  <a:lnTo>
                    <a:pt x="231" y="36"/>
                  </a:lnTo>
                  <a:lnTo>
                    <a:pt x="232" y="51"/>
                  </a:lnTo>
                  <a:lnTo>
                    <a:pt x="234" y="54"/>
                  </a:lnTo>
                  <a:lnTo>
                    <a:pt x="237" y="82"/>
                  </a:lnTo>
                  <a:lnTo>
                    <a:pt x="237" y="88"/>
                  </a:lnTo>
                  <a:lnTo>
                    <a:pt x="241" y="111"/>
                  </a:lnTo>
                  <a:lnTo>
                    <a:pt x="242" y="126"/>
                  </a:lnTo>
                  <a:lnTo>
                    <a:pt x="244" y="150"/>
                  </a:lnTo>
                  <a:lnTo>
                    <a:pt x="244" y="153"/>
                  </a:lnTo>
                  <a:lnTo>
                    <a:pt x="248" y="188"/>
                  </a:lnTo>
                  <a:lnTo>
                    <a:pt x="249" y="198"/>
                  </a:lnTo>
                  <a:lnTo>
                    <a:pt x="251" y="217"/>
                  </a:lnTo>
                  <a:lnTo>
                    <a:pt x="253" y="235"/>
                  </a:lnTo>
                  <a:lnTo>
                    <a:pt x="254" y="241"/>
                  </a:lnTo>
                  <a:lnTo>
                    <a:pt x="256" y="263"/>
                  </a:lnTo>
                  <a:lnTo>
                    <a:pt x="256" y="263"/>
                  </a:lnTo>
                  <a:lnTo>
                    <a:pt x="260" y="285"/>
                  </a:lnTo>
                  <a:lnTo>
                    <a:pt x="258" y="285"/>
                  </a:lnTo>
                  <a:lnTo>
                    <a:pt x="253" y="290"/>
                  </a:lnTo>
                  <a:lnTo>
                    <a:pt x="253" y="292"/>
                  </a:lnTo>
                  <a:lnTo>
                    <a:pt x="254" y="294"/>
                  </a:lnTo>
                  <a:lnTo>
                    <a:pt x="258" y="295"/>
                  </a:lnTo>
                  <a:lnTo>
                    <a:pt x="260" y="299"/>
                  </a:lnTo>
                  <a:lnTo>
                    <a:pt x="258" y="300"/>
                  </a:lnTo>
                  <a:lnTo>
                    <a:pt x="256" y="304"/>
                  </a:lnTo>
                  <a:lnTo>
                    <a:pt x="256" y="306"/>
                  </a:lnTo>
                  <a:lnTo>
                    <a:pt x="258" y="307"/>
                  </a:lnTo>
                  <a:lnTo>
                    <a:pt x="263" y="307"/>
                  </a:lnTo>
                  <a:lnTo>
                    <a:pt x="263" y="309"/>
                  </a:lnTo>
                  <a:lnTo>
                    <a:pt x="265" y="311"/>
                  </a:lnTo>
                  <a:lnTo>
                    <a:pt x="261" y="314"/>
                  </a:lnTo>
                  <a:lnTo>
                    <a:pt x="263" y="317"/>
                  </a:lnTo>
                  <a:lnTo>
                    <a:pt x="249" y="321"/>
                  </a:lnTo>
                  <a:lnTo>
                    <a:pt x="246" y="323"/>
                  </a:lnTo>
                  <a:lnTo>
                    <a:pt x="242" y="326"/>
                  </a:lnTo>
                  <a:lnTo>
                    <a:pt x="239" y="329"/>
                  </a:lnTo>
                  <a:lnTo>
                    <a:pt x="236" y="331"/>
                  </a:lnTo>
                  <a:lnTo>
                    <a:pt x="232" y="333"/>
                  </a:lnTo>
                  <a:lnTo>
                    <a:pt x="225" y="328"/>
                  </a:lnTo>
                  <a:lnTo>
                    <a:pt x="220" y="329"/>
                  </a:lnTo>
                  <a:lnTo>
                    <a:pt x="213" y="329"/>
                  </a:lnTo>
                  <a:lnTo>
                    <a:pt x="212" y="331"/>
                  </a:lnTo>
                  <a:lnTo>
                    <a:pt x="212" y="335"/>
                  </a:lnTo>
                  <a:lnTo>
                    <a:pt x="215" y="347"/>
                  </a:lnTo>
                  <a:lnTo>
                    <a:pt x="215" y="348"/>
                  </a:lnTo>
                  <a:lnTo>
                    <a:pt x="215" y="352"/>
                  </a:lnTo>
                  <a:lnTo>
                    <a:pt x="212" y="353"/>
                  </a:lnTo>
                  <a:lnTo>
                    <a:pt x="210" y="359"/>
                  </a:lnTo>
                  <a:lnTo>
                    <a:pt x="201" y="364"/>
                  </a:lnTo>
                  <a:lnTo>
                    <a:pt x="200" y="370"/>
                  </a:lnTo>
                  <a:lnTo>
                    <a:pt x="200" y="376"/>
                  </a:lnTo>
                  <a:lnTo>
                    <a:pt x="196" y="379"/>
                  </a:lnTo>
                  <a:lnTo>
                    <a:pt x="191" y="382"/>
                  </a:lnTo>
                  <a:lnTo>
                    <a:pt x="188" y="382"/>
                  </a:lnTo>
                  <a:lnTo>
                    <a:pt x="186" y="382"/>
                  </a:lnTo>
                  <a:lnTo>
                    <a:pt x="184" y="382"/>
                  </a:lnTo>
                  <a:lnTo>
                    <a:pt x="184" y="388"/>
                  </a:lnTo>
                  <a:lnTo>
                    <a:pt x="179" y="394"/>
                  </a:lnTo>
                  <a:lnTo>
                    <a:pt x="181" y="406"/>
                  </a:lnTo>
                  <a:lnTo>
                    <a:pt x="179" y="410"/>
                  </a:lnTo>
                  <a:lnTo>
                    <a:pt x="178" y="413"/>
                  </a:lnTo>
                  <a:lnTo>
                    <a:pt x="174" y="415"/>
                  </a:lnTo>
                  <a:lnTo>
                    <a:pt x="171" y="415"/>
                  </a:lnTo>
                  <a:lnTo>
                    <a:pt x="171" y="418"/>
                  </a:lnTo>
                  <a:lnTo>
                    <a:pt x="166" y="415"/>
                  </a:lnTo>
                  <a:lnTo>
                    <a:pt x="159" y="415"/>
                  </a:lnTo>
                  <a:lnTo>
                    <a:pt x="152" y="411"/>
                  </a:lnTo>
                  <a:lnTo>
                    <a:pt x="150" y="410"/>
                  </a:lnTo>
                  <a:lnTo>
                    <a:pt x="148" y="408"/>
                  </a:lnTo>
                  <a:lnTo>
                    <a:pt x="147" y="401"/>
                  </a:lnTo>
                  <a:lnTo>
                    <a:pt x="143" y="398"/>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25" name="Freeform 27">
              <a:extLst>
                <a:ext uri="{FF2B5EF4-FFF2-40B4-BE49-F238E27FC236}">
                  <a16:creationId xmlns:a16="http://schemas.microsoft.com/office/drawing/2014/main" id="{02615B84-589F-02E6-749E-66AEBEC9FC32}"/>
                </a:ext>
              </a:extLst>
            </p:cNvPr>
            <p:cNvSpPr>
              <a:spLocks/>
            </p:cNvSpPr>
            <p:nvPr/>
          </p:nvSpPr>
          <p:spPr bwMode="gray">
            <a:xfrm>
              <a:off x="2102460" y="2854410"/>
              <a:ext cx="872762" cy="1344569"/>
            </a:xfrm>
            <a:custGeom>
              <a:avLst/>
              <a:gdLst/>
              <a:ahLst/>
              <a:cxnLst>
                <a:cxn ang="0">
                  <a:pos x="41" y="376"/>
                </a:cxn>
                <a:cxn ang="0">
                  <a:pos x="7" y="323"/>
                </a:cxn>
                <a:cxn ang="0">
                  <a:pos x="2" y="306"/>
                </a:cxn>
                <a:cxn ang="0">
                  <a:pos x="3" y="297"/>
                </a:cxn>
                <a:cxn ang="0">
                  <a:pos x="12" y="266"/>
                </a:cxn>
                <a:cxn ang="0">
                  <a:pos x="58" y="85"/>
                </a:cxn>
                <a:cxn ang="0">
                  <a:pos x="130" y="13"/>
                </a:cxn>
                <a:cxn ang="0">
                  <a:pos x="220" y="34"/>
                </a:cxn>
                <a:cxn ang="0">
                  <a:pos x="313" y="56"/>
                </a:cxn>
                <a:cxn ang="0">
                  <a:pos x="465" y="89"/>
                </a:cxn>
                <a:cxn ang="0">
                  <a:pos x="542" y="104"/>
                </a:cxn>
                <a:cxn ang="0">
                  <a:pos x="502" y="304"/>
                </a:cxn>
                <a:cxn ang="0">
                  <a:pos x="492" y="364"/>
                </a:cxn>
                <a:cxn ang="0">
                  <a:pos x="472" y="466"/>
                </a:cxn>
                <a:cxn ang="0">
                  <a:pos x="451" y="571"/>
                </a:cxn>
                <a:cxn ang="0">
                  <a:pos x="436" y="651"/>
                </a:cxn>
                <a:cxn ang="0">
                  <a:pos x="422" y="719"/>
                </a:cxn>
                <a:cxn ang="0">
                  <a:pos x="412" y="733"/>
                </a:cxn>
                <a:cxn ang="0">
                  <a:pos x="403" y="735"/>
                </a:cxn>
                <a:cxn ang="0">
                  <a:pos x="398" y="726"/>
                </a:cxn>
                <a:cxn ang="0">
                  <a:pos x="396" y="719"/>
                </a:cxn>
                <a:cxn ang="0">
                  <a:pos x="388" y="719"/>
                </a:cxn>
                <a:cxn ang="0">
                  <a:pos x="381" y="716"/>
                </a:cxn>
                <a:cxn ang="0">
                  <a:pos x="372" y="714"/>
                </a:cxn>
                <a:cxn ang="0">
                  <a:pos x="362" y="719"/>
                </a:cxn>
                <a:cxn ang="0">
                  <a:pos x="362" y="724"/>
                </a:cxn>
                <a:cxn ang="0">
                  <a:pos x="362" y="738"/>
                </a:cxn>
                <a:cxn ang="0">
                  <a:pos x="364" y="743"/>
                </a:cxn>
                <a:cxn ang="0">
                  <a:pos x="361" y="753"/>
                </a:cxn>
                <a:cxn ang="0">
                  <a:pos x="361" y="762"/>
                </a:cxn>
                <a:cxn ang="0">
                  <a:pos x="361" y="767"/>
                </a:cxn>
                <a:cxn ang="0">
                  <a:pos x="359" y="774"/>
                </a:cxn>
                <a:cxn ang="0">
                  <a:pos x="355" y="781"/>
                </a:cxn>
                <a:cxn ang="0">
                  <a:pos x="359" y="798"/>
                </a:cxn>
                <a:cxn ang="0">
                  <a:pos x="359" y="813"/>
                </a:cxn>
                <a:cxn ang="0">
                  <a:pos x="355" y="822"/>
                </a:cxn>
                <a:cxn ang="0">
                  <a:pos x="352" y="822"/>
                </a:cxn>
                <a:cxn ang="0">
                  <a:pos x="352" y="829"/>
                </a:cxn>
                <a:cxn ang="0">
                  <a:pos x="349" y="835"/>
                </a:cxn>
                <a:cxn ang="0">
                  <a:pos x="263" y="707"/>
                </a:cxn>
                <a:cxn ang="0">
                  <a:pos x="135" y="518"/>
                </a:cxn>
                <a:cxn ang="0">
                  <a:pos x="51" y="391"/>
                </a:cxn>
              </a:cxnLst>
              <a:rect l="0" t="0" r="r" b="b"/>
              <a:pathLst>
                <a:path w="542" h="835">
                  <a:moveTo>
                    <a:pt x="51" y="391"/>
                  </a:moveTo>
                  <a:lnTo>
                    <a:pt x="41" y="376"/>
                  </a:lnTo>
                  <a:lnTo>
                    <a:pt x="26" y="353"/>
                  </a:lnTo>
                  <a:lnTo>
                    <a:pt x="7" y="323"/>
                  </a:lnTo>
                  <a:lnTo>
                    <a:pt x="0" y="314"/>
                  </a:lnTo>
                  <a:lnTo>
                    <a:pt x="2" y="306"/>
                  </a:lnTo>
                  <a:lnTo>
                    <a:pt x="3" y="302"/>
                  </a:lnTo>
                  <a:lnTo>
                    <a:pt x="3" y="297"/>
                  </a:lnTo>
                  <a:lnTo>
                    <a:pt x="8" y="280"/>
                  </a:lnTo>
                  <a:lnTo>
                    <a:pt x="12" y="266"/>
                  </a:lnTo>
                  <a:lnTo>
                    <a:pt x="19" y="237"/>
                  </a:lnTo>
                  <a:lnTo>
                    <a:pt x="58" y="85"/>
                  </a:lnTo>
                  <a:lnTo>
                    <a:pt x="80" y="0"/>
                  </a:lnTo>
                  <a:lnTo>
                    <a:pt x="130" y="13"/>
                  </a:lnTo>
                  <a:lnTo>
                    <a:pt x="133" y="13"/>
                  </a:lnTo>
                  <a:lnTo>
                    <a:pt x="220" y="34"/>
                  </a:lnTo>
                  <a:lnTo>
                    <a:pt x="309" y="56"/>
                  </a:lnTo>
                  <a:lnTo>
                    <a:pt x="313" y="56"/>
                  </a:lnTo>
                  <a:lnTo>
                    <a:pt x="393" y="73"/>
                  </a:lnTo>
                  <a:lnTo>
                    <a:pt x="465" y="89"/>
                  </a:lnTo>
                  <a:lnTo>
                    <a:pt x="523" y="101"/>
                  </a:lnTo>
                  <a:lnTo>
                    <a:pt x="542" y="104"/>
                  </a:lnTo>
                  <a:lnTo>
                    <a:pt x="521" y="210"/>
                  </a:lnTo>
                  <a:lnTo>
                    <a:pt x="502" y="304"/>
                  </a:lnTo>
                  <a:lnTo>
                    <a:pt x="499" y="324"/>
                  </a:lnTo>
                  <a:lnTo>
                    <a:pt x="492" y="364"/>
                  </a:lnTo>
                  <a:lnTo>
                    <a:pt x="473" y="454"/>
                  </a:lnTo>
                  <a:lnTo>
                    <a:pt x="472" y="466"/>
                  </a:lnTo>
                  <a:lnTo>
                    <a:pt x="461" y="512"/>
                  </a:lnTo>
                  <a:lnTo>
                    <a:pt x="451" y="571"/>
                  </a:lnTo>
                  <a:lnTo>
                    <a:pt x="439" y="634"/>
                  </a:lnTo>
                  <a:lnTo>
                    <a:pt x="436" y="651"/>
                  </a:lnTo>
                  <a:lnTo>
                    <a:pt x="424" y="716"/>
                  </a:lnTo>
                  <a:lnTo>
                    <a:pt x="422" y="719"/>
                  </a:lnTo>
                  <a:lnTo>
                    <a:pt x="415" y="726"/>
                  </a:lnTo>
                  <a:lnTo>
                    <a:pt x="412" y="733"/>
                  </a:lnTo>
                  <a:lnTo>
                    <a:pt x="405" y="735"/>
                  </a:lnTo>
                  <a:lnTo>
                    <a:pt x="403" y="735"/>
                  </a:lnTo>
                  <a:lnTo>
                    <a:pt x="398" y="728"/>
                  </a:lnTo>
                  <a:lnTo>
                    <a:pt x="398" y="726"/>
                  </a:lnTo>
                  <a:lnTo>
                    <a:pt x="398" y="723"/>
                  </a:lnTo>
                  <a:lnTo>
                    <a:pt x="396" y="719"/>
                  </a:lnTo>
                  <a:lnTo>
                    <a:pt x="393" y="717"/>
                  </a:lnTo>
                  <a:lnTo>
                    <a:pt x="388" y="719"/>
                  </a:lnTo>
                  <a:lnTo>
                    <a:pt x="386" y="719"/>
                  </a:lnTo>
                  <a:lnTo>
                    <a:pt x="381" y="716"/>
                  </a:lnTo>
                  <a:lnTo>
                    <a:pt x="374" y="716"/>
                  </a:lnTo>
                  <a:lnTo>
                    <a:pt x="372" y="714"/>
                  </a:lnTo>
                  <a:lnTo>
                    <a:pt x="364" y="717"/>
                  </a:lnTo>
                  <a:lnTo>
                    <a:pt x="362" y="719"/>
                  </a:lnTo>
                  <a:lnTo>
                    <a:pt x="362" y="723"/>
                  </a:lnTo>
                  <a:lnTo>
                    <a:pt x="362" y="724"/>
                  </a:lnTo>
                  <a:lnTo>
                    <a:pt x="361" y="729"/>
                  </a:lnTo>
                  <a:lnTo>
                    <a:pt x="362" y="738"/>
                  </a:lnTo>
                  <a:lnTo>
                    <a:pt x="364" y="741"/>
                  </a:lnTo>
                  <a:lnTo>
                    <a:pt x="364" y="743"/>
                  </a:lnTo>
                  <a:lnTo>
                    <a:pt x="361" y="745"/>
                  </a:lnTo>
                  <a:lnTo>
                    <a:pt x="361" y="753"/>
                  </a:lnTo>
                  <a:lnTo>
                    <a:pt x="359" y="757"/>
                  </a:lnTo>
                  <a:lnTo>
                    <a:pt x="361" y="762"/>
                  </a:lnTo>
                  <a:lnTo>
                    <a:pt x="359" y="765"/>
                  </a:lnTo>
                  <a:lnTo>
                    <a:pt x="361" y="767"/>
                  </a:lnTo>
                  <a:lnTo>
                    <a:pt x="361" y="770"/>
                  </a:lnTo>
                  <a:lnTo>
                    <a:pt x="359" y="774"/>
                  </a:lnTo>
                  <a:lnTo>
                    <a:pt x="359" y="777"/>
                  </a:lnTo>
                  <a:lnTo>
                    <a:pt x="355" y="781"/>
                  </a:lnTo>
                  <a:lnTo>
                    <a:pt x="357" y="788"/>
                  </a:lnTo>
                  <a:lnTo>
                    <a:pt x="359" y="798"/>
                  </a:lnTo>
                  <a:lnTo>
                    <a:pt x="359" y="805"/>
                  </a:lnTo>
                  <a:lnTo>
                    <a:pt x="359" y="813"/>
                  </a:lnTo>
                  <a:lnTo>
                    <a:pt x="357" y="818"/>
                  </a:lnTo>
                  <a:lnTo>
                    <a:pt x="355" y="822"/>
                  </a:lnTo>
                  <a:lnTo>
                    <a:pt x="355" y="822"/>
                  </a:lnTo>
                  <a:lnTo>
                    <a:pt x="352" y="822"/>
                  </a:lnTo>
                  <a:lnTo>
                    <a:pt x="350" y="823"/>
                  </a:lnTo>
                  <a:lnTo>
                    <a:pt x="352" y="829"/>
                  </a:lnTo>
                  <a:lnTo>
                    <a:pt x="349" y="830"/>
                  </a:lnTo>
                  <a:lnTo>
                    <a:pt x="349" y="835"/>
                  </a:lnTo>
                  <a:lnTo>
                    <a:pt x="280" y="735"/>
                  </a:lnTo>
                  <a:lnTo>
                    <a:pt x="263" y="707"/>
                  </a:lnTo>
                  <a:lnTo>
                    <a:pt x="179" y="582"/>
                  </a:lnTo>
                  <a:lnTo>
                    <a:pt x="135" y="518"/>
                  </a:lnTo>
                  <a:lnTo>
                    <a:pt x="99" y="461"/>
                  </a:lnTo>
                  <a:lnTo>
                    <a:pt x="51" y="391"/>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26" name="Freeform 28">
              <a:extLst>
                <a:ext uri="{FF2B5EF4-FFF2-40B4-BE49-F238E27FC236}">
                  <a16:creationId xmlns:a16="http://schemas.microsoft.com/office/drawing/2014/main" id="{27376E86-72FE-04C4-3A21-D3B2B0A48135}"/>
                </a:ext>
              </a:extLst>
            </p:cNvPr>
            <p:cNvSpPr>
              <a:spLocks/>
            </p:cNvSpPr>
            <p:nvPr/>
          </p:nvSpPr>
          <p:spPr bwMode="gray">
            <a:xfrm>
              <a:off x="2809365" y="3021878"/>
              <a:ext cx="771316" cy="962936"/>
            </a:xfrm>
            <a:custGeom>
              <a:avLst/>
              <a:gdLst/>
              <a:ahLst/>
              <a:cxnLst>
                <a:cxn ang="0">
                  <a:pos x="22" y="408"/>
                </a:cxn>
                <a:cxn ang="0">
                  <a:pos x="33" y="362"/>
                </a:cxn>
                <a:cxn ang="0">
                  <a:pos x="34" y="350"/>
                </a:cxn>
                <a:cxn ang="0">
                  <a:pos x="53" y="260"/>
                </a:cxn>
                <a:cxn ang="0">
                  <a:pos x="60" y="220"/>
                </a:cxn>
                <a:cxn ang="0">
                  <a:pos x="63" y="200"/>
                </a:cxn>
                <a:cxn ang="0">
                  <a:pos x="82" y="106"/>
                </a:cxn>
                <a:cxn ang="0">
                  <a:pos x="103" y="0"/>
                </a:cxn>
                <a:cxn ang="0">
                  <a:pos x="185" y="14"/>
                </a:cxn>
                <a:cxn ang="0">
                  <a:pos x="250" y="26"/>
                </a:cxn>
                <a:cxn ang="0">
                  <a:pos x="253" y="26"/>
                </a:cxn>
                <a:cxn ang="0">
                  <a:pos x="301" y="34"/>
                </a:cxn>
                <a:cxn ang="0">
                  <a:pos x="337" y="41"/>
                </a:cxn>
                <a:cxn ang="0">
                  <a:pos x="328" y="85"/>
                </a:cxn>
                <a:cxn ang="0">
                  <a:pos x="323" y="120"/>
                </a:cxn>
                <a:cxn ang="0">
                  <a:pos x="320" y="147"/>
                </a:cxn>
                <a:cxn ang="0">
                  <a:pos x="397" y="159"/>
                </a:cxn>
                <a:cxn ang="0">
                  <a:pos x="402" y="159"/>
                </a:cxn>
                <a:cxn ang="0">
                  <a:pos x="479" y="171"/>
                </a:cxn>
                <a:cxn ang="0">
                  <a:pos x="474" y="207"/>
                </a:cxn>
                <a:cxn ang="0">
                  <a:pos x="467" y="255"/>
                </a:cxn>
                <a:cxn ang="0">
                  <a:pos x="458" y="314"/>
                </a:cxn>
                <a:cxn ang="0">
                  <a:pos x="456" y="328"/>
                </a:cxn>
                <a:cxn ang="0">
                  <a:pos x="453" y="345"/>
                </a:cxn>
                <a:cxn ang="0">
                  <a:pos x="441" y="439"/>
                </a:cxn>
                <a:cxn ang="0">
                  <a:pos x="438" y="465"/>
                </a:cxn>
                <a:cxn ang="0">
                  <a:pos x="436" y="475"/>
                </a:cxn>
                <a:cxn ang="0">
                  <a:pos x="433" y="504"/>
                </a:cxn>
                <a:cxn ang="0">
                  <a:pos x="429" y="531"/>
                </a:cxn>
                <a:cxn ang="0">
                  <a:pos x="419" y="598"/>
                </a:cxn>
                <a:cxn ang="0">
                  <a:pos x="339" y="588"/>
                </a:cxn>
                <a:cxn ang="0">
                  <a:pos x="301" y="583"/>
                </a:cxn>
                <a:cxn ang="0">
                  <a:pos x="299" y="581"/>
                </a:cxn>
                <a:cxn ang="0">
                  <a:pos x="277" y="578"/>
                </a:cxn>
                <a:cxn ang="0">
                  <a:pos x="226" y="569"/>
                </a:cxn>
                <a:cxn ang="0">
                  <a:pos x="151" y="557"/>
                </a:cxn>
                <a:cxn ang="0">
                  <a:pos x="125" y="552"/>
                </a:cxn>
                <a:cxn ang="0">
                  <a:pos x="96" y="547"/>
                </a:cxn>
                <a:cxn ang="0">
                  <a:pos x="0" y="530"/>
                </a:cxn>
                <a:cxn ang="0">
                  <a:pos x="12" y="467"/>
                </a:cxn>
                <a:cxn ang="0">
                  <a:pos x="22" y="408"/>
                </a:cxn>
              </a:cxnLst>
              <a:rect l="0" t="0" r="r" b="b"/>
              <a:pathLst>
                <a:path w="479" h="598">
                  <a:moveTo>
                    <a:pt x="22" y="408"/>
                  </a:moveTo>
                  <a:lnTo>
                    <a:pt x="33" y="362"/>
                  </a:lnTo>
                  <a:lnTo>
                    <a:pt x="34" y="350"/>
                  </a:lnTo>
                  <a:lnTo>
                    <a:pt x="53" y="260"/>
                  </a:lnTo>
                  <a:lnTo>
                    <a:pt x="60" y="220"/>
                  </a:lnTo>
                  <a:lnTo>
                    <a:pt x="63" y="200"/>
                  </a:lnTo>
                  <a:lnTo>
                    <a:pt x="82" y="106"/>
                  </a:lnTo>
                  <a:lnTo>
                    <a:pt x="103" y="0"/>
                  </a:lnTo>
                  <a:lnTo>
                    <a:pt x="185" y="14"/>
                  </a:lnTo>
                  <a:lnTo>
                    <a:pt x="250" y="26"/>
                  </a:lnTo>
                  <a:lnTo>
                    <a:pt x="253" y="26"/>
                  </a:lnTo>
                  <a:lnTo>
                    <a:pt x="301" y="34"/>
                  </a:lnTo>
                  <a:lnTo>
                    <a:pt x="337" y="41"/>
                  </a:lnTo>
                  <a:lnTo>
                    <a:pt x="328" y="85"/>
                  </a:lnTo>
                  <a:lnTo>
                    <a:pt x="323" y="120"/>
                  </a:lnTo>
                  <a:lnTo>
                    <a:pt x="320" y="147"/>
                  </a:lnTo>
                  <a:lnTo>
                    <a:pt x="397" y="159"/>
                  </a:lnTo>
                  <a:lnTo>
                    <a:pt x="402" y="159"/>
                  </a:lnTo>
                  <a:lnTo>
                    <a:pt x="479" y="171"/>
                  </a:lnTo>
                  <a:lnTo>
                    <a:pt x="474" y="207"/>
                  </a:lnTo>
                  <a:lnTo>
                    <a:pt x="467" y="255"/>
                  </a:lnTo>
                  <a:lnTo>
                    <a:pt x="458" y="314"/>
                  </a:lnTo>
                  <a:lnTo>
                    <a:pt x="456" y="328"/>
                  </a:lnTo>
                  <a:lnTo>
                    <a:pt x="453" y="345"/>
                  </a:lnTo>
                  <a:lnTo>
                    <a:pt x="441" y="439"/>
                  </a:lnTo>
                  <a:lnTo>
                    <a:pt x="438" y="465"/>
                  </a:lnTo>
                  <a:lnTo>
                    <a:pt x="436" y="475"/>
                  </a:lnTo>
                  <a:lnTo>
                    <a:pt x="433" y="504"/>
                  </a:lnTo>
                  <a:lnTo>
                    <a:pt x="429" y="531"/>
                  </a:lnTo>
                  <a:lnTo>
                    <a:pt x="419" y="598"/>
                  </a:lnTo>
                  <a:lnTo>
                    <a:pt x="339" y="588"/>
                  </a:lnTo>
                  <a:lnTo>
                    <a:pt x="301" y="583"/>
                  </a:lnTo>
                  <a:lnTo>
                    <a:pt x="299" y="581"/>
                  </a:lnTo>
                  <a:lnTo>
                    <a:pt x="277" y="578"/>
                  </a:lnTo>
                  <a:lnTo>
                    <a:pt x="226" y="569"/>
                  </a:lnTo>
                  <a:lnTo>
                    <a:pt x="151" y="557"/>
                  </a:lnTo>
                  <a:lnTo>
                    <a:pt x="125" y="552"/>
                  </a:lnTo>
                  <a:lnTo>
                    <a:pt x="96" y="547"/>
                  </a:lnTo>
                  <a:lnTo>
                    <a:pt x="0" y="530"/>
                  </a:lnTo>
                  <a:lnTo>
                    <a:pt x="12" y="467"/>
                  </a:lnTo>
                  <a:lnTo>
                    <a:pt x="22" y="408"/>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27" name="Freeform 29">
              <a:extLst>
                <a:ext uri="{FF2B5EF4-FFF2-40B4-BE49-F238E27FC236}">
                  <a16:creationId xmlns:a16="http://schemas.microsoft.com/office/drawing/2014/main" id="{8C1F387B-1FF2-DF03-723A-DFC16B925481}"/>
                </a:ext>
              </a:extLst>
            </p:cNvPr>
            <p:cNvSpPr>
              <a:spLocks noEditPoints="1"/>
            </p:cNvSpPr>
            <p:nvPr/>
          </p:nvSpPr>
          <p:spPr bwMode="gray">
            <a:xfrm>
              <a:off x="1609720" y="2707876"/>
              <a:ext cx="1098198" cy="1879176"/>
            </a:xfrm>
            <a:custGeom>
              <a:avLst/>
              <a:gdLst/>
              <a:ahLst/>
              <a:cxnLst>
                <a:cxn ang="0">
                  <a:pos x="99" y="453"/>
                </a:cxn>
                <a:cxn ang="0">
                  <a:pos x="97" y="448"/>
                </a:cxn>
                <a:cxn ang="0">
                  <a:pos x="80" y="444"/>
                </a:cxn>
                <a:cxn ang="0">
                  <a:pos x="70" y="472"/>
                </a:cxn>
                <a:cxn ang="0">
                  <a:pos x="39" y="444"/>
                </a:cxn>
                <a:cxn ang="0">
                  <a:pos x="39" y="395"/>
                </a:cxn>
                <a:cxn ang="0">
                  <a:pos x="12" y="284"/>
                </a:cxn>
                <a:cxn ang="0">
                  <a:pos x="14" y="198"/>
                </a:cxn>
                <a:cxn ang="0">
                  <a:pos x="43" y="91"/>
                </a:cxn>
                <a:cxn ang="0">
                  <a:pos x="60" y="16"/>
                </a:cxn>
                <a:cxn ang="0">
                  <a:pos x="212" y="43"/>
                </a:cxn>
                <a:cxn ang="0">
                  <a:pos x="325" y="328"/>
                </a:cxn>
                <a:cxn ang="0">
                  <a:pos x="308" y="397"/>
                </a:cxn>
                <a:cxn ang="0">
                  <a:pos x="357" y="482"/>
                </a:cxn>
                <a:cxn ang="0">
                  <a:pos x="586" y="826"/>
                </a:cxn>
                <a:cxn ang="0">
                  <a:pos x="651" y="940"/>
                </a:cxn>
                <a:cxn ang="0">
                  <a:pos x="663" y="961"/>
                </a:cxn>
                <a:cxn ang="0">
                  <a:pos x="665" y="986"/>
                </a:cxn>
                <a:cxn ang="0">
                  <a:pos x="673" y="996"/>
                </a:cxn>
                <a:cxn ang="0">
                  <a:pos x="680" y="1012"/>
                </a:cxn>
                <a:cxn ang="0">
                  <a:pos x="653" y="1027"/>
                </a:cxn>
                <a:cxn ang="0">
                  <a:pos x="639" y="1049"/>
                </a:cxn>
                <a:cxn ang="0">
                  <a:pos x="639" y="1065"/>
                </a:cxn>
                <a:cxn ang="0">
                  <a:pos x="632" y="1080"/>
                </a:cxn>
                <a:cxn ang="0">
                  <a:pos x="620" y="1094"/>
                </a:cxn>
                <a:cxn ang="0">
                  <a:pos x="612" y="1111"/>
                </a:cxn>
                <a:cxn ang="0">
                  <a:pos x="610" y="1133"/>
                </a:cxn>
                <a:cxn ang="0">
                  <a:pos x="622" y="1137"/>
                </a:cxn>
                <a:cxn ang="0">
                  <a:pos x="617" y="1162"/>
                </a:cxn>
                <a:cxn ang="0">
                  <a:pos x="614" y="1166"/>
                </a:cxn>
                <a:cxn ang="0">
                  <a:pos x="602" y="1164"/>
                </a:cxn>
                <a:cxn ang="0">
                  <a:pos x="381" y="1119"/>
                </a:cxn>
                <a:cxn ang="0">
                  <a:pos x="376" y="1104"/>
                </a:cxn>
                <a:cxn ang="0">
                  <a:pos x="326" y="993"/>
                </a:cxn>
                <a:cxn ang="0">
                  <a:pos x="304" y="981"/>
                </a:cxn>
                <a:cxn ang="0">
                  <a:pos x="241" y="928"/>
                </a:cxn>
                <a:cxn ang="0">
                  <a:pos x="181" y="879"/>
                </a:cxn>
                <a:cxn ang="0">
                  <a:pos x="138" y="839"/>
                </a:cxn>
                <a:cxn ang="0">
                  <a:pos x="147" y="802"/>
                </a:cxn>
                <a:cxn ang="0">
                  <a:pos x="135" y="759"/>
                </a:cxn>
                <a:cxn ang="0">
                  <a:pos x="101" y="699"/>
                </a:cxn>
                <a:cxn ang="0">
                  <a:pos x="87" y="614"/>
                </a:cxn>
                <a:cxn ang="0">
                  <a:pos x="80" y="573"/>
                </a:cxn>
                <a:cxn ang="0">
                  <a:pos x="65" y="509"/>
                </a:cxn>
                <a:cxn ang="0">
                  <a:pos x="80" y="485"/>
                </a:cxn>
                <a:cxn ang="0">
                  <a:pos x="94" y="515"/>
                </a:cxn>
                <a:cxn ang="0">
                  <a:pos x="85" y="460"/>
                </a:cxn>
                <a:cxn ang="0">
                  <a:pos x="154" y="465"/>
                </a:cxn>
                <a:cxn ang="0">
                  <a:pos x="147" y="463"/>
                </a:cxn>
                <a:cxn ang="0">
                  <a:pos x="212" y="933"/>
                </a:cxn>
                <a:cxn ang="0">
                  <a:pos x="183" y="926"/>
                </a:cxn>
                <a:cxn ang="0">
                  <a:pos x="167" y="921"/>
                </a:cxn>
                <a:cxn ang="0">
                  <a:pos x="296" y="1024"/>
                </a:cxn>
                <a:cxn ang="0">
                  <a:pos x="280" y="1017"/>
                </a:cxn>
                <a:cxn ang="0">
                  <a:pos x="265" y="1060"/>
                </a:cxn>
              </a:cxnLst>
              <a:rect l="0" t="0" r="r" b="b"/>
              <a:pathLst>
                <a:path w="682" h="1167">
                  <a:moveTo>
                    <a:pt x="149" y="455"/>
                  </a:moveTo>
                  <a:lnTo>
                    <a:pt x="137" y="463"/>
                  </a:lnTo>
                  <a:lnTo>
                    <a:pt x="126" y="460"/>
                  </a:lnTo>
                  <a:lnTo>
                    <a:pt x="121" y="451"/>
                  </a:lnTo>
                  <a:lnTo>
                    <a:pt x="99" y="453"/>
                  </a:lnTo>
                  <a:lnTo>
                    <a:pt x="99" y="443"/>
                  </a:lnTo>
                  <a:lnTo>
                    <a:pt x="97" y="436"/>
                  </a:lnTo>
                  <a:lnTo>
                    <a:pt x="94" y="438"/>
                  </a:lnTo>
                  <a:lnTo>
                    <a:pt x="97" y="443"/>
                  </a:lnTo>
                  <a:lnTo>
                    <a:pt x="97" y="448"/>
                  </a:lnTo>
                  <a:lnTo>
                    <a:pt x="89" y="439"/>
                  </a:lnTo>
                  <a:lnTo>
                    <a:pt x="85" y="443"/>
                  </a:lnTo>
                  <a:lnTo>
                    <a:pt x="80" y="443"/>
                  </a:lnTo>
                  <a:lnTo>
                    <a:pt x="79" y="438"/>
                  </a:lnTo>
                  <a:lnTo>
                    <a:pt x="80" y="444"/>
                  </a:lnTo>
                  <a:lnTo>
                    <a:pt x="77" y="451"/>
                  </a:lnTo>
                  <a:lnTo>
                    <a:pt x="80" y="456"/>
                  </a:lnTo>
                  <a:lnTo>
                    <a:pt x="75" y="462"/>
                  </a:lnTo>
                  <a:lnTo>
                    <a:pt x="75" y="472"/>
                  </a:lnTo>
                  <a:lnTo>
                    <a:pt x="70" y="472"/>
                  </a:lnTo>
                  <a:lnTo>
                    <a:pt x="60" y="460"/>
                  </a:lnTo>
                  <a:lnTo>
                    <a:pt x="58" y="460"/>
                  </a:lnTo>
                  <a:lnTo>
                    <a:pt x="50" y="444"/>
                  </a:lnTo>
                  <a:lnTo>
                    <a:pt x="43" y="441"/>
                  </a:lnTo>
                  <a:lnTo>
                    <a:pt x="39" y="444"/>
                  </a:lnTo>
                  <a:lnTo>
                    <a:pt x="34" y="443"/>
                  </a:lnTo>
                  <a:lnTo>
                    <a:pt x="44" y="427"/>
                  </a:lnTo>
                  <a:lnTo>
                    <a:pt x="44" y="412"/>
                  </a:lnTo>
                  <a:lnTo>
                    <a:pt x="41" y="410"/>
                  </a:lnTo>
                  <a:lnTo>
                    <a:pt x="39" y="395"/>
                  </a:lnTo>
                  <a:lnTo>
                    <a:pt x="29" y="378"/>
                  </a:lnTo>
                  <a:lnTo>
                    <a:pt x="17" y="350"/>
                  </a:lnTo>
                  <a:lnTo>
                    <a:pt x="7" y="328"/>
                  </a:lnTo>
                  <a:lnTo>
                    <a:pt x="14" y="318"/>
                  </a:lnTo>
                  <a:lnTo>
                    <a:pt x="12" y="284"/>
                  </a:lnTo>
                  <a:lnTo>
                    <a:pt x="24" y="263"/>
                  </a:lnTo>
                  <a:lnTo>
                    <a:pt x="26" y="248"/>
                  </a:lnTo>
                  <a:lnTo>
                    <a:pt x="26" y="233"/>
                  </a:lnTo>
                  <a:lnTo>
                    <a:pt x="17" y="210"/>
                  </a:lnTo>
                  <a:lnTo>
                    <a:pt x="14" y="198"/>
                  </a:lnTo>
                  <a:lnTo>
                    <a:pt x="0" y="176"/>
                  </a:lnTo>
                  <a:lnTo>
                    <a:pt x="2" y="169"/>
                  </a:lnTo>
                  <a:lnTo>
                    <a:pt x="2" y="157"/>
                  </a:lnTo>
                  <a:lnTo>
                    <a:pt x="41" y="108"/>
                  </a:lnTo>
                  <a:lnTo>
                    <a:pt x="43" y="91"/>
                  </a:lnTo>
                  <a:lnTo>
                    <a:pt x="55" y="74"/>
                  </a:lnTo>
                  <a:lnTo>
                    <a:pt x="60" y="60"/>
                  </a:lnTo>
                  <a:lnTo>
                    <a:pt x="62" y="29"/>
                  </a:lnTo>
                  <a:lnTo>
                    <a:pt x="55" y="22"/>
                  </a:lnTo>
                  <a:lnTo>
                    <a:pt x="60" y="16"/>
                  </a:lnTo>
                  <a:lnTo>
                    <a:pt x="65" y="0"/>
                  </a:lnTo>
                  <a:lnTo>
                    <a:pt x="94" y="9"/>
                  </a:lnTo>
                  <a:lnTo>
                    <a:pt x="118" y="16"/>
                  </a:lnTo>
                  <a:lnTo>
                    <a:pt x="140" y="22"/>
                  </a:lnTo>
                  <a:lnTo>
                    <a:pt x="212" y="43"/>
                  </a:lnTo>
                  <a:lnTo>
                    <a:pt x="275" y="62"/>
                  </a:lnTo>
                  <a:lnTo>
                    <a:pt x="320" y="74"/>
                  </a:lnTo>
                  <a:lnTo>
                    <a:pt x="386" y="91"/>
                  </a:lnTo>
                  <a:lnTo>
                    <a:pt x="364" y="176"/>
                  </a:lnTo>
                  <a:lnTo>
                    <a:pt x="325" y="328"/>
                  </a:lnTo>
                  <a:lnTo>
                    <a:pt x="318" y="357"/>
                  </a:lnTo>
                  <a:lnTo>
                    <a:pt x="314" y="371"/>
                  </a:lnTo>
                  <a:lnTo>
                    <a:pt x="309" y="388"/>
                  </a:lnTo>
                  <a:lnTo>
                    <a:pt x="309" y="393"/>
                  </a:lnTo>
                  <a:lnTo>
                    <a:pt x="308" y="397"/>
                  </a:lnTo>
                  <a:lnTo>
                    <a:pt x="306" y="405"/>
                  </a:lnTo>
                  <a:lnTo>
                    <a:pt x="313" y="414"/>
                  </a:lnTo>
                  <a:lnTo>
                    <a:pt x="332" y="444"/>
                  </a:lnTo>
                  <a:lnTo>
                    <a:pt x="347" y="467"/>
                  </a:lnTo>
                  <a:lnTo>
                    <a:pt x="357" y="482"/>
                  </a:lnTo>
                  <a:lnTo>
                    <a:pt x="405" y="552"/>
                  </a:lnTo>
                  <a:lnTo>
                    <a:pt x="441" y="609"/>
                  </a:lnTo>
                  <a:lnTo>
                    <a:pt x="485" y="673"/>
                  </a:lnTo>
                  <a:lnTo>
                    <a:pt x="569" y="798"/>
                  </a:lnTo>
                  <a:lnTo>
                    <a:pt x="586" y="826"/>
                  </a:lnTo>
                  <a:lnTo>
                    <a:pt x="655" y="926"/>
                  </a:lnTo>
                  <a:lnTo>
                    <a:pt x="655" y="926"/>
                  </a:lnTo>
                  <a:lnTo>
                    <a:pt x="655" y="933"/>
                  </a:lnTo>
                  <a:lnTo>
                    <a:pt x="653" y="935"/>
                  </a:lnTo>
                  <a:lnTo>
                    <a:pt x="651" y="940"/>
                  </a:lnTo>
                  <a:lnTo>
                    <a:pt x="656" y="945"/>
                  </a:lnTo>
                  <a:lnTo>
                    <a:pt x="656" y="954"/>
                  </a:lnTo>
                  <a:lnTo>
                    <a:pt x="658" y="955"/>
                  </a:lnTo>
                  <a:lnTo>
                    <a:pt x="660" y="955"/>
                  </a:lnTo>
                  <a:lnTo>
                    <a:pt x="663" y="961"/>
                  </a:lnTo>
                  <a:lnTo>
                    <a:pt x="665" y="971"/>
                  </a:lnTo>
                  <a:lnTo>
                    <a:pt x="663" y="973"/>
                  </a:lnTo>
                  <a:lnTo>
                    <a:pt x="665" y="974"/>
                  </a:lnTo>
                  <a:lnTo>
                    <a:pt x="667" y="979"/>
                  </a:lnTo>
                  <a:lnTo>
                    <a:pt x="665" y="986"/>
                  </a:lnTo>
                  <a:lnTo>
                    <a:pt x="665" y="988"/>
                  </a:lnTo>
                  <a:lnTo>
                    <a:pt x="668" y="990"/>
                  </a:lnTo>
                  <a:lnTo>
                    <a:pt x="670" y="991"/>
                  </a:lnTo>
                  <a:lnTo>
                    <a:pt x="672" y="995"/>
                  </a:lnTo>
                  <a:lnTo>
                    <a:pt x="673" y="996"/>
                  </a:lnTo>
                  <a:lnTo>
                    <a:pt x="680" y="1002"/>
                  </a:lnTo>
                  <a:lnTo>
                    <a:pt x="682" y="1005"/>
                  </a:lnTo>
                  <a:lnTo>
                    <a:pt x="682" y="1007"/>
                  </a:lnTo>
                  <a:lnTo>
                    <a:pt x="682" y="1012"/>
                  </a:lnTo>
                  <a:lnTo>
                    <a:pt x="680" y="1012"/>
                  </a:lnTo>
                  <a:lnTo>
                    <a:pt x="672" y="1019"/>
                  </a:lnTo>
                  <a:lnTo>
                    <a:pt x="667" y="1020"/>
                  </a:lnTo>
                  <a:lnTo>
                    <a:pt x="663" y="1022"/>
                  </a:lnTo>
                  <a:lnTo>
                    <a:pt x="655" y="1025"/>
                  </a:lnTo>
                  <a:lnTo>
                    <a:pt x="653" y="1027"/>
                  </a:lnTo>
                  <a:lnTo>
                    <a:pt x="651" y="1032"/>
                  </a:lnTo>
                  <a:lnTo>
                    <a:pt x="643" y="1037"/>
                  </a:lnTo>
                  <a:lnTo>
                    <a:pt x="641" y="1039"/>
                  </a:lnTo>
                  <a:lnTo>
                    <a:pt x="643" y="1043"/>
                  </a:lnTo>
                  <a:lnTo>
                    <a:pt x="639" y="1049"/>
                  </a:lnTo>
                  <a:lnTo>
                    <a:pt x="641" y="1051"/>
                  </a:lnTo>
                  <a:lnTo>
                    <a:pt x="639" y="1053"/>
                  </a:lnTo>
                  <a:lnTo>
                    <a:pt x="639" y="1058"/>
                  </a:lnTo>
                  <a:lnTo>
                    <a:pt x="637" y="1061"/>
                  </a:lnTo>
                  <a:lnTo>
                    <a:pt x="639" y="1065"/>
                  </a:lnTo>
                  <a:lnTo>
                    <a:pt x="634" y="1068"/>
                  </a:lnTo>
                  <a:lnTo>
                    <a:pt x="636" y="1070"/>
                  </a:lnTo>
                  <a:lnTo>
                    <a:pt x="634" y="1073"/>
                  </a:lnTo>
                  <a:lnTo>
                    <a:pt x="632" y="1078"/>
                  </a:lnTo>
                  <a:lnTo>
                    <a:pt x="632" y="1080"/>
                  </a:lnTo>
                  <a:lnTo>
                    <a:pt x="627" y="1085"/>
                  </a:lnTo>
                  <a:lnTo>
                    <a:pt x="626" y="1087"/>
                  </a:lnTo>
                  <a:lnTo>
                    <a:pt x="622" y="1089"/>
                  </a:lnTo>
                  <a:lnTo>
                    <a:pt x="622" y="1092"/>
                  </a:lnTo>
                  <a:lnTo>
                    <a:pt x="620" y="1094"/>
                  </a:lnTo>
                  <a:lnTo>
                    <a:pt x="612" y="1092"/>
                  </a:lnTo>
                  <a:lnTo>
                    <a:pt x="614" y="1099"/>
                  </a:lnTo>
                  <a:lnTo>
                    <a:pt x="610" y="1104"/>
                  </a:lnTo>
                  <a:lnTo>
                    <a:pt x="614" y="1109"/>
                  </a:lnTo>
                  <a:lnTo>
                    <a:pt x="612" y="1111"/>
                  </a:lnTo>
                  <a:lnTo>
                    <a:pt x="612" y="1113"/>
                  </a:lnTo>
                  <a:lnTo>
                    <a:pt x="612" y="1119"/>
                  </a:lnTo>
                  <a:lnTo>
                    <a:pt x="608" y="1123"/>
                  </a:lnTo>
                  <a:lnTo>
                    <a:pt x="607" y="1126"/>
                  </a:lnTo>
                  <a:lnTo>
                    <a:pt x="610" y="1133"/>
                  </a:lnTo>
                  <a:lnTo>
                    <a:pt x="612" y="1133"/>
                  </a:lnTo>
                  <a:lnTo>
                    <a:pt x="612" y="1135"/>
                  </a:lnTo>
                  <a:lnTo>
                    <a:pt x="615" y="1135"/>
                  </a:lnTo>
                  <a:lnTo>
                    <a:pt x="619" y="1135"/>
                  </a:lnTo>
                  <a:lnTo>
                    <a:pt x="622" y="1137"/>
                  </a:lnTo>
                  <a:lnTo>
                    <a:pt x="626" y="1143"/>
                  </a:lnTo>
                  <a:lnTo>
                    <a:pt x="624" y="1147"/>
                  </a:lnTo>
                  <a:lnTo>
                    <a:pt x="624" y="1157"/>
                  </a:lnTo>
                  <a:lnTo>
                    <a:pt x="617" y="1161"/>
                  </a:lnTo>
                  <a:lnTo>
                    <a:pt x="617" y="1162"/>
                  </a:lnTo>
                  <a:lnTo>
                    <a:pt x="617" y="1164"/>
                  </a:lnTo>
                  <a:lnTo>
                    <a:pt x="615" y="1164"/>
                  </a:lnTo>
                  <a:lnTo>
                    <a:pt x="615" y="1164"/>
                  </a:lnTo>
                  <a:lnTo>
                    <a:pt x="614" y="1164"/>
                  </a:lnTo>
                  <a:lnTo>
                    <a:pt x="614" y="1166"/>
                  </a:lnTo>
                  <a:lnTo>
                    <a:pt x="612" y="1166"/>
                  </a:lnTo>
                  <a:lnTo>
                    <a:pt x="612" y="1167"/>
                  </a:lnTo>
                  <a:lnTo>
                    <a:pt x="608" y="1166"/>
                  </a:lnTo>
                  <a:lnTo>
                    <a:pt x="608" y="1167"/>
                  </a:lnTo>
                  <a:lnTo>
                    <a:pt x="602" y="1164"/>
                  </a:lnTo>
                  <a:lnTo>
                    <a:pt x="600" y="1164"/>
                  </a:lnTo>
                  <a:lnTo>
                    <a:pt x="598" y="1166"/>
                  </a:lnTo>
                  <a:lnTo>
                    <a:pt x="473" y="1152"/>
                  </a:lnTo>
                  <a:lnTo>
                    <a:pt x="383" y="1140"/>
                  </a:lnTo>
                  <a:lnTo>
                    <a:pt x="381" y="1119"/>
                  </a:lnTo>
                  <a:lnTo>
                    <a:pt x="385" y="1133"/>
                  </a:lnTo>
                  <a:lnTo>
                    <a:pt x="386" y="1125"/>
                  </a:lnTo>
                  <a:lnTo>
                    <a:pt x="381" y="1118"/>
                  </a:lnTo>
                  <a:lnTo>
                    <a:pt x="376" y="1123"/>
                  </a:lnTo>
                  <a:lnTo>
                    <a:pt x="376" y="1104"/>
                  </a:lnTo>
                  <a:lnTo>
                    <a:pt x="379" y="1101"/>
                  </a:lnTo>
                  <a:lnTo>
                    <a:pt x="379" y="1075"/>
                  </a:lnTo>
                  <a:lnTo>
                    <a:pt x="374" y="1061"/>
                  </a:lnTo>
                  <a:lnTo>
                    <a:pt x="362" y="1041"/>
                  </a:lnTo>
                  <a:lnTo>
                    <a:pt x="326" y="993"/>
                  </a:lnTo>
                  <a:lnTo>
                    <a:pt x="314" y="988"/>
                  </a:lnTo>
                  <a:lnTo>
                    <a:pt x="309" y="995"/>
                  </a:lnTo>
                  <a:lnTo>
                    <a:pt x="301" y="988"/>
                  </a:lnTo>
                  <a:lnTo>
                    <a:pt x="299" y="984"/>
                  </a:lnTo>
                  <a:lnTo>
                    <a:pt x="304" y="981"/>
                  </a:lnTo>
                  <a:lnTo>
                    <a:pt x="304" y="973"/>
                  </a:lnTo>
                  <a:lnTo>
                    <a:pt x="296" y="954"/>
                  </a:lnTo>
                  <a:lnTo>
                    <a:pt x="275" y="950"/>
                  </a:lnTo>
                  <a:lnTo>
                    <a:pt x="263" y="945"/>
                  </a:lnTo>
                  <a:lnTo>
                    <a:pt x="241" y="928"/>
                  </a:lnTo>
                  <a:lnTo>
                    <a:pt x="239" y="918"/>
                  </a:lnTo>
                  <a:lnTo>
                    <a:pt x="224" y="899"/>
                  </a:lnTo>
                  <a:lnTo>
                    <a:pt x="215" y="892"/>
                  </a:lnTo>
                  <a:lnTo>
                    <a:pt x="193" y="887"/>
                  </a:lnTo>
                  <a:lnTo>
                    <a:pt x="181" y="879"/>
                  </a:lnTo>
                  <a:lnTo>
                    <a:pt x="171" y="875"/>
                  </a:lnTo>
                  <a:lnTo>
                    <a:pt x="144" y="870"/>
                  </a:lnTo>
                  <a:lnTo>
                    <a:pt x="142" y="861"/>
                  </a:lnTo>
                  <a:lnTo>
                    <a:pt x="132" y="853"/>
                  </a:lnTo>
                  <a:lnTo>
                    <a:pt x="138" y="839"/>
                  </a:lnTo>
                  <a:lnTo>
                    <a:pt x="137" y="834"/>
                  </a:lnTo>
                  <a:lnTo>
                    <a:pt x="142" y="824"/>
                  </a:lnTo>
                  <a:lnTo>
                    <a:pt x="138" y="817"/>
                  </a:lnTo>
                  <a:lnTo>
                    <a:pt x="142" y="810"/>
                  </a:lnTo>
                  <a:lnTo>
                    <a:pt x="147" y="802"/>
                  </a:lnTo>
                  <a:lnTo>
                    <a:pt x="147" y="793"/>
                  </a:lnTo>
                  <a:lnTo>
                    <a:pt x="130" y="781"/>
                  </a:lnTo>
                  <a:lnTo>
                    <a:pt x="130" y="776"/>
                  </a:lnTo>
                  <a:lnTo>
                    <a:pt x="135" y="766"/>
                  </a:lnTo>
                  <a:lnTo>
                    <a:pt x="135" y="759"/>
                  </a:lnTo>
                  <a:lnTo>
                    <a:pt x="126" y="752"/>
                  </a:lnTo>
                  <a:lnTo>
                    <a:pt x="118" y="732"/>
                  </a:lnTo>
                  <a:lnTo>
                    <a:pt x="109" y="725"/>
                  </a:lnTo>
                  <a:lnTo>
                    <a:pt x="108" y="709"/>
                  </a:lnTo>
                  <a:lnTo>
                    <a:pt x="101" y="699"/>
                  </a:lnTo>
                  <a:lnTo>
                    <a:pt x="89" y="662"/>
                  </a:lnTo>
                  <a:lnTo>
                    <a:pt x="77" y="644"/>
                  </a:lnTo>
                  <a:lnTo>
                    <a:pt x="79" y="614"/>
                  </a:lnTo>
                  <a:lnTo>
                    <a:pt x="84" y="609"/>
                  </a:lnTo>
                  <a:lnTo>
                    <a:pt x="87" y="614"/>
                  </a:lnTo>
                  <a:lnTo>
                    <a:pt x="92" y="610"/>
                  </a:lnTo>
                  <a:lnTo>
                    <a:pt x="101" y="593"/>
                  </a:lnTo>
                  <a:lnTo>
                    <a:pt x="99" y="590"/>
                  </a:lnTo>
                  <a:lnTo>
                    <a:pt x="96" y="576"/>
                  </a:lnTo>
                  <a:lnTo>
                    <a:pt x="80" y="573"/>
                  </a:lnTo>
                  <a:lnTo>
                    <a:pt x="73" y="566"/>
                  </a:lnTo>
                  <a:lnTo>
                    <a:pt x="68" y="552"/>
                  </a:lnTo>
                  <a:lnTo>
                    <a:pt x="60" y="535"/>
                  </a:lnTo>
                  <a:lnTo>
                    <a:pt x="65" y="523"/>
                  </a:lnTo>
                  <a:lnTo>
                    <a:pt x="65" y="509"/>
                  </a:lnTo>
                  <a:lnTo>
                    <a:pt x="62" y="503"/>
                  </a:lnTo>
                  <a:lnTo>
                    <a:pt x="67" y="485"/>
                  </a:lnTo>
                  <a:lnTo>
                    <a:pt x="70" y="477"/>
                  </a:lnTo>
                  <a:lnTo>
                    <a:pt x="79" y="475"/>
                  </a:lnTo>
                  <a:lnTo>
                    <a:pt x="80" y="485"/>
                  </a:lnTo>
                  <a:lnTo>
                    <a:pt x="79" y="487"/>
                  </a:lnTo>
                  <a:lnTo>
                    <a:pt x="75" y="497"/>
                  </a:lnTo>
                  <a:lnTo>
                    <a:pt x="92" y="520"/>
                  </a:lnTo>
                  <a:lnTo>
                    <a:pt x="103" y="521"/>
                  </a:lnTo>
                  <a:lnTo>
                    <a:pt x="94" y="515"/>
                  </a:lnTo>
                  <a:lnTo>
                    <a:pt x="92" y="487"/>
                  </a:lnTo>
                  <a:lnTo>
                    <a:pt x="85" y="480"/>
                  </a:lnTo>
                  <a:lnTo>
                    <a:pt x="89" y="470"/>
                  </a:lnTo>
                  <a:lnTo>
                    <a:pt x="84" y="467"/>
                  </a:lnTo>
                  <a:lnTo>
                    <a:pt x="85" y="460"/>
                  </a:lnTo>
                  <a:lnTo>
                    <a:pt x="92" y="456"/>
                  </a:lnTo>
                  <a:lnTo>
                    <a:pt x="118" y="460"/>
                  </a:lnTo>
                  <a:lnTo>
                    <a:pt x="142" y="470"/>
                  </a:lnTo>
                  <a:lnTo>
                    <a:pt x="147" y="463"/>
                  </a:lnTo>
                  <a:lnTo>
                    <a:pt x="154" y="465"/>
                  </a:lnTo>
                  <a:lnTo>
                    <a:pt x="154" y="468"/>
                  </a:lnTo>
                  <a:lnTo>
                    <a:pt x="156" y="468"/>
                  </a:lnTo>
                  <a:lnTo>
                    <a:pt x="154" y="463"/>
                  </a:lnTo>
                  <a:lnTo>
                    <a:pt x="156" y="462"/>
                  </a:lnTo>
                  <a:lnTo>
                    <a:pt x="147" y="463"/>
                  </a:lnTo>
                  <a:lnTo>
                    <a:pt x="149" y="455"/>
                  </a:lnTo>
                  <a:close/>
                  <a:moveTo>
                    <a:pt x="185" y="921"/>
                  </a:moveTo>
                  <a:lnTo>
                    <a:pt x="200" y="932"/>
                  </a:lnTo>
                  <a:lnTo>
                    <a:pt x="208" y="930"/>
                  </a:lnTo>
                  <a:lnTo>
                    <a:pt x="212" y="933"/>
                  </a:lnTo>
                  <a:lnTo>
                    <a:pt x="210" y="937"/>
                  </a:lnTo>
                  <a:lnTo>
                    <a:pt x="195" y="937"/>
                  </a:lnTo>
                  <a:lnTo>
                    <a:pt x="183" y="933"/>
                  </a:lnTo>
                  <a:lnTo>
                    <a:pt x="179" y="928"/>
                  </a:lnTo>
                  <a:lnTo>
                    <a:pt x="183" y="926"/>
                  </a:lnTo>
                  <a:lnTo>
                    <a:pt x="178" y="923"/>
                  </a:lnTo>
                  <a:lnTo>
                    <a:pt x="185" y="921"/>
                  </a:lnTo>
                  <a:close/>
                  <a:moveTo>
                    <a:pt x="154" y="932"/>
                  </a:moveTo>
                  <a:lnTo>
                    <a:pt x="150" y="920"/>
                  </a:lnTo>
                  <a:lnTo>
                    <a:pt x="167" y="921"/>
                  </a:lnTo>
                  <a:lnTo>
                    <a:pt x="173" y="933"/>
                  </a:lnTo>
                  <a:lnTo>
                    <a:pt x="159" y="935"/>
                  </a:lnTo>
                  <a:lnTo>
                    <a:pt x="154" y="932"/>
                  </a:lnTo>
                  <a:close/>
                  <a:moveTo>
                    <a:pt x="279" y="1012"/>
                  </a:moveTo>
                  <a:lnTo>
                    <a:pt x="296" y="1024"/>
                  </a:lnTo>
                  <a:lnTo>
                    <a:pt x="301" y="1032"/>
                  </a:lnTo>
                  <a:lnTo>
                    <a:pt x="299" y="1036"/>
                  </a:lnTo>
                  <a:lnTo>
                    <a:pt x="285" y="1031"/>
                  </a:lnTo>
                  <a:lnTo>
                    <a:pt x="285" y="1020"/>
                  </a:lnTo>
                  <a:lnTo>
                    <a:pt x="280" y="1017"/>
                  </a:lnTo>
                  <a:lnTo>
                    <a:pt x="279" y="1012"/>
                  </a:lnTo>
                  <a:close/>
                  <a:moveTo>
                    <a:pt x="282" y="1085"/>
                  </a:moveTo>
                  <a:lnTo>
                    <a:pt x="275" y="1085"/>
                  </a:lnTo>
                  <a:lnTo>
                    <a:pt x="270" y="1075"/>
                  </a:lnTo>
                  <a:lnTo>
                    <a:pt x="265" y="1060"/>
                  </a:lnTo>
                  <a:lnTo>
                    <a:pt x="268" y="1058"/>
                  </a:lnTo>
                  <a:lnTo>
                    <a:pt x="270" y="1063"/>
                  </a:lnTo>
                  <a:lnTo>
                    <a:pt x="282" y="1085"/>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28" name="Freeform 30">
              <a:extLst>
                <a:ext uri="{FF2B5EF4-FFF2-40B4-BE49-F238E27FC236}">
                  <a16:creationId xmlns:a16="http://schemas.microsoft.com/office/drawing/2014/main" id="{8DB68E2F-FC5B-3058-0292-0922E7A7D837}"/>
                </a:ext>
              </a:extLst>
            </p:cNvPr>
            <p:cNvSpPr>
              <a:spLocks/>
            </p:cNvSpPr>
            <p:nvPr/>
          </p:nvSpPr>
          <p:spPr bwMode="gray">
            <a:xfrm>
              <a:off x="6698147" y="3079846"/>
              <a:ext cx="573253" cy="656987"/>
            </a:xfrm>
            <a:custGeom>
              <a:avLst/>
              <a:gdLst/>
              <a:ahLst/>
              <a:cxnLst>
                <a:cxn ang="0">
                  <a:pos x="161" y="395"/>
                </a:cxn>
                <a:cxn ang="0">
                  <a:pos x="145" y="388"/>
                </a:cxn>
                <a:cxn ang="0">
                  <a:pos x="135" y="395"/>
                </a:cxn>
                <a:cxn ang="0">
                  <a:pos x="123" y="395"/>
                </a:cxn>
                <a:cxn ang="0">
                  <a:pos x="111" y="384"/>
                </a:cxn>
                <a:cxn ang="0">
                  <a:pos x="89" y="384"/>
                </a:cxn>
                <a:cxn ang="0">
                  <a:pos x="77" y="369"/>
                </a:cxn>
                <a:cxn ang="0">
                  <a:pos x="65" y="359"/>
                </a:cxn>
                <a:cxn ang="0">
                  <a:pos x="57" y="355"/>
                </a:cxn>
                <a:cxn ang="0">
                  <a:pos x="38" y="352"/>
                </a:cxn>
                <a:cxn ang="0">
                  <a:pos x="29" y="335"/>
                </a:cxn>
                <a:cxn ang="0">
                  <a:pos x="22" y="270"/>
                </a:cxn>
                <a:cxn ang="0">
                  <a:pos x="15" y="198"/>
                </a:cxn>
                <a:cxn ang="0">
                  <a:pos x="7" y="126"/>
                </a:cxn>
                <a:cxn ang="0">
                  <a:pos x="0" y="78"/>
                </a:cxn>
                <a:cxn ang="0">
                  <a:pos x="82" y="67"/>
                </a:cxn>
                <a:cxn ang="0">
                  <a:pos x="161" y="75"/>
                </a:cxn>
                <a:cxn ang="0">
                  <a:pos x="168" y="84"/>
                </a:cxn>
                <a:cxn ang="0">
                  <a:pos x="227" y="70"/>
                </a:cxn>
                <a:cxn ang="0">
                  <a:pos x="297" y="20"/>
                </a:cxn>
                <a:cxn ang="0">
                  <a:pos x="342" y="53"/>
                </a:cxn>
                <a:cxn ang="0">
                  <a:pos x="356" y="143"/>
                </a:cxn>
                <a:cxn ang="0">
                  <a:pos x="345" y="152"/>
                </a:cxn>
                <a:cxn ang="0">
                  <a:pos x="352" y="162"/>
                </a:cxn>
                <a:cxn ang="0">
                  <a:pos x="356" y="179"/>
                </a:cxn>
                <a:cxn ang="0">
                  <a:pos x="350" y="196"/>
                </a:cxn>
                <a:cxn ang="0">
                  <a:pos x="349" y="220"/>
                </a:cxn>
                <a:cxn ang="0">
                  <a:pos x="345" y="224"/>
                </a:cxn>
                <a:cxn ang="0">
                  <a:pos x="345" y="232"/>
                </a:cxn>
                <a:cxn ang="0">
                  <a:pos x="347" y="246"/>
                </a:cxn>
                <a:cxn ang="0">
                  <a:pos x="345" y="256"/>
                </a:cxn>
                <a:cxn ang="0">
                  <a:pos x="333" y="266"/>
                </a:cxn>
                <a:cxn ang="0">
                  <a:pos x="323" y="280"/>
                </a:cxn>
                <a:cxn ang="0">
                  <a:pos x="316" y="287"/>
                </a:cxn>
                <a:cxn ang="0">
                  <a:pos x="303" y="287"/>
                </a:cxn>
                <a:cxn ang="0">
                  <a:pos x="294" y="304"/>
                </a:cxn>
                <a:cxn ang="0">
                  <a:pos x="284" y="311"/>
                </a:cxn>
                <a:cxn ang="0">
                  <a:pos x="280" y="326"/>
                </a:cxn>
                <a:cxn ang="0">
                  <a:pos x="282" y="333"/>
                </a:cxn>
                <a:cxn ang="0">
                  <a:pos x="279" y="340"/>
                </a:cxn>
                <a:cxn ang="0">
                  <a:pos x="274" y="348"/>
                </a:cxn>
                <a:cxn ang="0">
                  <a:pos x="268" y="338"/>
                </a:cxn>
                <a:cxn ang="0">
                  <a:pos x="260" y="340"/>
                </a:cxn>
                <a:cxn ang="0">
                  <a:pos x="255" y="357"/>
                </a:cxn>
                <a:cxn ang="0">
                  <a:pos x="253" y="374"/>
                </a:cxn>
                <a:cxn ang="0">
                  <a:pos x="248" y="384"/>
                </a:cxn>
                <a:cxn ang="0">
                  <a:pos x="241" y="403"/>
                </a:cxn>
                <a:cxn ang="0">
                  <a:pos x="226" y="408"/>
                </a:cxn>
                <a:cxn ang="0">
                  <a:pos x="214" y="395"/>
                </a:cxn>
                <a:cxn ang="0">
                  <a:pos x="200" y="389"/>
                </a:cxn>
                <a:cxn ang="0">
                  <a:pos x="195" y="376"/>
                </a:cxn>
                <a:cxn ang="0">
                  <a:pos x="181" y="383"/>
                </a:cxn>
                <a:cxn ang="0">
                  <a:pos x="168" y="391"/>
                </a:cxn>
              </a:cxnLst>
              <a:rect l="0" t="0" r="r" b="b"/>
              <a:pathLst>
                <a:path w="356" h="408">
                  <a:moveTo>
                    <a:pt x="166" y="395"/>
                  </a:moveTo>
                  <a:lnTo>
                    <a:pt x="164" y="395"/>
                  </a:lnTo>
                  <a:lnTo>
                    <a:pt x="162" y="396"/>
                  </a:lnTo>
                  <a:lnTo>
                    <a:pt x="161" y="395"/>
                  </a:lnTo>
                  <a:lnTo>
                    <a:pt x="161" y="391"/>
                  </a:lnTo>
                  <a:lnTo>
                    <a:pt x="157" y="389"/>
                  </a:lnTo>
                  <a:lnTo>
                    <a:pt x="151" y="389"/>
                  </a:lnTo>
                  <a:lnTo>
                    <a:pt x="145" y="388"/>
                  </a:lnTo>
                  <a:lnTo>
                    <a:pt x="144" y="388"/>
                  </a:lnTo>
                  <a:lnTo>
                    <a:pt x="135" y="389"/>
                  </a:lnTo>
                  <a:lnTo>
                    <a:pt x="135" y="391"/>
                  </a:lnTo>
                  <a:lnTo>
                    <a:pt x="135" y="395"/>
                  </a:lnTo>
                  <a:lnTo>
                    <a:pt x="133" y="396"/>
                  </a:lnTo>
                  <a:lnTo>
                    <a:pt x="132" y="396"/>
                  </a:lnTo>
                  <a:lnTo>
                    <a:pt x="128" y="396"/>
                  </a:lnTo>
                  <a:lnTo>
                    <a:pt x="123" y="395"/>
                  </a:lnTo>
                  <a:lnTo>
                    <a:pt x="121" y="391"/>
                  </a:lnTo>
                  <a:lnTo>
                    <a:pt x="118" y="389"/>
                  </a:lnTo>
                  <a:lnTo>
                    <a:pt x="115" y="386"/>
                  </a:lnTo>
                  <a:lnTo>
                    <a:pt x="111" y="384"/>
                  </a:lnTo>
                  <a:lnTo>
                    <a:pt x="106" y="383"/>
                  </a:lnTo>
                  <a:lnTo>
                    <a:pt x="99" y="386"/>
                  </a:lnTo>
                  <a:lnTo>
                    <a:pt x="96" y="386"/>
                  </a:lnTo>
                  <a:lnTo>
                    <a:pt x="89" y="384"/>
                  </a:lnTo>
                  <a:lnTo>
                    <a:pt x="84" y="383"/>
                  </a:lnTo>
                  <a:lnTo>
                    <a:pt x="82" y="376"/>
                  </a:lnTo>
                  <a:lnTo>
                    <a:pt x="80" y="371"/>
                  </a:lnTo>
                  <a:lnTo>
                    <a:pt x="77" y="369"/>
                  </a:lnTo>
                  <a:lnTo>
                    <a:pt x="74" y="362"/>
                  </a:lnTo>
                  <a:lnTo>
                    <a:pt x="72" y="359"/>
                  </a:lnTo>
                  <a:lnTo>
                    <a:pt x="67" y="360"/>
                  </a:lnTo>
                  <a:lnTo>
                    <a:pt x="65" y="359"/>
                  </a:lnTo>
                  <a:lnTo>
                    <a:pt x="63" y="355"/>
                  </a:lnTo>
                  <a:lnTo>
                    <a:pt x="62" y="352"/>
                  </a:lnTo>
                  <a:lnTo>
                    <a:pt x="58" y="354"/>
                  </a:lnTo>
                  <a:lnTo>
                    <a:pt x="57" y="355"/>
                  </a:lnTo>
                  <a:lnTo>
                    <a:pt x="50" y="359"/>
                  </a:lnTo>
                  <a:lnTo>
                    <a:pt x="48" y="359"/>
                  </a:lnTo>
                  <a:lnTo>
                    <a:pt x="45" y="357"/>
                  </a:lnTo>
                  <a:lnTo>
                    <a:pt x="38" y="352"/>
                  </a:lnTo>
                  <a:lnTo>
                    <a:pt x="34" y="357"/>
                  </a:lnTo>
                  <a:lnTo>
                    <a:pt x="33" y="357"/>
                  </a:lnTo>
                  <a:lnTo>
                    <a:pt x="29" y="335"/>
                  </a:lnTo>
                  <a:lnTo>
                    <a:pt x="29" y="335"/>
                  </a:lnTo>
                  <a:lnTo>
                    <a:pt x="27" y="313"/>
                  </a:lnTo>
                  <a:lnTo>
                    <a:pt x="26" y="307"/>
                  </a:lnTo>
                  <a:lnTo>
                    <a:pt x="24" y="289"/>
                  </a:lnTo>
                  <a:lnTo>
                    <a:pt x="22" y="270"/>
                  </a:lnTo>
                  <a:lnTo>
                    <a:pt x="21" y="260"/>
                  </a:lnTo>
                  <a:lnTo>
                    <a:pt x="17" y="225"/>
                  </a:lnTo>
                  <a:lnTo>
                    <a:pt x="17" y="222"/>
                  </a:lnTo>
                  <a:lnTo>
                    <a:pt x="15" y="198"/>
                  </a:lnTo>
                  <a:lnTo>
                    <a:pt x="14" y="183"/>
                  </a:lnTo>
                  <a:lnTo>
                    <a:pt x="10" y="160"/>
                  </a:lnTo>
                  <a:lnTo>
                    <a:pt x="10" y="154"/>
                  </a:lnTo>
                  <a:lnTo>
                    <a:pt x="7" y="126"/>
                  </a:lnTo>
                  <a:lnTo>
                    <a:pt x="5" y="123"/>
                  </a:lnTo>
                  <a:lnTo>
                    <a:pt x="4" y="108"/>
                  </a:lnTo>
                  <a:lnTo>
                    <a:pt x="4" y="96"/>
                  </a:lnTo>
                  <a:lnTo>
                    <a:pt x="0" y="78"/>
                  </a:lnTo>
                  <a:lnTo>
                    <a:pt x="33" y="73"/>
                  </a:lnTo>
                  <a:lnTo>
                    <a:pt x="34" y="73"/>
                  </a:lnTo>
                  <a:lnTo>
                    <a:pt x="74" y="68"/>
                  </a:lnTo>
                  <a:lnTo>
                    <a:pt x="82" y="67"/>
                  </a:lnTo>
                  <a:lnTo>
                    <a:pt x="104" y="63"/>
                  </a:lnTo>
                  <a:lnTo>
                    <a:pt x="132" y="70"/>
                  </a:lnTo>
                  <a:lnTo>
                    <a:pt x="144" y="77"/>
                  </a:lnTo>
                  <a:lnTo>
                    <a:pt x="161" y="75"/>
                  </a:lnTo>
                  <a:lnTo>
                    <a:pt x="162" y="78"/>
                  </a:lnTo>
                  <a:lnTo>
                    <a:pt x="140" y="87"/>
                  </a:lnTo>
                  <a:lnTo>
                    <a:pt x="154" y="89"/>
                  </a:lnTo>
                  <a:lnTo>
                    <a:pt x="168" y="84"/>
                  </a:lnTo>
                  <a:lnTo>
                    <a:pt x="183" y="89"/>
                  </a:lnTo>
                  <a:lnTo>
                    <a:pt x="198" y="82"/>
                  </a:lnTo>
                  <a:lnTo>
                    <a:pt x="222" y="68"/>
                  </a:lnTo>
                  <a:lnTo>
                    <a:pt x="227" y="70"/>
                  </a:lnTo>
                  <a:lnTo>
                    <a:pt x="245" y="68"/>
                  </a:lnTo>
                  <a:lnTo>
                    <a:pt x="263" y="49"/>
                  </a:lnTo>
                  <a:lnTo>
                    <a:pt x="270" y="39"/>
                  </a:lnTo>
                  <a:lnTo>
                    <a:pt x="297" y="20"/>
                  </a:lnTo>
                  <a:lnTo>
                    <a:pt x="333" y="0"/>
                  </a:lnTo>
                  <a:lnTo>
                    <a:pt x="335" y="15"/>
                  </a:lnTo>
                  <a:lnTo>
                    <a:pt x="340" y="53"/>
                  </a:lnTo>
                  <a:lnTo>
                    <a:pt x="342" y="53"/>
                  </a:lnTo>
                  <a:lnTo>
                    <a:pt x="347" y="92"/>
                  </a:lnTo>
                  <a:lnTo>
                    <a:pt x="352" y="116"/>
                  </a:lnTo>
                  <a:lnTo>
                    <a:pt x="352" y="121"/>
                  </a:lnTo>
                  <a:lnTo>
                    <a:pt x="356" y="143"/>
                  </a:lnTo>
                  <a:lnTo>
                    <a:pt x="352" y="147"/>
                  </a:lnTo>
                  <a:lnTo>
                    <a:pt x="349" y="147"/>
                  </a:lnTo>
                  <a:lnTo>
                    <a:pt x="347" y="149"/>
                  </a:lnTo>
                  <a:lnTo>
                    <a:pt x="345" y="152"/>
                  </a:lnTo>
                  <a:lnTo>
                    <a:pt x="345" y="154"/>
                  </a:lnTo>
                  <a:lnTo>
                    <a:pt x="349" y="155"/>
                  </a:lnTo>
                  <a:lnTo>
                    <a:pt x="350" y="159"/>
                  </a:lnTo>
                  <a:lnTo>
                    <a:pt x="352" y="162"/>
                  </a:lnTo>
                  <a:lnTo>
                    <a:pt x="352" y="171"/>
                  </a:lnTo>
                  <a:lnTo>
                    <a:pt x="352" y="172"/>
                  </a:lnTo>
                  <a:lnTo>
                    <a:pt x="354" y="172"/>
                  </a:lnTo>
                  <a:lnTo>
                    <a:pt x="356" y="179"/>
                  </a:lnTo>
                  <a:lnTo>
                    <a:pt x="356" y="183"/>
                  </a:lnTo>
                  <a:lnTo>
                    <a:pt x="352" y="188"/>
                  </a:lnTo>
                  <a:lnTo>
                    <a:pt x="350" y="193"/>
                  </a:lnTo>
                  <a:lnTo>
                    <a:pt x="350" y="196"/>
                  </a:lnTo>
                  <a:lnTo>
                    <a:pt x="350" y="198"/>
                  </a:lnTo>
                  <a:lnTo>
                    <a:pt x="349" y="210"/>
                  </a:lnTo>
                  <a:lnTo>
                    <a:pt x="350" y="217"/>
                  </a:lnTo>
                  <a:lnTo>
                    <a:pt x="349" y="220"/>
                  </a:lnTo>
                  <a:lnTo>
                    <a:pt x="349" y="224"/>
                  </a:lnTo>
                  <a:lnTo>
                    <a:pt x="349" y="224"/>
                  </a:lnTo>
                  <a:lnTo>
                    <a:pt x="347" y="224"/>
                  </a:lnTo>
                  <a:lnTo>
                    <a:pt x="345" y="224"/>
                  </a:lnTo>
                  <a:lnTo>
                    <a:pt x="345" y="225"/>
                  </a:lnTo>
                  <a:lnTo>
                    <a:pt x="347" y="229"/>
                  </a:lnTo>
                  <a:lnTo>
                    <a:pt x="347" y="231"/>
                  </a:lnTo>
                  <a:lnTo>
                    <a:pt x="345" y="232"/>
                  </a:lnTo>
                  <a:lnTo>
                    <a:pt x="347" y="236"/>
                  </a:lnTo>
                  <a:lnTo>
                    <a:pt x="344" y="243"/>
                  </a:lnTo>
                  <a:lnTo>
                    <a:pt x="345" y="244"/>
                  </a:lnTo>
                  <a:lnTo>
                    <a:pt x="347" y="246"/>
                  </a:lnTo>
                  <a:lnTo>
                    <a:pt x="347" y="248"/>
                  </a:lnTo>
                  <a:lnTo>
                    <a:pt x="345" y="251"/>
                  </a:lnTo>
                  <a:lnTo>
                    <a:pt x="345" y="253"/>
                  </a:lnTo>
                  <a:lnTo>
                    <a:pt x="345" y="256"/>
                  </a:lnTo>
                  <a:lnTo>
                    <a:pt x="342" y="258"/>
                  </a:lnTo>
                  <a:lnTo>
                    <a:pt x="340" y="260"/>
                  </a:lnTo>
                  <a:lnTo>
                    <a:pt x="337" y="263"/>
                  </a:lnTo>
                  <a:lnTo>
                    <a:pt x="333" y="266"/>
                  </a:lnTo>
                  <a:lnTo>
                    <a:pt x="333" y="268"/>
                  </a:lnTo>
                  <a:lnTo>
                    <a:pt x="330" y="273"/>
                  </a:lnTo>
                  <a:lnTo>
                    <a:pt x="328" y="277"/>
                  </a:lnTo>
                  <a:lnTo>
                    <a:pt x="323" y="280"/>
                  </a:lnTo>
                  <a:lnTo>
                    <a:pt x="323" y="284"/>
                  </a:lnTo>
                  <a:lnTo>
                    <a:pt x="320" y="284"/>
                  </a:lnTo>
                  <a:lnTo>
                    <a:pt x="320" y="287"/>
                  </a:lnTo>
                  <a:lnTo>
                    <a:pt x="316" y="287"/>
                  </a:lnTo>
                  <a:lnTo>
                    <a:pt x="313" y="292"/>
                  </a:lnTo>
                  <a:lnTo>
                    <a:pt x="309" y="292"/>
                  </a:lnTo>
                  <a:lnTo>
                    <a:pt x="304" y="287"/>
                  </a:lnTo>
                  <a:lnTo>
                    <a:pt x="303" y="287"/>
                  </a:lnTo>
                  <a:lnTo>
                    <a:pt x="301" y="287"/>
                  </a:lnTo>
                  <a:lnTo>
                    <a:pt x="296" y="294"/>
                  </a:lnTo>
                  <a:lnTo>
                    <a:pt x="294" y="295"/>
                  </a:lnTo>
                  <a:lnTo>
                    <a:pt x="294" y="304"/>
                  </a:lnTo>
                  <a:lnTo>
                    <a:pt x="287" y="304"/>
                  </a:lnTo>
                  <a:lnTo>
                    <a:pt x="286" y="306"/>
                  </a:lnTo>
                  <a:lnTo>
                    <a:pt x="286" y="309"/>
                  </a:lnTo>
                  <a:lnTo>
                    <a:pt x="284" y="311"/>
                  </a:lnTo>
                  <a:lnTo>
                    <a:pt x="280" y="316"/>
                  </a:lnTo>
                  <a:lnTo>
                    <a:pt x="282" y="321"/>
                  </a:lnTo>
                  <a:lnTo>
                    <a:pt x="282" y="325"/>
                  </a:lnTo>
                  <a:lnTo>
                    <a:pt x="280" y="326"/>
                  </a:lnTo>
                  <a:lnTo>
                    <a:pt x="277" y="326"/>
                  </a:lnTo>
                  <a:lnTo>
                    <a:pt x="277" y="328"/>
                  </a:lnTo>
                  <a:lnTo>
                    <a:pt x="279" y="330"/>
                  </a:lnTo>
                  <a:lnTo>
                    <a:pt x="282" y="333"/>
                  </a:lnTo>
                  <a:lnTo>
                    <a:pt x="282" y="338"/>
                  </a:lnTo>
                  <a:lnTo>
                    <a:pt x="284" y="342"/>
                  </a:lnTo>
                  <a:lnTo>
                    <a:pt x="282" y="343"/>
                  </a:lnTo>
                  <a:lnTo>
                    <a:pt x="279" y="340"/>
                  </a:lnTo>
                  <a:lnTo>
                    <a:pt x="279" y="342"/>
                  </a:lnTo>
                  <a:lnTo>
                    <a:pt x="277" y="348"/>
                  </a:lnTo>
                  <a:lnTo>
                    <a:pt x="275" y="350"/>
                  </a:lnTo>
                  <a:lnTo>
                    <a:pt x="274" y="348"/>
                  </a:lnTo>
                  <a:lnTo>
                    <a:pt x="272" y="348"/>
                  </a:lnTo>
                  <a:lnTo>
                    <a:pt x="274" y="343"/>
                  </a:lnTo>
                  <a:lnTo>
                    <a:pt x="270" y="338"/>
                  </a:lnTo>
                  <a:lnTo>
                    <a:pt x="268" y="338"/>
                  </a:lnTo>
                  <a:lnTo>
                    <a:pt x="267" y="338"/>
                  </a:lnTo>
                  <a:lnTo>
                    <a:pt x="263" y="335"/>
                  </a:lnTo>
                  <a:lnTo>
                    <a:pt x="260" y="337"/>
                  </a:lnTo>
                  <a:lnTo>
                    <a:pt x="260" y="340"/>
                  </a:lnTo>
                  <a:lnTo>
                    <a:pt x="258" y="340"/>
                  </a:lnTo>
                  <a:lnTo>
                    <a:pt x="256" y="343"/>
                  </a:lnTo>
                  <a:lnTo>
                    <a:pt x="255" y="350"/>
                  </a:lnTo>
                  <a:lnTo>
                    <a:pt x="255" y="357"/>
                  </a:lnTo>
                  <a:lnTo>
                    <a:pt x="251" y="360"/>
                  </a:lnTo>
                  <a:lnTo>
                    <a:pt x="250" y="364"/>
                  </a:lnTo>
                  <a:lnTo>
                    <a:pt x="253" y="371"/>
                  </a:lnTo>
                  <a:lnTo>
                    <a:pt x="253" y="374"/>
                  </a:lnTo>
                  <a:lnTo>
                    <a:pt x="255" y="379"/>
                  </a:lnTo>
                  <a:lnTo>
                    <a:pt x="255" y="383"/>
                  </a:lnTo>
                  <a:lnTo>
                    <a:pt x="253" y="384"/>
                  </a:lnTo>
                  <a:lnTo>
                    <a:pt x="248" y="384"/>
                  </a:lnTo>
                  <a:lnTo>
                    <a:pt x="246" y="386"/>
                  </a:lnTo>
                  <a:lnTo>
                    <a:pt x="246" y="398"/>
                  </a:lnTo>
                  <a:lnTo>
                    <a:pt x="246" y="401"/>
                  </a:lnTo>
                  <a:lnTo>
                    <a:pt x="241" y="403"/>
                  </a:lnTo>
                  <a:lnTo>
                    <a:pt x="239" y="403"/>
                  </a:lnTo>
                  <a:lnTo>
                    <a:pt x="233" y="407"/>
                  </a:lnTo>
                  <a:lnTo>
                    <a:pt x="229" y="408"/>
                  </a:lnTo>
                  <a:lnTo>
                    <a:pt x="226" y="408"/>
                  </a:lnTo>
                  <a:lnTo>
                    <a:pt x="226" y="407"/>
                  </a:lnTo>
                  <a:lnTo>
                    <a:pt x="222" y="401"/>
                  </a:lnTo>
                  <a:lnTo>
                    <a:pt x="217" y="398"/>
                  </a:lnTo>
                  <a:lnTo>
                    <a:pt x="214" y="395"/>
                  </a:lnTo>
                  <a:lnTo>
                    <a:pt x="210" y="395"/>
                  </a:lnTo>
                  <a:lnTo>
                    <a:pt x="205" y="395"/>
                  </a:lnTo>
                  <a:lnTo>
                    <a:pt x="203" y="393"/>
                  </a:lnTo>
                  <a:lnTo>
                    <a:pt x="200" y="389"/>
                  </a:lnTo>
                  <a:lnTo>
                    <a:pt x="198" y="384"/>
                  </a:lnTo>
                  <a:lnTo>
                    <a:pt x="197" y="381"/>
                  </a:lnTo>
                  <a:lnTo>
                    <a:pt x="197" y="378"/>
                  </a:lnTo>
                  <a:lnTo>
                    <a:pt x="195" y="376"/>
                  </a:lnTo>
                  <a:lnTo>
                    <a:pt x="192" y="376"/>
                  </a:lnTo>
                  <a:lnTo>
                    <a:pt x="188" y="379"/>
                  </a:lnTo>
                  <a:lnTo>
                    <a:pt x="185" y="379"/>
                  </a:lnTo>
                  <a:lnTo>
                    <a:pt x="181" y="383"/>
                  </a:lnTo>
                  <a:lnTo>
                    <a:pt x="178" y="386"/>
                  </a:lnTo>
                  <a:lnTo>
                    <a:pt x="176" y="391"/>
                  </a:lnTo>
                  <a:lnTo>
                    <a:pt x="173" y="393"/>
                  </a:lnTo>
                  <a:lnTo>
                    <a:pt x="168" y="391"/>
                  </a:lnTo>
                  <a:lnTo>
                    <a:pt x="166" y="395"/>
                  </a:lnTo>
                  <a:close/>
                </a:path>
              </a:pathLst>
            </a:custGeom>
            <a:grpFill/>
            <a:ln w="6350">
              <a:solidFill>
                <a:schemeClr val="bg1"/>
              </a:solidFill>
              <a:round/>
              <a:headEnd/>
              <a:tailEnd/>
            </a:ln>
          </p:spPr>
          <p:txBody>
            <a:bodyPr vert="horz" wrap="square" lIns="44450" tIns="44450" rIns="44450" bIns="44450" numCol="1" anchor="t" anchorCtr="0" compatLnSpc="1">
              <a:prstTxWarp prst="textNoShape">
                <a:avLst/>
              </a:prstTxWarp>
            </a:bodyPr>
            <a:lstStyle/>
            <a:p>
              <a:endParaRPr lang="en-US" dirty="0">
                <a:solidFill>
                  <a:schemeClr val="tx2"/>
                </a:solidFill>
              </a:endParaRPr>
            </a:p>
          </p:txBody>
        </p:sp>
        <p:sp>
          <p:nvSpPr>
            <p:cNvPr id="1829" name="Freeform 31">
              <a:extLst>
                <a:ext uri="{FF2B5EF4-FFF2-40B4-BE49-F238E27FC236}">
                  <a16:creationId xmlns:a16="http://schemas.microsoft.com/office/drawing/2014/main" id="{30BB890A-88DC-8919-76AD-8D8B656CDBA0}"/>
                </a:ext>
              </a:extLst>
            </p:cNvPr>
            <p:cNvSpPr>
              <a:spLocks/>
            </p:cNvSpPr>
            <p:nvPr/>
          </p:nvSpPr>
          <p:spPr bwMode="gray">
            <a:xfrm>
              <a:off x="5852759" y="3110443"/>
              <a:ext cx="545879" cy="964547"/>
            </a:xfrm>
            <a:custGeom>
              <a:avLst/>
              <a:gdLst/>
              <a:ahLst/>
              <a:cxnLst>
                <a:cxn ang="0">
                  <a:pos x="270" y="552"/>
                </a:cxn>
                <a:cxn ang="0">
                  <a:pos x="274" y="586"/>
                </a:cxn>
                <a:cxn ang="0">
                  <a:pos x="250" y="581"/>
                </a:cxn>
                <a:cxn ang="0">
                  <a:pos x="219" y="586"/>
                </a:cxn>
                <a:cxn ang="0">
                  <a:pos x="212" y="599"/>
                </a:cxn>
                <a:cxn ang="0">
                  <a:pos x="202" y="593"/>
                </a:cxn>
                <a:cxn ang="0">
                  <a:pos x="197" y="589"/>
                </a:cxn>
                <a:cxn ang="0">
                  <a:pos x="183" y="570"/>
                </a:cxn>
                <a:cxn ang="0">
                  <a:pos x="188" y="552"/>
                </a:cxn>
                <a:cxn ang="0">
                  <a:pos x="180" y="526"/>
                </a:cxn>
                <a:cxn ang="0">
                  <a:pos x="151" y="505"/>
                </a:cxn>
                <a:cxn ang="0">
                  <a:pos x="142" y="499"/>
                </a:cxn>
                <a:cxn ang="0">
                  <a:pos x="115" y="483"/>
                </a:cxn>
                <a:cxn ang="0">
                  <a:pos x="106" y="456"/>
                </a:cxn>
                <a:cxn ang="0">
                  <a:pos x="118" y="425"/>
                </a:cxn>
                <a:cxn ang="0">
                  <a:pos x="123" y="406"/>
                </a:cxn>
                <a:cxn ang="0">
                  <a:pos x="93" y="394"/>
                </a:cxn>
                <a:cxn ang="0">
                  <a:pos x="72" y="384"/>
                </a:cxn>
                <a:cxn ang="0">
                  <a:pos x="65" y="360"/>
                </a:cxn>
                <a:cxn ang="0">
                  <a:pos x="33" y="333"/>
                </a:cxn>
                <a:cxn ang="0">
                  <a:pos x="7" y="300"/>
                </a:cxn>
                <a:cxn ang="0">
                  <a:pos x="0" y="280"/>
                </a:cxn>
                <a:cxn ang="0">
                  <a:pos x="7" y="244"/>
                </a:cxn>
                <a:cxn ang="0">
                  <a:pos x="6" y="227"/>
                </a:cxn>
                <a:cxn ang="0">
                  <a:pos x="28" y="212"/>
                </a:cxn>
                <a:cxn ang="0">
                  <a:pos x="40" y="183"/>
                </a:cxn>
                <a:cxn ang="0">
                  <a:pos x="28" y="152"/>
                </a:cxn>
                <a:cxn ang="0">
                  <a:pos x="38" y="131"/>
                </a:cxn>
                <a:cxn ang="0">
                  <a:pos x="70" y="118"/>
                </a:cxn>
                <a:cxn ang="0">
                  <a:pos x="86" y="104"/>
                </a:cxn>
                <a:cxn ang="0">
                  <a:pos x="100" y="66"/>
                </a:cxn>
                <a:cxn ang="0">
                  <a:pos x="91" y="48"/>
                </a:cxn>
                <a:cxn ang="0">
                  <a:pos x="74" y="27"/>
                </a:cxn>
                <a:cxn ang="0">
                  <a:pos x="57" y="13"/>
                </a:cxn>
                <a:cxn ang="0">
                  <a:pos x="190" y="6"/>
                </a:cxn>
                <a:cxn ang="0">
                  <a:pos x="279" y="18"/>
                </a:cxn>
                <a:cxn ang="0">
                  <a:pos x="313" y="124"/>
                </a:cxn>
                <a:cxn ang="0">
                  <a:pos x="323" y="247"/>
                </a:cxn>
                <a:cxn ang="0">
                  <a:pos x="323" y="340"/>
                </a:cxn>
                <a:cxn ang="0">
                  <a:pos x="327" y="352"/>
                </a:cxn>
                <a:cxn ang="0">
                  <a:pos x="325" y="362"/>
                </a:cxn>
                <a:cxn ang="0">
                  <a:pos x="334" y="374"/>
                </a:cxn>
                <a:cxn ang="0">
                  <a:pos x="339" y="394"/>
                </a:cxn>
                <a:cxn ang="0">
                  <a:pos x="330" y="412"/>
                </a:cxn>
                <a:cxn ang="0">
                  <a:pos x="329" y="425"/>
                </a:cxn>
                <a:cxn ang="0">
                  <a:pos x="323" y="434"/>
                </a:cxn>
                <a:cxn ang="0">
                  <a:pos x="313" y="447"/>
                </a:cxn>
                <a:cxn ang="0">
                  <a:pos x="305" y="458"/>
                </a:cxn>
                <a:cxn ang="0">
                  <a:pos x="306" y="470"/>
                </a:cxn>
                <a:cxn ang="0">
                  <a:pos x="301" y="478"/>
                </a:cxn>
                <a:cxn ang="0">
                  <a:pos x="303" y="490"/>
                </a:cxn>
                <a:cxn ang="0">
                  <a:pos x="303" y="495"/>
                </a:cxn>
                <a:cxn ang="0">
                  <a:pos x="300" y="502"/>
                </a:cxn>
                <a:cxn ang="0">
                  <a:pos x="294" y="524"/>
                </a:cxn>
              </a:cxnLst>
              <a:rect l="0" t="0" r="r" b="b"/>
              <a:pathLst>
                <a:path w="339" h="599">
                  <a:moveTo>
                    <a:pt x="303" y="536"/>
                  </a:moveTo>
                  <a:lnTo>
                    <a:pt x="303" y="540"/>
                  </a:lnTo>
                  <a:lnTo>
                    <a:pt x="284" y="545"/>
                  </a:lnTo>
                  <a:lnTo>
                    <a:pt x="281" y="550"/>
                  </a:lnTo>
                  <a:lnTo>
                    <a:pt x="276" y="548"/>
                  </a:lnTo>
                  <a:lnTo>
                    <a:pt x="270" y="552"/>
                  </a:lnTo>
                  <a:lnTo>
                    <a:pt x="269" y="562"/>
                  </a:lnTo>
                  <a:lnTo>
                    <a:pt x="269" y="567"/>
                  </a:lnTo>
                  <a:lnTo>
                    <a:pt x="274" y="572"/>
                  </a:lnTo>
                  <a:lnTo>
                    <a:pt x="277" y="577"/>
                  </a:lnTo>
                  <a:lnTo>
                    <a:pt x="276" y="584"/>
                  </a:lnTo>
                  <a:lnTo>
                    <a:pt x="274" y="586"/>
                  </a:lnTo>
                  <a:lnTo>
                    <a:pt x="272" y="588"/>
                  </a:lnTo>
                  <a:lnTo>
                    <a:pt x="270" y="588"/>
                  </a:lnTo>
                  <a:lnTo>
                    <a:pt x="265" y="588"/>
                  </a:lnTo>
                  <a:lnTo>
                    <a:pt x="262" y="584"/>
                  </a:lnTo>
                  <a:lnTo>
                    <a:pt x="255" y="581"/>
                  </a:lnTo>
                  <a:lnTo>
                    <a:pt x="250" y="581"/>
                  </a:lnTo>
                  <a:lnTo>
                    <a:pt x="250" y="579"/>
                  </a:lnTo>
                  <a:lnTo>
                    <a:pt x="240" y="576"/>
                  </a:lnTo>
                  <a:lnTo>
                    <a:pt x="233" y="574"/>
                  </a:lnTo>
                  <a:lnTo>
                    <a:pt x="228" y="574"/>
                  </a:lnTo>
                  <a:lnTo>
                    <a:pt x="223" y="577"/>
                  </a:lnTo>
                  <a:lnTo>
                    <a:pt x="219" y="586"/>
                  </a:lnTo>
                  <a:lnTo>
                    <a:pt x="216" y="589"/>
                  </a:lnTo>
                  <a:lnTo>
                    <a:pt x="214" y="591"/>
                  </a:lnTo>
                  <a:lnTo>
                    <a:pt x="214" y="596"/>
                  </a:lnTo>
                  <a:lnTo>
                    <a:pt x="217" y="599"/>
                  </a:lnTo>
                  <a:lnTo>
                    <a:pt x="219" y="599"/>
                  </a:lnTo>
                  <a:lnTo>
                    <a:pt x="212" y="599"/>
                  </a:lnTo>
                  <a:lnTo>
                    <a:pt x="211" y="596"/>
                  </a:lnTo>
                  <a:lnTo>
                    <a:pt x="209" y="594"/>
                  </a:lnTo>
                  <a:lnTo>
                    <a:pt x="206" y="589"/>
                  </a:lnTo>
                  <a:lnTo>
                    <a:pt x="204" y="589"/>
                  </a:lnTo>
                  <a:lnTo>
                    <a:pt x="204" y="591"/>
                  </a:lnTo>
                  <a:lnTo>
                    <a:pt x="202" y="593"/>
                  </a:lnTo>
                  <a:lnTo>
                    <a:pt x="207" y="596"/>
                  </a:lnTo>
                  <a:lnTo>
                    <a:pt x="207" y="598"/>
                  </a:lnTo>
                  <a:lnTo>
                    <a:pt x="206" y="599"/>
                  </a:lnTo>
                  <a:lnTo>
                    <a:pt x="204" y="598"/>
                  </a:lnTo>
                  <a:lnTo>
                    <a:pt x="197" y="594"/>
                  </a:lnTo>
                  <a:lnTo>
                    <a:pt x="197" y="589"/>
                  </a:lnTo>
                  <a:lnTo>
                    <a:pt x="192" y="586"/>
                  </a:lnTo>
                  <a:lnTo>
                    <a:pt x="190" y="582"/>
                  </a:lnTo>
                  <a:lnTo>
                    <a:pt x="188" y="576"/>
                  </a:lnTo>
                  <a:lnTo>
                    <a:pt x="188" y="574"/>
                  </a:lnTo>
                  <a:lnTo>
                    <a:pt x="187" y="572"/>
                  </a:lnTo>
                  <a:lnTo>
                    <a:pt x="183" y="570"/>
                  </a:lnTo>
                  <a:lnTo>
                    <a:pt x="183" y="567"/>
                  </a:lnTo>
                  <a:lnTo>
                    <a:pt x="185" y="565"/>
                  </a:lnTo>
                  <a:lnTo>
                    <a:pt x="187" y="564"/>
                  </a:lnTo>
                  <a:lnTo>
                    <a:pt x="190" y="562"/>
                  </a:lnTo>
                  <a:lnTo>
                    <a:pt x="190" y="555"/>
                  </a:lnTo>
                  <a:lnTo>
                    <a:pt x="188" y="552"/>
                  </a:lnTo>
                  <a:lnTo>
                    <a:pt x="183" y="548"/>
                  </a:lnTo>
                  <a:lnTo>
                    <a:pt x="180" y="540"/>
                  </a:lnTo>
                  <a:lnTo>
                    <a:pt x="182" y="535"/>
                  </a:lnTo>
                  <a:lnTo>
                    <a:pt x="180" y="531"/>
                  </a:lnTo>
                  <a:lnTo>
                    <a:pt x="182" y="528"/>
                  </a:lnTo>
                  <a:lnTo>
                    <a:pt x="180" y="526"/>
                  </a:lnTo>
                  <a:lnTo>
                    <a:pt x="175" y="524"/>
                  </a:lnTo>
                  <a:lnTo>
                    <a:pt x="168" y="521"/>
                  </a:lnTo>
                  <a:lnTo>
                    <a:pt x="166" y="517"/>
                  </a:lnTo>
                  <a:lnTo>
                    <a:pt x="164" y="516"/>
                  </a:lnTo>
                  <a:lnTo>
                    <a:pt x="161" y="511"/>
                  </a:lnTo>
                  <a:lnTo>
                    <a:pt x="151" y="505"/>
                  </a:lnTo>
                  <a:lnTo>
                    <a:pt x="151" y="505"/>
                  </a:lnTo>
                  <a:lnTo>
                    <a:pt x="149" y="507"/>
                  </a:lnTo>
                  <a:lnTo>
                    <a:pt x="147" y="509"/>
                  </a:lnTo>
                  <a:lnTo>
                    <a:pt x="144" y="509"/>
                  </a:lnTo>
                  <a:lnTo>
                    <a:pt x="141" y="505"/>
                  </a:lnTo>
                  <a:lnTo>
                    <a:pt x="142" y="499"/>
                  </a:lnTo>
                  <a:lnTo>
                    <a:pt x="137" y="499"/>
                  </a:lnTo>
                  <a:lnTo>
                    <a:pt x="134" y="497"/>
                  </a:lnTo>
                  <a:lnTo>
                    <a:pt x="127" y="494"/>
                  </a:lnTo>
                  <a:lnTo>
                    <a:pt x="127" y="490"/>
                  </a:lnTo>
                  <a:lnTo>
                    <a:pt x="120" y="487"/>
                  </a:lnTo>
                  <a:lnTo>
                    <a:pt x="115" y="483"/>
                  </a:lnTo>
                  <a:lnTo>
                    <a:pt x="113" y="480"/>
                  </a:lnTo>
                  <a:lnTo>
                    <a:pt x="108" y="476"/>
                  </a:lnTo>
                  <a:lnTo>
                    <a:pt x="106" y="471"/>
                  </a:lnTo>
                  <a:lnTo>
                    <a:pt x="105" y="463"/>
                  </a:lnTo>
                  <a:lnTo>
                    <a:pt x="105" y="458"/>
                  </a:lnTo>
                  <a:lnTo>
                    <a:pt x="106" y="456"/>
                  </a:lnTo>
                  <a:lnTo>
                    <a:pt x="110" y="451"/>
                  </a:lnTo>
                  <a:lnTo>
                    <a:pt x="112" y="441"/>
                  </a:lnTo>
                  <a:lnTo>
                    <a:pt x="113" y="439"/>
                  </a:lnTo>
                  <a:lnTo>
                    <a:pt x="113" y="435"/>
                  </a:lnTo>
                  <a:lnTo>
                    <a:pt x="118" y="430"/>
                  </a:lnTo>
                  <a:lnTo>
                    <a:pt x="118" y="425"/>
                  </a:lnTo>
                  <a:lnTo>
                    <a:pt x="117" y="422"/>
                  </a:lnTo>
                  <a:lnTo>
                    <a:pt x="117" y="418"/>
                  </a:lnTo>
                  <a:lnTo>
                    <a:pt x="118" y="413"/>
                  </a:lnTo>
                  <a:lnTo>
                    <a:pt x="122" y="412"/>
                  </a:lnTo>
                  <a:lnTo>
                    <a:pt x="122" y="410"/>
                  </a:lnTo>
                  <a:lnTo>
                    <a:pt x="123" y="406"/>
                  </a:lnTo>
                  <a:lnTo>
                    <a:pt x="122" y="405"/>
                  </a:lnTo>
                  <a:lnTo>
                    <a:pt x="112" y="398"/>
                  </a:lnTo>
                  <a:lnTo>
                    <a:pt x="108" y="398"/>
                  </a:lnTo>
                  <a:lnTo>
                    <a:pt x="105" y="398"/>
                  </a:lnTo>
                  <a:lnTo>
                    <a:pt x="98" y="394"/>
                  </a:lnTo>
                  <a:lnTo>
                    <a:pt x="93" y="394"/>
                  </a:lnTo>
                  <a:lnTo>
                    <a:pt x="88" y="401"/>
                  </a:lnTo>
                  <a:lnTo>
                    <a:pt x="84" y="405"/>
                  </a:lnTo>
                  <a:lnTo>
                    <a:pt x="81" y="403"/>
                  </a:lnTo>
                  <a:lnTo>
                    <a:pt x="76" y="398"/>
                  </a:lnTo>
                  <a:lnTo>
                    <a:pt x="72" y="388"/>
                  </a:lnTo>
                  <a:lnTo>
                    <a:pt x="72" y="384"/>
                  </a:lnTo>
                  <a:lnTo>
                    <a:pt x="74" y="381"/>
                  </a:lnTo>
                  <a:lnTo>
                    <a:pt x="70" y="376"/>
                  </a:lnTo>
                  <a:lnTo>
                    <a:pt x="70" y="370"/>
                  </a:lnTo>
                  <a:lnTo>
                    <a:pt x="69" y="367"/>
                  </a:lnTo>
                  <a:lnTo>
                    <a:pt x="69" y="365"/>
                  </a:lnTo>
                  <a:lnTo>
                    <a:pt x="65" y="360"/>
                  </a:lnTo>
                  <a:lnTo>
                    <a:pt x="59" y="353"/>
                  </a:lnTo>
                  <a:lnTo>
                    <a:pt x="50" y="348"/>
                  </a:lnTo>
                  <a:lnTo>
                    <a:pt x="43" y="345"/>
                  </a:lnTo>
                  <a:lnTo>
                    <a:pt x="40" y="341"/>
                  </a:lnTo>
                  <a:lnTo>
                    <a:pt x="38" y="336"/>
                  </a:lnTo>
                  <a:lnTo>
                    <a:pt x="33" y="333"/>
                  </a:lnTo>
                  <a:lnTo>
                    <a:pt x="28" y="328"/>
                  </a:lnTo>
                  <a:lnTo>
                    <a:pt x="19" y="319"/>
                  </a:lnTo>
                  <a:lnTo>
                    <a:pt x="14" y="316"/>
                  </a:lnTo>
                  <a:lnTo>
                    <a:pt x="14" y="312"/>
                  </a:lnTo>
                  <a:lnTo>
                    <a:pt x="12" y="307"/>
                  </a:lnTo>
                  <a:lnTo>
                    <a:pt x="7" y="300"/>
                  </a:lnTo>
                  <a:lnTo>
                    <a:pt x="7" y="299"/>
                  </a:lnTo>
                  <a:lnTo>
                    <a:pt x="7" y="297"/>
                  </a:lnTo>
                  <a:lnTo>
                    <a:pt x="7" y="295"/>
                  </a:lnTo>
                  <a:lnTo>
                    <a:pt x="7" y="292"/>
                  </a:lnTo>
                  <a:lnTo>
                    <a:pt x="2" y="287"/>
                  </a:lnTo>
                  <a:lnTo>
                    <a:pt x="0" y="280"/>
                  </a:lnTo>
                  <a:lnTo>
                    <a:pt x="0" y="271"/>
                  </a:lnTo>
                  <a:lnTo>
                    <a:pt x="0" y="265"/>
                  </a:lnTo>
                  <a:lnTo>
                    <a:pt x="0" y="259"/>
                  </a:lnTo>
                  <a:lnTo>
                    <a:pt x="2" y="253"/>
                  </a:lnTo>
                  <a:lnTo>
                    <a:pt x="4" y="246"/>
                  </a:lnTo>
                  <a:lnTo>
                    <a:pt x="7" y="244"/>
                  </a:lnTo>
                  <a:lnTo>
                    <a:pt x="9" y="244"/>
                  </a:lnTo>
                  <a:lnTo>
                    <a:pt x="11" y="242"/>
                  </a:lnTo>
                  <a:lnTo>
                    <a:pt x="9" y="237"/>
                  </a:lnTo>
                  <a:lnTo>
                    <a:pt x="9" y="232"/>
                  </a:lnTo>
                  <a:lnTo>
                    <a:pt x="9" y="229"/>
                  </a:lnTo>
                  <a:lnTo>
                    <a:pt x="6" y="227"/>
                  </a:lnTo>
                  <a:lnTo>
                    <a:pt x="6" y="225"/>
                  </a:lnTo>
                  <a:lnTo>
                    <a:pt x="9" y="222"/>
                  </a:lnTo>
                  <a:lnTo>
                    <a:pt x="18" y="217"/>
                  </a:lnTo>
                  <a:lnTo>
                    <a:pt x="21" y="217"/>
                  </a:lnTo>
                  <a:lnTo>
                    <a:pt x="26" y="215"/>
                  </a:lnTo>
                  <a:lnTo>
                    <a:pt x="28" y="212"/>
                  </a:lnTo>
                  <a:lnTo>
                    <a:pt x="29" y="210"/>
                  </a:lnTo>
                  <a:lnTo>
                    <a:pt x="31" y="203"/>
                  </a:lnTo>
                  <a:lnTo>
                    <a:pt x="31" y="194"/>
                  </a:lnTo>
                  <a:lnTo>
                    <a:pt x="33" y="189"/>
                  </a:lnTo>
                  <a:lnTo>
                    <a:pt x="38" y="184"/>
                  </a:lnTo>
                  <a:lnTo>
                    <a:pt x="40" y="183"/>
                  </a:lnTo>
                  <a:lnTo>
                    <a:pt x="40" y="169"/>
                  </a:lnTo>
                  <a:lnTo>
                    <a:pt x="40" y="165"/>
                  </a:lnTo>
                  <a:lnTo>
                    <a:pt x="36" y="160"/>
                  </a:lnTo>
                  <a:lnTo>
                    <a:pt x="35" y="159"/>
                  </a:lnTo>
                  <a:lnTo>
                    <a:pt x="31" y="159"/>
                  </a:lnTo>
                  <a:lnTo>
                    <a:pt x="28" y="152"/>
                  </a:lnTo>
                  <a:lnTo>
                    <a:pt x="28" y="148"/>
                  </a:lnTo>
                  <a:lnTo>
                    <a:pt x="29" y="141"/>
                  </a:lnTo>
                  <a:lnTo>
                    <a:pt x="29" y="133"/>
                  </a:lnTo>
                  <a:lnTo>
                    <a:pt x="33" y="131"/>
                  </a:lnTo>
                  <a:lnTo>
                    <a:pt x="35" y="130"/>
                  </a:lnTo>
                  <a:lnTo>
                    <a:pt x="38" y="131"/>
                  </a:lnTo>
                  <a:lnTo>
                    <a:pt x="47" y="128"/>
                  </a:lnTo>
                  <a:lnTo>
                    <a:pt x="52" y="128"/>
                  </a:lnTo>
                  <a:lnTo>
                    <a:pt x="59" y="126"/>
                  </a:lnTo>
                  <a:lnTo>
                    <a:pt x="62" y="126"/>
                  </a:lnTo>
                  <a:lnTo>
                    <a:pt x="65" y="119"/>
                  </a:lnTo>
                  <a:lnTo>
                    <a:pt x="70" y="118"/>
                  </a:lnTo>
                  <a:lnTo>
                    <a:pt x="77" y="118"/>
                  </a:lnTo>
                  <a:lnTo>
                    <a:pt x="79" y="116"/>
                  </a:lnTo>
                  <a:lnTo>
                    <a:pt x="79" y="112"/>
                  </a:lnTo>
                  <a:lnTo>
                    <a:pt x="86" y="111"/>
                  </a:lnTo>
                  <a:lnTo>
                    <a:pt x="86" y="109"/>
                  </a:lnTo>
                  <a:lnTo>
                    <a:pt x="86" y="104"/>
                  </a:lnTo>
                  <a:lnTo>
                    <a:pt x="86" y="95"/>
                  </a:lnTo>
                  <a:lnTo>
                    <a:pt x="88" y="92"/>
                  </a:lnTo>
                  <a:lnTo>
                    <a:pt x="91" y="89"/>
                  </a:lnTo>
                  <a:lnTo>
                    <a:pt x="96" y="87"/>
                  </a:lnTo>
                  <a:lnTo>
                    <a:pt x="100" y="73"/>
                  </a:lnTo>
                  <a:lnTo>
                    <a:pt x="100" y="66"/>
                  </a:lnTo>
                  <a:lnTo>
                    <a:pt x="98" y="61"/>
                  </a:lnTo>
                  <a:lnTo>
                    <a:pt x="96" y="59"/>
                  </a:lnTo>
                  <a:lnTo>
                    <a:pt x="96" y="54"/>
                  </a:lnTo>
                  <a:lnTo>
                    <a:pt x="96" y="53"/>
                  </a:lnTo>
                  <a:lnTo>
                    <a:pt x="94" y="53"/>
                  </a:lnTo>
                  <a:lnTo>
                    <a:pt x="91" y="48"/>
                  </a:lnTo>
                  <a:lnTo>
                    <a:pt x="84" y="44"/>
                  </a:lnTo>
                  <a:lnTo>
                    <a:pt x="81" y="44"/>
                  </a:lnTo>
                  <a:lnTo>
                    <a:pt x="77" y="41"/>
                  </a:lnTo>
                  <a:lnTo>
                    <a:pt x="76" y="37"/>
                  </a:lnTo>
                  <a:lnTo>
                    <a:pt x="74" y="30"/>
                  </a:lnTo>
                  <a:lnTo>
                    <a:pt x="74" y="27"/>
                  </a:lnTo>
                  <a:lnTo>
                    <a:pt x="69" y="25"/>
                  </a:lnTo>
                  <a:lnTo>
                    <a:pt x="64" y="22"/>
                  </a:lnTo>
                  <a:lnTo>
                    <a:pt x="60" y="18"/>
                  </a:lnTo>
                  <a:lnTo>
                    <a:pt x="57" y="17"/>
                  </a:lnTo>
                  <a:lnTo>
                    <a:pt x="55" y="15"/>
                  </a:lnTo>
                  <a:lnTo>
                    <a:pt x="57" y="13"/>
                  </a:lnTo>
                  <a:lnTo>
                    <a:pt x="74" y="12"/>
                  </a:lnTo>
                  <a:lnTo>
                    <a:pt x="113" y="10"/>
                  </a:lnTo>
                  <a:lnTo>
                    <a:pt x="120" y="10"/>
                  </a:lnTo>
                  <a:lnTo>
                    <a:pt x="154" y="8"/>
                  </a:lnTo>
                  <a:lnTo>
                    <a:pt x="158" y="8"/>
                  </a:lnTo>
                  <a:lnTo>
                    <a:pt x="190" y="6"/>
                  </a:lnTo>
                  <a:lnTo>
                    <a:pt x="204" y="5"/>
                  </a:lnTo>
                  <a:lnTo>
                    <a:pt x="209" y="5"/>
                  </a:lnTo>
                  <a:lnTo>
                    <a:pt x="241" y="1"/>
                  </a:lnTo>
                  <a:lnTo>
                    <a:pt x="248" y="1"/>
                  </a:lnTo>
                  <a:lnTo>
                    <a:pt x="281" y="0"/>
                  </a:lnTo>
                  <a:lnTo>
                    <a:pt x="279" y="18"/>
                  </a:lnTo>
                  <a:lnTo>
                    <a:pt x="286" y="34"/>
                  </a:lnTo>
                  <a:lnTo>
                    <a:pt x="294" y="44"/>
                  </a:lnTo>
                  <a:lnTo>
                    <a:pt x="301" y="66"/>
                  </a:lnTo>
                  <a:lnTo>
                    <a:pt x="308" y="80"/>
                  </a:lnTo>
                  <a:lnTo>
                    <a:pt x="311" y="107"/>
                  </a:lnTo>
                  <a:lnTo>
                    <a:pt x="313" y="124"/>
                  </a:lnTo>
                  <a:lnTo>
                    <a:pt x="313" y="138"/>
                  </a:lnTo>
                  <a:lnTo>
                    <a:pt x="315" y="155"/>
                  </a:lnTo>
                  <a:lnTo>
                    <a:pt x="318" y="184"/>
                  </a:lnTo>
                  <a:lnTo>
                    <a:pt x="320" y="212"/>
                  </a:lnTo>
                  <a:lnTo>
                    <a:pt x="320" y="213"/>
                  </a:lnTo>
                  <a:lnTo>
                    <a:pt x="323" y="247"/>
                  </a:lnTo>
                  <a:lnTo>
                    <a:pt x="325" y="276"/>
                  </a:lnTo>
                  <a:lnTo>
                    <a:pt x="329" y="307"/>
                  </a:lnTo>
                  <a:lnTo>
                    <a:pt x="330" y="321"/>
                  </a:lnTo>
                  <a:lnTo>
                    <a:pt x="330" y="335"/>
                  </a:lnTo>
                  <a:lnTo>
                    <a:pt x="325" y="336"/>
                  </a:lnTo>
                  <a:lnTo>
                    <a:pt x="323" y="340"/>
                  </a:lnTo>
                  <a:lnTo>
                    <a:pt x="325" y="341"/>
                  </a:lnTo>
                  <a:lnTo>
                    <a:pt x="325" y="343"/>
                  </a:lnTo>
                  <a:lnTo>
                    <a:pt x="325" y="345"/>
                  </a:lnTo>
                  <a:lnTo>
                    <a:pt x="329" y="347"/>
                  </a:lnTo>
                  <a:lnTo>
                    <a:pt x="329" y="350"/>
                  </a:lnTo>
                  <a:lnTo>
                    <a:pt x="327" y="352"/>
                  </a:lnTo>
                  <a:lnTo>
                    <a:pt x="327" y="352"/>
                  </a:lnTo>
                  <a:lnTo>
                    <a:pt x="323" y="355"/>
                  </a:lnTo>
                  <a:lnTo>
                    <a:pt x="322" y="357"/>
                  </a:lnTo>
                  <a:lnTo>
                    <a:pt x="323" y="359"/>
                  </a:lnTo>
                  <a:lnTo>
                    <a:pt x="323" y="360"/>
                  </a:lnTo>
                  <a:lnTo>
                    <a:pt x="325" y="362"/>
                  </a:lnTo>
                  <a:lnTo>
                    <a:pt x="325" y="364"/>
                  </a:lnTo>
                  <a:lnTo>
                    <a:pt x="327" y="364"/>
                  </a:lnTo>
                  <a:lnTo>
                    <a:pt x="330" y="365"/>
                  </a:lnTo>
                  <a:lnTo>
                    <a:pt x="330" y="372"/>
                  </a:lnTo>
                  <a:lnTo>
                    <a:pt x="330" y="374"/>
                  </a:lnTo>
                  <a:lnTo>
                    <a:pt x="334" y="374"/>
                  </a:lnTo>
                  <a:lnTo>
                    <a:pt x="335" y="376"/>
                  </a:lnTo>
                  <a:lnTo>
                    <a:pt x="335" y="379"/>
                  </a:lnTo>
                  <a:lnTo>
                    <a:pt x="335" y="382"/>
                  </a:lnTo>
                  <a:lnTo>
                    <a:pt x="334" y="386"/>
                  </a:lnTo>
                  <a:lnTo>
                    <a:pt x="334" y="388"/>
                  </a:lnTo>
                  <a:lnTo>
                    <a:pt x="339" y="394"/>
                  </a:lnTo>
                  <a:lnTo>
                    <a:pt x="337" y="396"/>
                  </a:lnTo>
                  <a:lnTo>
                    <a:pt x="339" y="396"/>
                  </a:lnTo>
                  <a:lnTo>
                    <a:pt x="339" y="400"/>
                  </a:lnTo>
                  <a:lnTo>
                    <a:pt x="337" y="406"/>
                  </a:lnTo>
                  <a:lnTo>
                    <a:pt x="334" y="408"/>
                  </a:lnTo>
                  <a:lnTo>
                    <a:pt x="330" y="412"/>
                  </a:lnTo>
                  <a:lnTo>
                    <a:pt x="330" y="413"/>
                  </a:lnTo>
                  <a:lnTo>
                    <a:pt x="332" y="417"/>
                  </a:lnTo>
                  <a:lnTo>
                    <a:pt x="330" y="417"/>
                  </a:lnTo>
                  <a:lnTo>
                    <a:pt x="329" y="418"/>
                  </a:lnTo>
                  <a:lnTo>
                    <a:pt x="327" y="422"/>
                  </a:lnTo>
                  <a:lnTo>
                    <a:pt x="329" y="425"/>
                  </a:lnTo>
                  <a:lnTo>
                    <a:pt x="329" y="427"/>
                  </a:lnTo>
                  <a:lnTo>
                    <a:pt x="327" y="427"/>
                  </a:lnTo>
                  <a:lnTo>
                    <a:pt x="327" y="429"/>
                  </a:lnTo>
                  <a:lnTo>
                    <a:pt x="322" y="432"/>
                  </a:lnTo>
                  <a:lnTo>
                    <a:pt x="322" y="432"/>
                  </a:lnTo>
                  <a:lnTo>
                    <a:pt x="323" y="434"/>
                  </a:lnTo>
                  <a:lnTo>
                    <a:pt x="322" y="437"/>
                  </a:lnTo>
                  <a:lnTo>
                    <a:pt x="320" y="441"/>
                  </a:lnTo>
                  <a:lnTo>
                    <a:pt x="315" y="444"/>
                  </a:lnTo>
                  <a:lnTo>
                    <a:pt x="315" y="451"/>
                  </a:lnTo>
                  <a:lnTo>
                    <a:pt x="313" y="451"/>
                  </a:lnTo>
                  <a:lnTo>
                    <a:pt x="313" y="447"/>
                  </a:lnTo>
                  <a:lnTo>
                    <a:pt x="311" y="449"/>
                  </a:lnTo>
                  <a:lnTo>
                    <a:pt x="311" y="451"/>
                  </a:lnTo>
                  <a:lnTo>
                    <a:pt x="310" y="453"/>
                  </a:lnTo>
                  <a:lnTo>
                    <a:pt x="310" y="451"/>
                  </a:lnTo>
                  <a:lnTo>
                    <a:pt x="308" y="449"/>
                  </a:lnTo>
                  <a:lnTo>
                    <a:pt x="305" y="458"/>
                  </a:lnTo>
                  <a:lnTo>
                    <a:pt x="305" y="458"/>
                  </a:lnTo>
                  <a:lnTo>
                    <a:pt x="305" y="461"/>
                  </a:lnTo>
                  <a:lnTo>
                    <a:pt x="310" y="464"/>
                  </a:lnTo>
                  <a:lnTo>
                    <a:pt x="310" y="466"/>
                  </a:lnTo>
                  <a:lnTo>
                    <a:pt x="308" y="468"/>
                  </a:lnTo>
                  <a:lnTo>
                    <a:pt x="306" y="470"/>
                  </a:lnTo>
                  <a:lnTo>
                    <a:pt x="303" y="473"/>
                  </a:lnTo>
                  <a:lnTo>
                    <a:pt x="303" y="473"/>
                  </a:lnTo>
                  <a:lnTo>
                    <a:pt x="306" y="473"/>
                  </a:lnTo>
                  <a:lnTo>
                    <a:pt x="306" y="475"/>
                  </a:lnTo>
                  <a:lnTo>
                    <a:pt x="301" y="478"/>
                  </a:lnTo>
                  <a:lnTo>
                    <a:pt x="301" y="478"/>
                  </a:lnTo>
                  <a:lnTo>
                    <a:pt x="301" y="480"/>
                  </a:lnTo>
                  <a:lnTo>
                    <a:pt x="303" y="480"/>
                  </a:lnTo>
                  <a:lnTo>
                    <a:pt x="303" y="483"/>
                  </a:lnTo>
                  <a:lnTo>
                    <a:pt x="303" y="487"/>
                  </a:lnTo>
                  <a:lnTo>
                    <a:pt x="301" y="488"/>
                  </a:lnTo>
                  <a:lnTo>
                    <a:pt x="303" y="490"/>
                  </a:lnTo>
                  <a:lnTo>
                    <a:pt x="300" y="492"/>
                  </a:lnTo>
                  <a:lnTo>
                    <a:pt x="300" y="490"/>
                  </a:lnTo>
                  <a:lnTo>
                    <a:pt x="300" y="492"/>
                  </a:lnTo>
                  <a:lnTo>
                    <a:pt x="303" y="492"/>
                  </a:lnTo>
                  <a:lnTo>
                    <a:pt x="303" y="494"/>
                  </a:lnTo>
                  <a:lnTo>
                    <a:pt x="303" y="495"/>
                  </a:lnTo>
                  <a:lnTo>
                    <a:pt x="298" y="494"/>
                  </a:lnTo>
                  <a:lnTo>
                    <a:pt x="298" y="495"/>
                  </a:lnTo>
                  <a:lnTo>
                    <a:pt x="300" y="499"/>
                  </a:lnTo>
                  <a:lnTo>
                    <a:pt x="303" y="500"/>
                  </a:lnTo>
                  <a:lnTo>
                    <a:pt x="303" y="502"/>
                  </a:lnTo>
                  <a:lnTo>
                    <a:pt x="300" y="502"/>
                  </a:lnTo>
                  <a:lnTo>
                    <a:pt x="300" y="504"/>
                  </a:lnTo>
                  <a:lnTo>
                    <a:pt x="305" y="504"/>
                  </a:lnTo>
                  <a:lnTo>
                    <a:pt x="301" y="512"/>
                  </a:lnTo>
                  <a:lnTo>
                    <a:pt x="296" y="516"/>
                  </a:lnTo>
                  <a:lnTo>
                    <a:pt x="294" y="521"/>
                  </a:lnTo>
                  <a:lnTo>
                    <a:pt x="294" y="524"/>
                  </a:lnTo>
                  <a:lnTo>
                    <a:pt x="298" y="529"/>
                  </a:lnTo>
                  <a:lnTo>
                    <a:pt x="303" y="536"/>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30" name="Freeform 32">
              <a:extLst>
                <a:ext uri="{FF2B5EF4-FFF2-40B4-BE49-F238E27FC236}">
                  <a16:creationId xmlns:a16="http://schemas.microsoft.com/office/drawing/2014/main" id="{1326A533-D04A-9957-FDF6-596C1659DB86}"/>
                </a:ext>
              </a:extLst>
            </p:cNvPr>
            <p:cNvSpPr>
              <a:spLocks/>
            </p:cNvSpPr>
            <p:nvPr/>
          </p:nvSpPr>
          <p:spPr bwMode="gray">
            <a:xfrm>
              <a:off x="7765749" y="3508177"/>
              <a:ext cx="27375" cy="37037"/>
            </a:xfrm>
            <a:custGeom>
              <a:avLst/>
              <a:gdLst/>
              <a:ahLst/>
              <a:cxnLst>
                <a:cxn ang="0">
                  <a:pos x="9" y="4"/>
                </a:cxn>
                <a:cxn ang="0">
                  <a:pos x="17" y="11"/>
                </a:cxn>
                <a:cxn ang="0">
                  <a:pos x="9" y="23"/>
                </a:cxn>
                <a:cxn ang="0">
                  <a:pos x="9" y="19"/>
                </a:cxn>
                <a:cxn ang="0">
                  <a:pos x="9" y="19"/>
                </a:cxn>
                <a:cxn ang="0">
                  <a:pos x="9" y="18"/>
                </a:cxn>
                <a:cxn ang="0">
                  <a:pos x="9" y="14"/>
                </a:cxn>
                <a:cxn ang="0">
                  <a:pos x="5" y="12"/>
                </a:cxn>
                <a:cxn ang="0">
                  <a:pos x="4" y="11"/>
                </a:cxn>
                <a:cxn ang="0">
                  <a:pos x="0" y="9"/>
                </a:cxn>
                <a:cxn ang="0">
                  <a:pos x="5" y="0"/>
                </a:cxn>
                <a:cxn ang="0">
                  <a:pos x="9" y="4"/>
                </a:cxn>
              </a:cxnLst>
              <a:rect l="0" t="0" r="r" b="b"/>
              <a:pathLst>
                <a:path w="17" h="23">
                  <a:moveTo>
                    <a:pt x="9" y="4"/>
                  </a:moveTo>
                  <a:lnTo>
                    <a:pt x="17" y="11"/>
                  </a:lnTo>
                  <a:lnTo>
                    <a:pt x="9" y="23"/>
                  </a:lnTo>
                  <a:lnTo>
                    <a:pt x="9" y="19"/>
                  </a:lnTo>
                  <a:lnTo>
                    <a:pt x="9" y="19"/>
                  </a:lnTo>
                  <a:lnTo>
                    <a:pt x="9" y="18"/>
                  </a:lnTo>
                  <a:lnTo>
                    <a:pt x="9" y="14"/>
                  </a:lnTo>
                  <a:lnTo>
                    <a:pt x="5" y="12"/>
                  </a:lnTo>
                  <a:lnTo>
                    <a:pt x="4" y="11"/>
                  </a:lnTo>
                  <a:lnTo>
                    <a:pt x="0" y="9"/>
                  </a:lnTo>
                  <a:lnTo>
                    <a:pt x="5" y="0"/>
                  </a:lnTo>
                  <a:lnTo>
                    <a:pt x="9" y="4"/>
                  </a:lnTo>
                  <a:close/>
                </a:path>
              </a:pathLst>
            </a:custGeom>
            <a:grpFill/>
            <a:ln w="6350">
              <a:solidFill>
                <a:srgbClr val="669933"/>
              </a:solidFill>
              <a:round/>
              <a:headEnd/>
              <a:tailEnd/>
            </a:ln>
          </p:spPr>
          <p:txBody>
            <a:bodyPr vert="horz" wrap="square" lIns="44450" tIns="44450" rIns="44450" bIns="44450" numCol="1" anchor="t" anchorCtr="0" compatLnSpc="1">
              <a:prstTxWarp prst="textNoShape">
                <a:avLst/>
              </a:prstTxWarp>
            </a:bodyPr>
            <a:lstStyle/>
            <a:p>
              <a:endParaRPr lang="en-US" dirty="0">
                <a:solidFill>
                  <a:schemeClr val="tx2"/>
                </a:solidFill>
              </a:endParaRPr>
            </a:p>
          </p:txBody>
        </p:sp>
        <p:sp>
          <p:nvSpPr>
            <p:cNvPr id="1831" name="Freeform 33">
              <a:extLst>
                <a:ext uri="{FF2B5EF4-FFF2-40B4-BE49-F238E27FC236}">
                  <a16:creationId xmlns:a16="http://schemas.microsoft.com/office/drawing/2014/main" id="{9308B9AE-2139-039B-6C68-83A7EA4E6C65}"/>
                </a:ext>
              </a:extLst>
            </p:cNvPr>
            <p:cNvSpPr>
              <a:spLocks/>
            </p:cNvSpPr>
            <p:nvPr/>
          </p:nvSpPr>
          <p:spPr bwMode="gray">
            <a:xfrm>
              <a:off x="7909064" y="3324607"/>
              <a:ext cx="146534" cy="239929"/>
            </a:xfrm>
            <a:custGeom>
              <a:avLst/>
              <a:gdLst/>
              <a:ahLst/>
              <a:cxnLst>
                <a:cxn ang="0">
                  <a:pos x="34" y="138"/>
                </a:cxn>
                <a:cxn ang="0">
                  <a:pos x="33" y="128"/>
                </a:cxn>
                <a:cxn ang="0">
                  <a:pos x="26" y="109"/>
                </a:cxn>
                <a:cxn ang="0">
                  <a:pos x="17" y="77"/>
                </a:cxn>
                <a:cxn ang="0">
                  <a:pos x="14" y="67"/>
                </a:cxn>
                <a:cxn ang="0">
                  <a:pos x="12" y="61"/>
                </a:cxn>
                <a:cxn ang="0">
                  <a:pos x="10" y="53"/>
                </a:cxn>
                <a:cxn ang="0">
                  <a:pos x="0" y="17"/>
                </a:cxn>
                <a:cxn ang="0">
                  <a:pos x="2" y="17"/>
                </a:cxn>
                <a:cxn ang="0">
                  <a:pos x="4" y="10"/>
                </a:cxn>
                <a:cxn ang="0">
                  <a:pos x="7" y="5"/>
                </a:cxn>
                <a:cxn ang="0">
                  <a:pos x="10" y="2"/>
                </a:cxn>
                <a:cxn ang="0">
                  <a:pos x="15" y="2"/>
                </a:cxn>
                <a:cxn ang="0">
                  <a:pos x="24" y="0"/>
                </a:cxn>
                <a:cxn ang="0">
                  <a:pos x="29" y="2"/>
                </a:cxn>
                <a:cxn ang="0">
                  <a:pos x="29" y="3"/>
                </a:cxn>
                <a:cxn ang="0">
                  <a:pos x="29" y="5"/>
                </a:cxn>
                <a:cxn ang="0">
                  <a:pos x="26" y="7"/>
                </a:cxn>
                <a:cxn ang="0">
                  <a:pos x="26" y="10"/>
                </a:cxn>
                <a:cxn ang="0">
                  <a:pos x="26" y="12"/>
                </a:cxn>
                <a:cxn ang="0">
                  <a:pos x="26" y="12"/>
                </a:cxn>
                <a:cxn ang="0">
                  <a:pos x="17" y="26"/>
                </a:cxn>
                <a:cxn ang="0">
                  <a:pos x="22" y="29"/>
                </a:cxn>
                <a:cxn ang="0">
                  <a:pos x="22" y="41"/>
                </a:cxn>
                <a:cxn ang="0">
                  <a:pos x="31" y="50"/>
                </a:cxn>
                <a:cxn ang="0">
                  <a:pos x="43" y="60"/>
                </a:cxn>
                <a:cxn ang="0">
                  <a:pos x="48" y="79"/>
                </a:cxn>
                <a:cxn ang="0">
                  <a:pos x="55" y="84"/>
                </a:cxn>
                <a:cxn ang="0">
                  <a:pos x="58" y="91"/>
                </a:cxn>
                <a:cxn ang="0">
                  <a:pos x="70" y="102"/>
                </a:cxn>
                <a:cxn ang="0">
                  <a:pos x="79" y="102"/>
                </a:cxn>
                <a:cxn ang="0">
                  <a:pos x="91" y="138"/>
                </a:cxn>
                <a:cxn ang="0">
                  <a:pos x="89" y="138"/>
                </a:cxn>
                <a:cxn ang="0">
                  <a:pos x="87" y="138"/>
                </a:cxn>
                <a:cxn ang="0">
                  <a:pos x="65" y="143"/>
                </a:cxn>
                <a:cxn ang="0">
                  <a:pos x="38" y="149"/>
                </a:cxn>
                <a:cxn ang="0">
                  <a:pos x="34" y="138"/>
                </a:cxn>
              </a:cxnLst>
              <a:rect l="0" t="0" r="r" b="b"/>
              <a:pathLst>
                <a:path w="91" h="149">
                  <a:moveTo>
                    <a:pt x="34" y="138"/>
                  </a:moveTo>
                  <a:lnTo>
                    <a:pt x="33" y="128"/>
                  </a:lnTo>
                  <a:lnTo>
                    <a:pt x="26" y="109"/>
                  </a:lnTo>
                  <a:lnTo>
                    <a:pt x="17" y="77"/>
                  </a:lnTo>
                  <a:lnTo>
                    <a:pt x="14" y="67"/>
                  </a:lnTo>
                  <a:lnTo>
                    <a:pt x="12" y="61"/>
                  </a:lnTo>
                  <a:lnTo>
                    <a:pt x="10" y="53"/>
                  </a:lnTo>
                  <a:lnTo>
                    <a:pt x="0" y="17"/>
                  </a:lnTo>
                  <a:lnTo>
                    <a:pt x="2" y="17"/>
                  </a:lnTo>
                  <a:lnTo>
                    <a:pt x="4" y="10"/>
                  </a:lnTo>
                  <a:lnTo>
                    <a:pt x="7" y="5"/>
                  </a:lnTo>
                  <a:lnTo>
                    <a:pt x="10" y="2"/>
                  </a:lnTo>
                  <a:lnTo>
                    <a:pt x="15" y="2"/>
                  </a:lnTo>
                  <a:lnTo>
                    <a:pt x="24" y="0"/>
                  </a:lnTo>
                  <a:lnTo>
                    <a:pt x="29" y="2"/>
                  </a:lnTo>
                  <a:lnTo>
                    <a:pt x="29" y="3"/>
                  </a:lnTo>
                  <a:lnTo>
                    <a:pt x="29" y="5"/>
                  </a:lnTo>
                  <a:lnTo>
                    <a:pt x="26" y="7"/>
                  </a:lnTo>
                  <a:lnTo>
                    <a:pt x="26" y="10"/>
                  </a:lnTo>
                  <a:lnTo>
                    <a:pt x="26" y="12"/>
                  </a:lnTo>
                  <a:lnTo>
                    <a:pt x="26" y="12"/>
                  </a:lnTo>
                  <a:lnTo>
                    <a:pt x="17" y="26"/>
                  </a:lnTo>
                  <a:lnTo>
                    <a:pt x="22" y="29"/>
                  </a:lnTo>
                  <a:lnTo>
                    <a:pt x="22" y="41"/>
                  </a:lnTo>
                  <a:lnTo>
                    <a:pt x="31" y="50"/>
                  </a:lnTo>
                  <a:lnTo>
                    <a:pt x="43" y="60"/>
                  </a:lnTo>
                  <a:lnTo>
                    <a:pt x="48" y="79"/>
                  </a:lnTo>
                  <a:lnTo>
                    <a:pt x="55" y="84"/>
                  </a:lnTo>
                  <a:lnTo>
                    <a:pt x="58" y="91"/>
                  </a:lnTo>
                  <a:lnTo>
                    <a:pt x="70" y="102"/>
                  </a:lnTo>
                  <a:lnTo>
                    <a:pt x="79" y="102"/>
                  </a:lnTo>
                  <a:lnTo>
                    <a:pt x="91" y="138"/>
                  </a:lnTo>
                  <a:lnTo>
                    <a:pt x="89" y="138"/>
                  </a:lnTo>
                  <a:lnTo>
                    <a:pt x="87" y="138"/>
                  </a:lnTo>
                  <a:lnTo>
                    <a:pt x="65" y="143"/>
                  </a:lnTo>
                  <a:lnTo>
                    <a:pt x="38" y="149"/>
                  </a:lnTo>
                  <a:lnTo>
                    <a:pt x="34" y="138"/>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32" name="Freeform 34">
              <a:extLst>
                <a:ext uri="{FF2B5EF4-FFF2-40B4-BE49-F238E27FC236}">
                  <a16:creationId xmlns:a16="http://schemas.microsoft.com/office/drawing/2014/main" id="{171DD44D-C184-5E9A-987A-1163CE11E99F}"/>
                </a:ext>
              </a:extLst>
            </p:cNvPr>
            <p:cNvSpPr>
              <a:spLocks/>
            </p:cNvSpPr>
            <p:nvPr/>
          </p:nvSpPr>
          <p:spPr bwMode="gray">
            <a:xfrm>
              <a:off x="7058845" y="3310114"/>
              <a:ext cx="613510" cy="613510"/>
            </a:xfrm>
            <a:custGeom>
              <a:avLst/>
              <a:gdLst/>
              <a:ahLst/>
              <a:cxnLst>
                <a:cxn ang="0">
                  <a:pos x="239" y="212"/>
                </a:cxn>
                <a:cxn ang="0">
                  <a:pos x="232" y="238"/>
                </a:cxn>
                <a:cxn ang="0">
                  <a:pos x="224" y="260"/>
                </a:cxn>
                <a:cxn ang="0">
                  <a:pos x="214" y="288"/>
                </a:cxn>
                <a:cxn ang="0">
                  <a:pos x="205" y="308"/>
                </a:cxn>
                <a:cxn ang="0">
                  <a:pos x="209" y="322"/>
                </a:cxn>
                <a:cxn ang="0">
                  <a:pos x="202" y="335"/>
                </a:cxn>
                <a:cxn ang="0">
                  <a:pos x="186" y="339"/>
                </a:cxn>
                <a:cxn ang="0">
                  <a:pos x="169" y="351"/>
                </a:cxn>
                <a:cxn ang="0">
                  <a:pos x="156" y="363"/>
                </a:cxn>
                <a:cxn ang="0">
                  <a:pos x="125" y="368"/>
                </a:cxn>
                <a:cxn ang="0">
                  <a:pos x="106" y="380"/>
                </a:cxn>
                <a:cxn ang="0">
                  <a:pos x="80" y="375"/>
                </a:cxn>
                <a:cxn ang="0">
                  <a:pos x="67" y="356"/>
                </a:cxn>
                <a:cxn ang="0">
                  <a:pos x="58" y="352"/>
                </a:cxn>
                <a:cxn ang="0">
                  <a:pos x="46" y="342"/>
                </a:cxn>
                <a:cxn ang="0">
                  <a:pos x="26" y="327"/>
                </a:cxn>
                <a:cxn ang="0">
                  <a:pos x="12" y="306"/>
                </a:cxn>
                <a:cxn ang="0">
                  <a:pos x="3" y="282"/>
                </a:cxn>
                <a:cxn ang="0">
                  <a:pos x="5" y="265"/>
                </a:cxn>
                <a:cxn ang="0">
                  <a:pos x="24" y="241"/>
                </a:cxn>
                <a:cxn ang="0">
                  <a:pos x="27" y="217"/>
                </a:cxn>
                <a:cxn ang="0">
                  <a:pos x="39" y="192"/>
                </a:cxn>
                <a:cxn ang="0">
                  <a:pos x="51" y="207"/>
                </a:cxn>
                <a:cxn ang="0">
                  <a:pos x="58" y="190"/>
                </a:cxn>
                <a:cxn ang="0">
                  <a:pos x="56" y="173"/>
                </a:cxn>
                <a:cxn ang="0">
                  <a:pos x="72" y="151"/>
                </a:cxn>
                <a:cxn ang="0">
                  <a:pos x="96" y="144"/>
                </a:cxn>
                <a:cxn ang="0">
                  <a:pos x="109" y="123"/>
                </a:cxn>
                <a:cxn ang="0">
                  <a:pos x="123" y="105"/>
                </a:cxn>
                <a:cxn ang="0">
                  <a:pos x="123" y="86"/>
                </a:cxn>
                <a:cxn ang="0">
                  <a:pos x="126" y="74"/>
                </a:cxn>
                <a:cxn ang="0">
                  <a:pos x="132" y="36"/>
                </a:cxn>
                <a:cxn ang="0">
                  <a:pos x="121" y="11"/>
                </a:cxn>
                <a:cxn ang="0">
                  <a:pos x="137" y="26"/>
                </a:cxn>
                <a:cxn ang="0">
                  <a:pos x="209" y="88"/>
                </a:cxn>
                <a:cxn ang="0">
                  <a:pos x="255" y="127"/>
                </a:cxn>
                <a:cxn ang="0">
                  <a:pos x="268" y="106"/>
                </a:cxn>
                <a:cxn ang="0">
                  <a:pos x="285" y="96"/>
                </a:cxn>
                <a:cxn ang="0">
                  <a:pos x="292" y="84"/>
                </a:cxn>
                <a:cxn ang="0">
                  <a:pos x="297" y="91"/>
                </a:cxn>
                <a:cxn ang="0">
                  <a:pos x="316" y="91"/>
                </a:cxn>
                <a:cxn ang="0">
                  <a:pos x="320" y="79"/>
                </a:cxn>
                <a:cxn ang="0">
                  <a:pos x="335" y="72"/>
                </a:cxn>
                <a:cxn ang="0">
                  <a:pos x="357" y="74"/>
                </a:cxn>
                <a:cxn ang="0">
                  <a:pos x="362" y="72"/>
                </a:cxn>
                <a:cxn ang="0">
                  <a:pos x="366" y="79"/>
                </a:cxn>
                <a:cxn ang="0">
                  <a:pos x="371" y="84"/>
                </a:cxn>
                <a:cxn ang="0">
                  <a:pos x="373" y="89"/>
                </a:cxn>
                <a:cxn ang="0">
                  <a:pos x="379" y="100"/>
                </a:cxn>
                <a:cxn ang="0">
                  <a:pos x="359" y="111"/>
                </a:cxn>
                <a:cxn ang="0">
                  <a:pos x="332" y="108"/>
                </a:cxn>
                <a:cxn ang="0">
                  <a:pos x="328" y="134"/>
                </a:cxn>
                <a:cxn ang="0">
                  <a:pos x="318" y="151"/>
                </a:cxn>
                <a:cxn ang="0">
                  <a:pos x="308" y="159"/>
                </a:cxn>
                <a:cxn ang="0">
                  <a:pos x="285" y="180"/>
                </a:cxn>
              </a:cxnLst>
              <a:rect l="0" t="0" r="r" b="b"/>
              <a:pathLst>
                <a:path w="381" h="381">
                  <a:moveTo>
                    <a:pt x="275" y="212"/>
                  </a:moveTo>
                  <a:lnTo>
                    <a:pt x="273" y="217"/>
                  </a:lnTo>
                  <a:lnTo>
                    <a:pt x="270" y="221"/>
                  </a:lnTo>
                  <a:lnTo>
                    <a:pt x="255" y="217"/>
                  </a:lnTo>
                  <a:lnTo>
                    <a:pt x="250" y="209"/>
                  </a:lnTo>
                  <a:lnTo>
                    <a:pt x="239" y="207"/>
                  </a:lnTo>
                  <a:lnTo>
                    <a:pt x="239" y="212"/>
                  </a:lnTo>
                  <a:lnTo>
                    <a:pt x="239" y="214"/>
                  </a:lnTo>
                  <a:lnTo>
                    <a:pt x="238" y="217"/>
                  </a:lnTo>
                  <a:lnTo>
                    <a:pt x="239" y="224"/>
                  </a:lnTo>
                  <a:lnTo>
                    <a:pt x="238" y="229"/>
                  </a:lnTo>
                  <a:lnTo>
                    <a:pt x="238" y="233"/>
                  </a:lnTo>
                  <a:lnTo>
                    <a:pt x="234" y="235"/>
                  </a:lnTo>
                  <a:lnTo>
                    <a:pt x="232" y="238"/>
                  </a:lnTo>
                  <a:lnTo>
                    <a:pt x="232" y="240"/>
                  </a:lnTo>
                  <a:lnTo>
                    <a:pt x="234" y="241"/>
                  </a:lnTo>
                  <a:lnTo>
                    <a:pt x="234" y="243"/>
                  </a:lnTo>
                  <a:lnTo>
                    <a:pt x="231" y="246"/>
                  </a:lnTo>
                  <a:lnTo>
                    <a:pt x="226" y="255"/>
                  </a:lnTo>
                  <a:lnTo>
                    <a:pt x="226" y="257"/>
                  </a:lnTo>
                  <a:lnTo>
                    <a:pt x="224" y="260"/>
                  </a:lnTo>
                  <a:lnTo>
                    <a:pt x="226" y="262"/>
                  </a:lnTo>
                  <a:lnTo>
                    <a:pt x="224" y="267"/>
                  </a:lnTo>
                  <a:lnTo>
                    <a:pt x="224" y="270"/>
                  </a:lnTo>
                  <a:lnTo>
                    <a:pt x="222" y="276"/>
                  </a:lnTo>
                  <a:lnTo>
                    <a:pt x="217" y="281"/>
                  </a:lnTo>
                  <a:lnTo>
                    <a:pt x="214" y="286"/>
                  </a:lnTo>
                  <a:lnTo>
                    <a:pt x="214" y="288"/>
                  </a:lnTo>
                  <a:lnTo>
                    <a:pt x="210" y="289"/>
                  </a:lnTo>
                  <a:lnTo>
                    <a:pt x="210" y="293"/>
                  </a:lnTo>
                  <a:lnTo>
                    <a:pt x="210" y="294"/>
                  </a:lnTo>
                  <a:lnTo>
                    <a:pt x="207" y="299"/>
                  </a:lnTo>
                  <a:lnTo>
                    <a:pt x="207" y="301"/>
                  </a:lnTo>
                  <a:lnTo>
                    <a:pt x="205" y="305"/>
                  </a:lnTo>
                  <a:lnTo>
                    <a:pt x="205" y="308"/>
                  </a:lnTo>
                  <a:lnTo>
                    <a:pt x="202" y="313"/>
                  </a:lnTo>
                  <a:lnTo>
                    <a:pt x="203" y="313"/>
                  </a:lnTo>
                  <a:lnTo>
                    <a:pt x="202" y="317"/>
                  </a:lnTo>
                  <a:lnTo>
                    <a:pt x="203" y="317"/>
                  </a:lnTo>
                  <a:lnTo>
                    <a:pt x="207" y="317"/>
                  </a:lnTo>
                  <a:lnTo>
                    <a:pt x="210" y="318"/>
                  </a:lnTo>
                  <a:lnTo>
                    <a:pt x="209" y="322"/>
                  </a:lnTo>
                  <a:lnTo>
                    <a:pt x="203" y="325"/>
                  </a:lnTo>
                  <a:lnTo>
                    <a:pt x="203" y="329"/>
                  </a:lnTo>
                  <a:lnTo>
                    <a:pt x="205" y="329"/>
                  </a:lnTo>
                  <a:lnTo>
                    <a:pt x="207" y="329"/>
                  </a:lnTo>
                  <a:lnTo>
                    <a:pt x="207" y="330"/>
                  </a:lnTo>
                  <a:lnTo>
                    <a:pt x="202" y="334"/>
                  </a:lnTo>
                  <a:lnTo>
                    <a:pt x="202" y="335"/>
                  </a:lnTo>
                  <a:lnTo>
                    <a:pt x="198" y="337"/>
                  </a:lnTo>
                  <a:lnTo>
                    <a:pt x="197" y="340"/>
                  </a:lnTo>
                  <a:lnTo>
                    <a:pt x="193" y="342"/>
                  </a:lnTo>
                  <a:lnTo>
                    <a:pt x="191" y="342"/>
                  </a:lnTo>
                  <a:lnTo>
                    <a:pt x="191" y="339"/>
                  </a:lnTo>
                  <a:lnTo>
                    <a:pt x="188" y="337"/>
                  </a:lnTo>
                  <a:lnTo>
                    <a:pt x="186" y="339"/>
                  </a:lnTo>
                  <a:lnTo>
                    <a:pt x="181" y="342"/>
                  </a:lnTo>
                  <a:lnTo>
                    <a:pt x="174" y="349"/>
                  </a:lnTo>
                  <a:lnTo>
                    <a:pt x="171" y="349"/>
                  </a:lnTo>
                  <a:lnTo>
                    <a:pt x="171" y="351"/>
                  </a:lnTo>
                  <a:lnTo>
                    <a:pt x="171" y="351"/>
                  </a:lnTo>
                  <a:lnTo>
                    <a:pt x="169" y="352"/>
                  </a:lnTo>
                  <a:lnTo>
                    <a:pt x="169" y="351"/>
                  </a:lnTo>
                  <a:lnTo>
                    <a:pt x="166" y="351"/>
                  </a:lnTo>
                  <a:lnTo>
                    <a:pt x="166" y="349"/>
                  </a:lnTo>
                  <a:lnTo>
                    <a:pt x="161" y="347"/>
                  </a:lnTo>
                  <a:lnTo>
                    <a:pt x="159" y="352"/>
                  </a:lnTo>
                  <a:lnTo>
                    <a:pt x="162" y="356"/>
                  </a:lnTo>
                  <a:lnTo>
                    <a:pt x="162" y="358"/>
                  </a:lnTo>
                  <a:lnTo>
                    <a:pt x="156" y="363"/>
                  </a:lnTo>
                  <a:lnTo>
                    <a:pt x="154" y="363"/>
                  </a:lnTo>
                  <a:lnTo>
                    <a:pt x="152" y="363"/>
                  </a:lnTo>
                  <a:lnTo>
                    <a:pt x="152" y="363"/>
                  </a:lnTo>
                  <a:lnTo>
                    <a:pt x="149" y="364"/>
                  </a:lnTo>
                  <a:lnTo>
                    <a:pt x="138" y="368"/>
                  </a:lnTo>
                  <a:lnTo>
                    <a:pt x="133" y="373"/>
                  </a:lnTo>
                  <a:lnTo>
                    <a:pt x="125" y="368"/>
                  </a:lnTo>
                  <a:lnTo>
                    <a:pt x="120" y="364"/>
                  </a:lnTo>
                  <a:lnTo>
                    <a:pt x="118" y="368"/>
                  </a:lnTo>
                  <a:lnTo>
                    <a:pt x="118" y="370"/>
                  </a:lnTo>
                  <a:lnTo>
                    <a:pt x="111" y="375"/>
                  </a:lnTo>
                  <a:lnTo>
                    <a:pt x="109" y="375"/>
                  </a:lnTo>
                  <a:lnTo>
                    <a:pt x="109" y="376"/>
                  </a:lnTo>
                  <a:lnTo>
                    <a:pt x="106" y="380"/>
                  </a:lnTo>
                  <a:lnTo>
                    <a:pt x="96" y="381"/>
                  </a:lnTo>
                  <a:lnTo>
                    <a:pt x="92" y="380"/>
                  </a:lnTo>
                  <a:lnTo>
                    <a:pt x="89" y="378"/>
                  </a:lnTo>
                  <a:lnTo>
                    <a:pt x="89" y="376"/>
                  </a:lnTo>
                  <a:lnTo>
                    <a:pt x="84" y="375"/>
                  </a:lnTo>
                  <a:lnTo>
                    <a:pt x="82" y="376"/>
                  </a:lnTo>
                  <a:lnTo>
                    <a:pt x="80" y="375"/>
                  </a:lnTo>
                  <a:lnTo>
                    <a:pt x="79" y="373"/>
                  </a:lnTo>
                  <a:lnTo>
                    <a:pt x="79" y="371"/>
                  </a:lnTo>
                  <a:lnTo>
                    <a:pt x="75" y="370"/>
                  </a:lnTo>
                  <a:lnTo>
                    <a:pt x="72" y="368"/>
                  </a:lnTo>
                  <a:lnTo>
                    <a:pt x="72" y="363"/>
                  </a:lnTo>
                  <a:lnTo>
                    <a:pt x="65" y="358"/>
                  </a:lnTo>
                  <a:lnTo>
                    <a:pt x="67" y="356"/>
                  </a:lnTo>
                  <a:lnTo>
                    <a:pt x="68" y="354"/>
                  </a:lnTo>
                  <a:lnTo>
                    <a:pt x="68" y="352"/>
                  </a:lnTo>
                  <a:lnTo>
                    <a:pt x="67" y="351"/>
                  </a:lnTo>
                  <a:lnTo>
                    <a:pt x="65" y="349"/>
                  </a:lnTo>
                  <a:lnTo>
                    <a:pt x="62" y="352"/>
                  </a:lnTo>
                  <a:lnTo>
                    <a:pt x="58" y="349"/>
                  </a:lnTo>
                  <a:lnTo>
                    <a:pt x="58" y="352"/>
                  </a:lnTo>
                  <a:lnTo>
                    <a:pt x="56" y="351"/>
                  </a:lnTo>
                  <a:lnTo>
                    <a:pt x="51" y="351"/>
                  </a:lnTo>
                  <a:lnTo>
                    <a:pt x="51" y="349"/>
                  </a:lnTo>
                  <a:lnTo>
                    <a:pt x="51" y="349"/>
                  </a:lnTo>
                  <a:lnTo>
                    <a:pt x="51" y="347"/>
                  </a:lnTo>
                  <a:lnTo>
                    <a:pt x="50" y="347"/>
                  </a:lnTo>
                  <a:lnTo>
                    <a:pt x="46" y="342"/>
                  </a:lnTo>
                  <a:lnTo>
                    <a:pt x="44" y="344"/>
                  </a:lnTo>
                  <a:lnTo>
                    <a:pt x="41" y="340"/>
                  </a:lnTo>
                  <a:lnTo>
                    <a:pt x="36" y="340"/>
                  </a:lnTo>
                  <a:lnTo>
                    <a:pt x="32" y="332"/>
                  </a:lnTo>
                  <a:lnTo>
                    <a:pt x="32" y="330"/>
                  </a:lnTo>
                  <a:lnTo>
                    <a:pt x="31" y="329"/>
                  </a:lnTo>
                  <a:lnTo>
                    <a:pt x="26" y="327"/>
                  </a:lnTo>
                  <a:lnTo>
                    <a:pt x="22" y="320"/>
                  </a:lnTo>
                  <a:lnTo>
                    <a:pt x="21" y="318"/>
                  </a:lnTo>
                  <a:lnTo>
                    <a:pt x="15" y="315"/>
                  </a:lnTo>
                  <a:lnTo>
                    <a:pt x="15" y="313"/>
                  </a:lnTo>
                  <a:lnTo>
                    <a:pt x="17" y="311"/>
                  </a:lnTo>
                  <a:lnTo>
                    <a:pt x="17" y="310"/>
                  </a:lnTo>
                  <a:lnTo>
                    <a:pt x="12" y="306"/>
                  </a:lnTo>
                  <a:lnTo>
                    <a:pt x="5" y="296"/>
                  </a:lnTo>
                  <a:lnTo>
                    <a:pt x="0" y="293"/>
                  </a:lnTo>
                  <a:lnTo>
                    <a:pt x="0" y="291"/>
                  </a:lnTo>
                  <a:lnTo>
                    <a:pt x="2" y="289"/>
                  </a:lnTo>
                  <a:lnTo>
                    <a:pt x="2" y="288"/>
                  </a:lnTo>
                  <a:lnTo>
                    <a:pt x="2" y="282"/>
                  </a:lnTo>
                  <a:lnTo>
                    <a:pt x="3" y="282"/>
                  </a:lnTo>
                  <a:lnTo>
                    <a:pt x="3" y="281"/>
                  </a:lnTo>
                  <a:lnTo>
                    <a:pt x="3" y="277"/>
                  </a:lnTo>
                  <a:lnTo>
                    <a:pt x="3" y="276"/>
                  </a:lnTo>
                  <a:lnTo>
                    <a:pt x="0" y="269"/>
                  </a:lnTo>
                  <a:lnTo>
                    <a:pt x="2" y="264"/>
                  </a:lnTo>
                  <a:lnTo>
                    <a:pt x="2" y="265"/>
                  </a:lnTo>
                  <a:lnTo>
                    <a:pt x="5" y="265"/>
                  </a:lnTo>
                  <a:lnTo>
                    <a:pt x="9" y="264"/>
                  </a:lnTo>
                  <a:lnTo>
                    <a:pt x="15" y="260"/>
                  </a:lnTo>
                  <a:lnTo>
                    <a:pt x="17" y="260"/>
                  </a:lnTo>
                  <a:lnTo>
                    <a:pt x="22" y="258"/>
                  </a:lnTo>
                  <a:lnTo>
                    <a:pt x="22" y="255"/>
                  </a:lnTo>
                  <a:lnTo>
                    <a:pt x="22" y="243"/>
                  </a:lnTo>
                  <a:lnTo>
                    <a:pt x="24" y="241"/>
                  </a:lnTo>
                  <a:lnTo>
                    <a:pt x="29" y="241"/>
                  </a:lnTo>
                  <a:lnTo>
                    <a:pt x="31" y="240"/>
                  </a:lnTo>
                  <a:lnTo>
                    <a:pt x="31" y="236"/>
                  </a:lnTo>
                  <a:lnTo>
                    <a:pt x="29" y="231"/>
                  </a:lnTo>
                  <a:lnTo>
                    <a:pt x="29" y="228"/>
                  </a:lnTo>
                  <a:lnTo>
                    <a:pt x="26" y="221"/>
                  </a:lnTo>
                  <a:lnTo>
                    <a:pt x="27" y="217"/>
                  </a:lnTo>
                  <a:lnTo>
                    <a:pt x="31" y="214"/>
                  </a:lnTo>
                  <a:lnTo>
                    <a:pt x="31" y="207"/>
                  </a:lnTo>
                  <a:lnTo>
                    <a:pt x="32" y="200"/>
                  </a:lnTo>
                  <a:lnTo>
                    <a:pt x="34" y="197"/>
                  </a:lnTo>
                  <a:lnTo>
                    <a:pt x="36" y="197"/>
                  </a:lnTo>
                  <a:lnTo>
                    <a:pt x="36" y="194"/>
                  </a:lnTo>
                  <a:lnTo>
                    <a:pt x="39" y="192"/>
                  </a:lnTo>
                  <a:lnTo>
                    <a:pt x="43" y="195"/>
                  </a:lnTo>
                  <a:lnTo>
                    <a:pt x="44" y="195"/>
                  </a:lnTo>
                  <a:lnTo>
                    <a:pt x="46" y="195"/>
                  </a:lnTo>
                  <a:lnTo>
                    <a:pt x="50" y="200"/>
                  </a:lnTo>
                  <a:lnTo>
                    <a:pt x="48" y="205"/>
                  </a:lnTo>
                  <a:lnTo>
                    <a:pt x="50" y="205"/>
                  </a:lnTo>
                  <a:lnTo>
                    <a:pt x="51" y="207"/>
                  </a:lnTo>
                  <a:lnTo>
                    <a:pt x="53" y="205"/>
                  </a:lnTo>
                  <a:lnTo>
                    <a:pt x="55" y="199"/>
                  </a:lnTo>
                  <a:lnTo>
                    <a:pt x="55" y="197"/>
                  </a:lnTo>
                  <a:lnTo>
                    <a:pt x="58" y="200"/>
                  </a:lnTo>
                  <a:lnTo>
                    <a:pt x="60" y="199"/>
                  </a:lnTo>
                  <a:lnTo>
                    <a:pt x="58" y="195"/>
                  </a:lnTo>
                  <a:lnTo>
                    <a:pt x="58" y="190"/>
                  </a:lnTo>
                  <a:lnTo>
                    <a:pt x="55" y="187"/>
                  </a:lnTo>
                  <a:lnTo>
                    <a:pt x="53" y="185"/>
                  </a:lnTo>
                  <a:lnTo>
                    <a:pt x="53" y="183"/>
                  </a:lnTo>
                  <a:lnTo>
                    <a:pt x="56" y="183"/>
                  </a:lnTo>
                  <a:lnTo>
                    <a:pt x="58" y="182"/>
                  </a:lnTo>
                  <a:lnTo>
                    <a:pt x="58" y="178"/>
                  </a:lnTo>
                  <a:lnTo>
                    <a:pt x="56" y="173"/>
                  </a:lnTo>
                  <a:lnTo>
                    <a:pt x="60" y="168"/>
                  </a:lnTo>
                  <a:lnTo>
                    <a:pt x="62" y="166"/>
                  </a:lnTo>
                  <a:lnTo>
                    <a:pt x="62" y="163"/>
                  </a:lnTo>
                  <a:lnTo>
                    <a:pt x="63" y="161"/>
                  </a:lnTo>
                  <a:lnTo>
                    <a:pt x="70" y="161"/>
                  </a:lnTo>
                  <a:lnTo>
                    <a:pt x="70" y="152"/>
                  </a:lnTo>
                  <a:lnTo>
                    <a:pt x="72" y="151"/>
                  </a:lnTo>
                  <a:lnTo>
                    <a:pt x="77" y="144"/>
                  </a:lnTo>
                  <a:lnTo>
                    <a:pt x="79" y="144"/>
                  </a:lnTo>
                  <a:lnTo>
                    <a:pt x="80" y="144"/>
                  </a:lnTo>
                  <a:lnTo>
                    <a:pt x="85" y="149"/>
                  </a:lnTo>
                  <a:lnTo>
                    <a:pt x="89" y="149"/>
                  </a:lnTo>
                  <a:lnTo>
                    <a:pt x="92" y="144"/>
                  </a:lnTo>
                  <a:lnTo>
                    <a:pt x="96" y="144"/>
                  </a:lnTo>
                  <a:lnTo>
                    <a:pt x="96" y="141"/>
                  </a:lnTo>
                  <a:lnTo>
                    <a:pt x="99" y="141"/>
                  </a:lnTo>
                  <a:lnTo>
                    <a:pt x="99" y="137"/>
                  </a:lnTo>
                  <a:lnTo>
                    <a:pt x="104" y="134"/>
                  </a:lnTo>
                  <a:lnTo>
                    <a:pt x="106" y="130"/>
                  </a:lnTo>
                  <a:lnTo>
                    <a:pt x="109" y="125"/>
                  </a:lnTo>
                  <a:lnTo>
                    <a:pt x="109" y="123"/>
                  </a:lnTo>
                  <a:lnTo>
                    <a:pt x="113" y="120"/>
                  </a:lnTo>
                  <a:lnTo>
                    <a:pt x="116" y="117"/>
                  </a:lnTo>
                  <a:lnTo>
                    <a:pt x="118" y="115"/>
                  </a:lnTo>
                  <a:lnTo>
                    <a:pt x="121" y="113"/>
                  </a:lnTo>
                  <a:lnTo>
                    <a:pt x="121" y="110"/>
                  </a:lnTo>
                  <a:lnTo>
                    <a:pt x="121" y="108"/>
                  </a:lnTo>
                  <a:lnTo>
                    <a:pt x="123" y="105"/>
                  </a:lnTo>
                  <a:lnTo>
                    <a:pt x="123" y="103"/>
                  </a:lnTo>
                  <a:lnTo>
                    <a:pt x="121" y="101"/>
                  </a:lnTo>
                  <a:lnTo>
                    <a:pt x="120" y="100"/>
                  </a:lnTo>
                  <a:lnTo>
                    <a:pt x="123" y="93"/>
                  </a:lnTo>
                  <a:lnTo>
                    <a:pt x="121" y="89"/>
                  </a:lnTo>
                  <a:lnTo>
                    <a:pt x="123" y="88"/>
                  </a:lnTo>
                  <a:lnTo>
                    <a:pt x="123" y="86"/>
                  </a:lnTo>
                  <a:lnTo>
                    <a:pt x="121" y="82"/>
                  </a:lnTo>
                  <a:lnTo>
                    <a:pt x="121" y="81"/>
                  </a:lnTo>
                  <a:lnTo>
                    <a:pt x="123" y="81"/>
                  </a:lnTo>
                  <a:lnTo>
                    <a:pt x="125" y="81"/>
                  </a:lnTo>
                  <a:lnTo>
                    <a:pt x="125" y="81"/>
                  </a:lnTo>
                  <a:lnTo>
                    <a:pt x="125" y="77"/>
                  </a:lnTo>
                  <a:lnTo>
                    <a:pt x="126" y="74"/>
                  </a:lnTo>
                  <a:lnTo>
                    <a:pt x="125" y="67"/>
                  </a:lnTo>
                  <a:lnTo>
                    <a:pt x="126" y="55"/>
                  </a:lnTo>
                  <a:lnTo>
                    <a:pt x="126" y="53"/>
                  </a:lnTo>
                  <a:lnTo>
                    <a:pt x="126" y="50"/>
                  </a:lnTo>
                  <a:lnTo>
                    <a:pt x="128" y="45"/>
                  </a:lnTo>
                  <a:lnTo>
                    <a:pt x="132" y="40"/>
                  </a:lnTo>
                  <a:lnTo>
                    <a:pt x="132" y="36"/>
                  </a:lnTo>
                  <a:lnTo>
                    <a:pt x="130" y="29"/>
                  </a:lnTo>
                  <a:lnTo>
                    <a:pt x="128" y="29"/>
                  </a:lnTo>
                  <a:lnTo>
                    <a:pt x="128" y="28"/>
                  </a:lnTo>
                  <a:lnTo>
                    <a:pt x="128" y="19"/>
                  </a:lnTo>
                  <a:lnTo>
                    <a:pt x="126" y="16"/>
                  </a:lnTo>
                  <a:lnTo>
                    <a:pt x="125" y="12"/>
                  </a:lnTo>
                  <a:lnTo>
                    <a:pt x="121" y="11"/>
                  </a:lnTo>
                  <a:lnTo>
                    <a:pt x="121" y="9"/>
                  </a:lnTo>
                  <a:lnTo>
                    <a:pt x="123" y="6"/>
                  </a:lnTo>
                  <a:lnTo>
                    <a:pt x="125" y="4"/>
                  </a:lnTo>
                  <a:lnTo>
                    <a:pt x="128" y="4"/>
                  </a:lnTo>
                  <a:lnTo>
                    <a:pt x="132" y="0"/>
                  </a:lnTo>
                  <a:lnTo>
                    <a:pt x="135" y="17"/>
                  </a:lnTo>
                  <a:lnTo>
                    <a:pt x="137" y="26"/>
                  </a:lnTo>
                  <a:lnTo>
                    <a:pt x="140" y="52"/>
                  </a:lnTo>
                  <a:lnTo>
                    <a:pt x="142" y="67"/>
                  </a:lnTo>
                  <a:lnTo>
                    <a:pt x="144" y="74"/>
                  </a:lnTo>
                  <a:lnTo>
                    <a:pt x="149" y="98"/>
                  </a:lnTo>
                  <a:lnTo>
                    <a:pt x="156" y="98"/>
                  </a:lnTo>
                  <a:lnTo>
                    <a:pt x="197" y="91"/>
                  </a:lnTo>
                  <a:lnTo>
                    <a:pt x="209" y="88"/>
                  </a:lnTo>
                  <a:lnTo>
                    <a:pt x="232" y="84"/>
                  </a:lnTo>
                  <a:lnTo>
                    <a:pt x="241" y="141"/>
                  </a:lnTo>
                  <a:lnTo>
                    <a:pt x="243" y="137"/>
                  </a:lnTo>
                  <a:lnTo>
                    <a:pt x="244" y="137"/>
                  </a:lnTo>
                  <a:lnTo>
                    <a:pt x="248" y="130"/>
                  </a:lnTo>
                  <a:lnTo>
                    <a:pt x="251" y="129"/>
                  </a:lnTo>
                  <a:lnTo>
                    <a:pt x="255" y="127"/>
                  </a:lnTo>
                  <a:lnTo>
                    <a:pt x="256" y="123"/>
                  </a:lnTo>
                  <a:lnTo>
                    <a:pt x="256" y="120"/>
                  </a:lnTo>
                  <a:lnTo>
                    <a:pt x="265" y="115"/>
                  </a:lnTo>
                  <a:lnTo>
                    <a:pt x="265" y="111"/>
                  </a:lnTo>
                  <a:lnTo>
                    <a:pt x="267" y="111"/>
                  </a:lnTo>
                  <a:lnTo>
                    <a:pt x="268" y="108"/>
                  </a:lnTo>
                  <a:lnTo>
                    <a:pt x="268" y="106"/>
                  </a:lnTo>
                  <a:lnTo>
                    <a:pt x="267" y="105"/>
                  </a:lnTo>
                  <a:lnTo>
                    <a:pt x="270" y="105"/>
                  </a:lnTo>
                  <a:lnTo>
                    <a:pt x="270" y="103"/>
                  </a:lnTo>
                  <a:lnTo>
                    <a:pt x="272" y="103"/>
                  </a:lnTo>
                  <a:lnTo>
                    <a:pt x="279" y="106"/>
                  </a:lnTo>
                  <a:lnTo>
                    <a:pt x="280" y="105"/>
                  </a:lnTo>
                  <a:lnTo>
                    <a:pt x="285" y="96"/>
                  </a:lnTo>
                  <a:lnTo>
                    <a:pt x="287" y="91"/>
                  </a:lnTo>
                  <a:lnTo>
                    <a:pt x="289" y="91"/>
                  </a:lnTo>
                  <a:lnTo>
                    <a:pt x="287" y="89"/>
                  </a:lnTo>
                  <a:lnTo>
                    <a:pt x="289" y="86"/>
                  </a:lnTo>
                  <a:lnTo>
                    <a:pt x="289" y="84"/>
                  </a:lnTo>
                  <a:lnTo>
                    <a:pt x="291" y="82"/>
                  </a:lnTo>
                  <a:lnTo>
                    <a:pt x="292" y="84"/>
                  </a:lnTo>
                  <a:lnTo>
                    <a:pt x="294" y="84"/>
                  </a:lnTo>
                  <a:lnTo>
                    <a:pt x="294" y="84"/>
                  </a:lnTo>
                  <a:lnTo>
                    <a:pt x="294" y="86"/>
                  </a:lnTo>
                  <a:lnTo>
                    <a:pt x="292" y="86"/>
                  </a:lnTo>
                  <a:lnTo>
                    <a:pt x="292" y="89"/>
                  </a:lnTo>
                  <a:lnTo>
                    <a:pt x="296" y="89"/>
                  </a:lnTo>
                  <a:lnTo>
                    <a:pt x="297" y="91"/>
                  </a:lnTo>
                  <a:lnTo>
                    <a:pt x="301" y="93"/>
                  </a:lnTo>
                  <a:lnTo>
                    <a:pt x="303" y="91"/>
                  </a:lnTo>
                  <a:lnTo>
                    <a:pt x="304" y="93"/>
                  </a:lnTo>
                  <a:lnTo>
                    <a:pt x="306" y="91"/>
                  </a:lnTo>
                  <a:lnTo>
                    <a:pt x="309" y="93"/>
                  </a:lnTo>
                  <a:lnTo>
                    <a:pt x="314" y="91"/>
                  </a:lnTo>
                  <a:lnTo>
                    <a:pt x="316" y="91"/>
                  </a:lnTo>
                  <a:lnTo>
                    <a:pt x="318" y="89"/>
                  </a:lnTo>
                  <a:lnTo>
                    <a:pt x="320" y="88"/>
                  </a:lnTo>
                  <a:lnTo>
                    <a:pt x="321" y="88"/>
                  </a:lnTo>
                  <a:lnTo>
                    <a:pt x="318" y="84"/>
                  </a:lnTo>
                  <a:lnTo>
                    <a:pt x="318" y="82"/>
                  </a:lnTo>
                  <a:lnTo>
                    <a:pt x="321" y="82"/>
                  </a:lnTo>
                  <a:lnTo>
                    <a:pt x="320" y="79"/>
                  </a:lnTo>
                  <a:lnTo>
                    <a:pt x="323" y="79"/>
                  </a:lnTo>
                  <a:lnTo>
                    <a:pt x="323" y="77"/>
                  </a:lnTo>
                  <a:lnTo>
                    <a:pt x="325" y="77"/>
                  </a:lnTo>
                  <a:lnTo>
                    <a:pt x="325" y="76"/>
                  </a:lnTo>
                  <a:lnTo>
                    <a:pt x="332" y="77"/>
                  </a:lnTo>
                  <a:lnTo>
                    <a:pt x="332" y="74"/>
                  </a:lnTo>
                  <a:lnTo>
                    <a:pt x="335" y="72"/>
                  </a:lnTo>
                  <a:lnTo>
                    <a:pt x="335" y="70"/>
                  </a:lnTo>
                  <a:lnTo>
                    <a:pt x="337" y="70"/>
                  </a:lnTo>
                  <a:lnTo>
                    <a:pt x="337" y="67"/>
                  </a:lnTo>
                  <a:lnTo>
                    <a:pt x="345" y="69"/>
                  </a:lnTo>
                  <a:lnTo>
                    <a:pt x="352" y="74"/>
                  </a:lnTo>
                  <a:lnTo>
                    <a:pt x="354" y="76"/>
                  </a:lnTo>
                  <a:lnTo>
                    <a:pt x="357" y="74"/>
                  </a:lnTo>
                  <a:lnTo>
                    <a:pt x="359" y="76"/>
                  </a:lnTo>
                  <a:lnTo>
                    <a:pt x="359" y="76"/>
                  </a:lnTo>
                  <a:lnTo>
                    <a:pt x="357" y="72"/>
                  </a:lnTo>
                  <a:lnTo>
                    <a:pt x="359" y="72"/>
                  </a:lnTo>
                  <a:lnTo>
                    <a:pt x="362" y="74"/>
                  </a:lnTo>
                  <a:lnTo>
                    <a:pt x="362" y="74"/>
                  </a:lnTo>
                  <a:lnTo>
                    <a:pt x="362" y="72"/>
                  </a:lnTo>
                  <a:lnTo>
                    <a:pt x="366" y="72"/>
                  </a:lnTo>
                  <a:lnTo>
                    <a:pt x="366" y="72"/>
                  </a:lnTo>
                  <a:lnTo>
                    <a:pt x="367" y="76"/>
                  </a:lnTo>
                  <a:lnTo>
                    <a:pt x="366" y="77"/>
                  </a:lnTo>
                  <a:lnTo>
                    <a:pt x="364" y="77"/>
                  </a:lnTo>
                  <a:lnTo>
                    <a:pt x="364" y="77"/>
                  </a:lnTo>
                  <a:lnTo>
                    <a:pt x="366" y="79"/>
                  </a:lnTo>
                  <a:lnTo>
                    <a:pt x="367" y="82"/>
                  </a:lnTo>
                  <a:lnTo>
                    <a:pt x="367" y="81"/>
                  </a:lnTo>
                  <a:lnTo>
                    <a:pt x="369" y="81"/>
                  </a:lnTo>
                  <a:lnTo>
                    <a:pt x="369" y="81"/>
                  </a:lnTo>
                  <a:lnTo>
                    <a:pt x="369" y="82"/>
                  </a:lnTo>
                  <a:lnTo>
                    <a:pt x="367" y="82"/>
                  </a:lnTo>
                  <a:lnTo>
                    <a:pt x="371" y="84"/>
                  </a:lnTo>
                  <a:lnTo>
                    <a:pt x="374" y="82"/>
                  </a:lnTo>
                  <a:lnTo>
                    <a:pt x="373" y="84"/>
                  </a:lnTo>
                  <a:lnTo>
                    <a:pt x="374" y="86"/>
                  </a:lnTo>
                  <a:lnTo>
                    <a:pt x="373" y="86"/>
                  </a:lnTo>
                  <a:lnTo>
                    <a:pt x="374" y="88"/>
                  </a:lnTo>
                  <a:lnTo>
                    <a:pt x="373" y="89"/>
                  </a:lnTo>
                  <a:lnTo>
                    <a:pt x="373" y="89"/>
                  </a:lnTo>
                  <a:lnTo>
                    <a:pt x="378" y="89"/>
                  </a:lnTo>
                  <a:lnTo>
                    <a:pt x="379" y="93"/>
                  </a:lnTo>
                  <a:lnTo>
                    <a:pt x="379" y="93"/>
                  </a:lnTo>
                  <a:lnTo>
                    <a:pt x="378" y="94"/>
                  </a:lnTo>
                  <a:lnTo>
                    <a:pt x="379" y="96"/>
                  </a:lnTo>
                  <a:lnTo>
                    <a:pt x="379" y="100"/>
                  </a:lnTo>
                  <a:lnTo>
                    <a:pt x="379" y="100"/>
                  </a:lnTo>
                  <a:lnTo>
                    <a:pt x="381" y="101"/>
                  </a:lnTo>
                  <a:lnTo>
                    <a:pt x="379" y="105"/>
                  </a:lnTo>
                  <a:lnTo>
                    <a:pt x="379" y="110"/>
                  </a:lnTo>
                  <a:lnTo>
                    <a:pt x="378" y="115"/>
                  </a:lnTo>
                  <a:lnTo>
                    <a:pt x="378" y="122"/>
                  </a:lnTo>
                  <a:lnTo>
                    <a:pt x="378" y="122"/>
                  </a:lnTo>
                  <a:lnTo>
                    <a:pt x="359" y="111"/>
                  </a:lnTo>
                  <a:lnTo>
                    <a:pt x="340" y="101"/>
                  </a:lnTo>
                  <a:lnTo>
                    <a:pt x="335" y="98"/>
                  </a:lnTo>
                  <a:lnTo>
                    <a:pt x="328" y="96"/>
                  </a:lnTo>
                  <a:lnTo>
                    <a:pt x="330" y="103"/>
                  </a:lnTo>
                  <a:lnTo>
                    <a:pt x="330" y="106"/>
                  </a:lnTo>
                  <a:lnTo>
                    <a:pt x="332" y="106"/>
                  </a:lnTo>
                  <a:lnTo>
                    <a:pt x="332" y="108"/>
                  </a:lnTo>
                  <a:lnTo>
                    <a:pt x="328" y="118"/>
                  </a:lnTo>
                  <a:lnTo>
                    <a:pt x="328" y="118"/>
                  </a:lnTo>
                  <a:lnTo>
                    <a:pt x="328" y="123"/>
                  </a:lnTo>
                  <a:lnTo>
                    <a:pt x="328" y="123"/>
                  </a:lnTo>
                  <a:lnTo>
                    <a:pt x="330" y="127"/>
                  </a:lnTo>
                  <a:lnTo>
                    <a:pt x="328" y="130"/>
                  </a:lnTo>
                  <a:lnTo>
                    <a:pt x="328" y="134"/>
                  </a:lnTo>
                  <a:lnTo>
                    <a:pt x="325" y="134"/>
                  </a:lnTo>
                  <a:lnTo>
                    <a:pt x="323" y="137"/>
                  </a:lnTo>
                  <a:lnTo>
                    <a:pt x="321" y="141"/>
                  </a:lnTo>
                  <a:lnTo>
                    <a:pt x="320" y="144"/>
                  </a:lnTo>
                  <a:lnTo>
                    <a:pt x="321" y="144"/>
                  </a:lnTo>
                  <a:lnTo>
                    <a:pt x="321" y="146"/>
                  </a:lnTo>
                  <a:lnTo>
                    <a:pt x="318" y="151"/>
                  </a:lnTo>
                  <a:lnTo>
                    <a:pt x="314" y="151"/>
                  </a:lnTo>
                  <a:lnTo>
                    <a:pt x="314" y="154"/>
                  </a:lnTo>
                  <a:lnTo>
                    <a:pt x="313" y="158"/>
                  </a:lnTo>
                  <a:lnTo>
                    <a:pt x="309" y="159"/>
                  </a:lnTo>
                  <a:lnTo>
                    <a:pt x="309" y="158"/>
                  </a:lnTo>
                  <a:lnTo>
                    <a:pt x="308" y="158"/>
                  </a:lnTo>
                  <a:lnTo>
                    <a:pt x="308" y="159"/>
                  </a:lnTo>
                  <a:lnTo>
                    <a:pt x="304" y="163"/>
                  </a:lnTo>
                  <a:lnTo>
                    <a:pt x="303" y="170"/>
                  </a:lnTo>
                  <a:lnTo>
                    <a:pt x="301" y="176"/>
                  </a:lnTo>
                  <a:lnTo>
                    <a:pt x="289" y="170"/>
                  </a:lnTo>
                  <a:lnTo>
                    <a:pt x="285" y="176"/>
                  </a:lnTo>
                  <a:lnTo>
                    <a:pt x="284" y="176"/>
                  </a:lnTo>
                  <a:lnTo>
                    <a:pt x="285" y="180"/>
                  </a:lnTo>
                  <a:lnTo>
                    <a:pt x="284" y="187"/>
                  </a:lnTo>
                  <a:lnTo>
                    <a:pt x="284" y="192"/>
                  </a:lnTo>
                  <a:lnTo>
                    <a:pt x="282" y="192"/>
                  </a:lnTo>
                  <a:lnTo>
                    <a:pt x="280" y="192"/>
                  </a:lnTo>
                  <a:lnTo>
                    <a:pt x="275" y="212"/>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33" name="Freeform 35">
              <a:extLst>
                <a:ext uri="{FF2B5EF4-FFF2-40B4-BE49-F238E27FC236}">
                  <a16:creationId xmlns:a16="http://schemas.microsoft.com/office/drawing/2014/main" id="{7EC0BBBE-60BA-D2E7-0116-7EB1B8D9F253}"/>
                </a:ext>
              </a:extLst>
            </p:cNvPr>
            <p:cNvSpPr>
              <a:spLocks noEditPoints="1"/>
            </p:cNvSpPr>
            <p:nvPr/>
          </p:nvSpPr>
          <p:spPr bwMode="gray">
            <a:xfrm>
              <a:off x="7432426" y="3351982"/>
              <a:ext cx="623172" cy="299509"/>
            </a:xfrm>
            <a:custGeom>
              <a:avLst/>
              <a:gdLst/>
              <a:ahLst/>
              <a:cxnLst>
                <a:cxn ang="0">
                  <a:pos x="383" y="121"/>
                </a:cxn>
                <a:cxn ang="0">
                  <a:pos x="370" y="173"/>
                </a:cxn>
                <a:cxn ang="0">
                  <a:pos x="323" y="166"/>
                </a:cxn>
                <a:cxn ang="0">
                  <a:pos x="322" y="145"/>
                </a:cxn>
                <a:cxn ang="0">
                  <a:pos x="308" y="159"/>
                </a:cxn>
                <a:cxn ang="0">
                  <a:pos x="303" y="126"/>
                </a:cxn>
                <a:cxn ang="0">
                  <a:pos x="289" y="113"/>
                </a:cxn>
                <a:cxn ang="0">
                  <a:pos x="277" y="103"/>
                </a:cxn>
                <a:cxn ang="0">
                  <a:pos x="291" y="92"/>
                </a:cxn>
                <a:cxn ang="0">
                  <a:pos x="276" y="74"/>
                </a:cxn>
                <a:cxn ang="0">
                  <a:pos x="300" y="38"/>
                </a:cxn>
                <a:cxn ang="0">
                  <a:pos x="277" y="24"/>
                </a:cxn>
                <a:cxn ang="0">
                  <a:pos x="248" y="63"/>
                </a:cxn>
                <a:cxn ang="0">
                  <a:pos x="245" y="74"/>
                </a:cxn>
                <a:cxn ang="0">
                  <a:pos x="260" y="120"/>
                </a:cxn>
                <a:cxn ang="0">
                  <a:pos x="272" y="159"/>
                </a:cxn>
                <a:cxn ang="0">
                  <a:pos x="267" y="173"/>
                </a:cxn>
                <a:cxn ang="0">
                  <a:pos x="228" y="157"/>
                </a:cxn>
                <a:cxn ang="0">
                  <a:pos x="212" y="133"/>
                </a:cxn>
                <a:cxn ang="0">
                  <a:pos x="216" y="120"/>
                </a:cxn>
                <a:cxn ang="0">
                  <a:pos x="204" y="103"/>
                </a:cxn>
                <a:cxn ang="0">
                  <a:pos x="178" y="97"/>
                </a:cxn>
                <a:cxn ang="0">
                  <a:pos x="173" y="85"/>
                </a:cxn>
                <a:cxn ang="0">
                  <a:pos x="163" y="74"/>
                </a:cxn>
                <a:cxn ang="0">
                  <a:pos x="147" y="74"/>
                </a:cxn>
                <a:cxn ang="0">
                  <a:pos x="146" y="63"/>
                </a:cxn>
                <a:cxn ang="0">
                  <a:pos x="142" y="60"/>
                </a:cxn>
                <a:cxn ang="0">
                  <a:pos x="137" y="56"/>
                </a:cxn>
                <a:cxn ang="0">
                  <a:pos x="134" y="53"/>
                </a:cxn>
                <a:cxn ang="0">
                  <a:pos x="134" y="46"/>
                </a:cxn>
                <a:cxn ang="0">
                  <a:pos x="127" y="46"/>
                </a:cxn>
                <a:cxn ang="0">
                  <a:pos x="122" y="50"/>
                </a:cxn>
                <a:cxn ang="0">
                  <a:pos x="103" y="44"/>
                </a:cxn>
                <a:cxn ang="0">
                  <a:pos x="93" y="51"/>
                </a:cxn>
                <a:cxn ang="0">
                  <a:pos x="86" y="56"/>
                </a:cxn>
                <a:cxn ang="0">
                  <a:pos x="84" y="65"/>
                </a:cxn>
                <a:cxn ang="0">
                  <a:pos x="71" y="65"/>
                </a:cxn>
                <a:cxn ang="0">
                  <a:pos x="60" y="60"/>
                </a:cxn>
                <a:cxn ang="0">
                  <a:pos x="59" y="56"/>
                </a:cxn>
                <a:cxn ang="0">
                  <a:pos x="55" y="65"/>
                </a:cxn>
                <a:cxn ang="0">
                  <a:pos x="38" y="77"/>
                </a:cxn>
                <a:cxn ang="0">
                  <a:pos x="35" y="85"/>
                </a:cxn>
                <a:cxn ang="0">
                  <a:pos x="23" y="101"/>
                </a:cxn>
                <a:cxn ang="0">
                  <a:pos x="9" y="115"/>
                </a:cxn>
                <a:cxn ang="0">
                  <a:pos x="89" y="41"/>
                </a:cxn>
                <a:cxn ang="0">
                  <a:pos x="182" y="24"/>
                </a:cxn>
                <a:cxn ang="0">
                  <a:pos x="269" y="5"/>
                </a:cxn>
                <a:cxn ang="0">
                  <a:pos x="313" y="60"/>
                </a:cxn>
                <a:cxn ang="0">
                  <a:pos x="270" y="91"/>
                </a:cxn>
                <a:cxn ang="0">
                  <a:pos x="269" y="103"/>
                </a:cxn>
                <a:cxn ang="0">
                  <a:pos x="276" y="91"/>
                </a:cxn>
                <a:cxn ang="0">
                  <a:pos x="385" y="121"/>
                </a:cxn>
                <a:cxn ang="0">
                  <a:pos x="385" y="135"/>
                </a:cxn>
              </a:cxnLst>
              <a:rect l="0" t="0" r="r" b="b"/>
              <a:pathLst>
                <a:path w="387" h="186">
                  <a:moveTo>
                    <a:pt x="329" y="111"/>
                  </a:moveTo>
                  <a:lnTo>
                    <a:pt x="330" y="121"/>
                  </a:lnTo>
                  <a:lnTo>
                    <a:pt x="334" y="132"/>
                  </a:lnTo>
                  <a:lnTo>
                    <a:pt x="361" y="126"/>
                  </a:lnTo>
                  <a:lnTo>
                    <a:pt x="383" y="121"/>
                  </a:lnTo>
                  <a:lnTo>
                    <a:pt x="380" y="132"/>
                  </a:lnTo>
                  <a:lnTo>
                    <a:pt x="382" y="142"/>
                  </a:lnTo>
                  <a:lnTo>
                    <a:pt x="375" y="150"/>
                  </a:lnTo>
                  <a:lnTo>
                    <a:pt x="368" y="168"/>
                  </a:lnTo>
                  <a:lnTo>
                    <a:pt x="370" y="173"/>
                  </a:lnTo>
                  <a:lnTo>
                    <a:pt x="349" y="179"/>
                  </a:lnTo>
                  <a:lnTo>
                    <a:pt x="349" y="183"/>
                  </a:lnTo>
                  <a:lnTo>
                    <a:pt x="330" y="185"/>
                  </a:lnTo>
                  <a:lnTo>
                    <a:pt x="335" y="171"/>
                  </a:lnTo>
                  <a:lnTo>
                    <a:pt x="323" y="166"/>
                  </a:lnTo>
                  <a:lnTo>
                    <a:pt x="327" y="159"/>
                  </a:lnTo>
                  <a:lnTo>
                    <a:pt x="325" y="157"/>
                  </a:lnTo>
                  <a:lnTo>
                    <a:pt x="330" y="154"/>
                  </a:lnTo>
                  <a:lnTo>
                    <a:pt x="322" y="156"/>
                  </a:lnTo>
                  <a:lnTo>
                    <a:pt x="322" y="145"/>
                  </a:lnTo>
                  <a:lnTo>
                    <a:pt x="320" y="144"/>
                  </a:lnTo>
                  <a:lnTo>
                    <a:pt x="317" y="156"/>
                  </a:lnTo>
                  <a:lnTo>
                    <a:pt x="313" y="156"/>
                  </a:lnTo>
                  <a:lnTo>
                    <a:pt x="310" y="152"/>
                  </a:lnTo>
                  <a:lnTo>
                    <a:pt x="308" y="159"/>
                  </a:lnTo>
                  <a:lnTo>
                    <a:pt x="286" y="145"/>
                  </a:lnTo>
                  <a:lnTo>
                    <a:pt x="284" y="140"/>
                  </a:lnTo>
                  <a:lnTo>
                    <a:pt x="291" y="132"/>
                  </a:lnTo>
                  <a:lnTo>
                    <a:pt x="286" y="126"/>
                  </a:lnTo>
                  <a:lnTo>
                    <a:pt x="303" y="126"/>
                  </a:lnTo>
                  <a:lnTo>
                    <a:pt x="303" y="120"/>
                  </a:lnTo>
                  <a:lnTo>
                    <a:pt x="301" y="123"/>
                  </a:lnTo>
                  <a:lnTo>
                    <a:pt x="300" y="123"/>
                  </a:lnTo>
                  <a:lnTo>
                    <a:pt x="293" y="113"/>
                  </a:lnTo>
                  <a:lnTo>
                    <a:pt x="289" y="113"/>
                  </a:lnTo>
                  <a:lnTo>
                    <a:pt x="284" y="109"/>
                  </a:lnTo>
                  <a:lnTo>
                    <a:pt x="281" y="109"/>
                  </a:lnTo>
                  <a:lnTo>
                    <a:pt x="276" y="120"/>
                  </a:lnTo>
                  <a:lnTo>
                    <a:pt x="274" y="118"/>
                  </a:lnTo>
                  <a:lnTo>
                    <a:pt x="277" y="103"/>
                  </a:lnTo>
                  <a:lnTo>
                    <a:pt x="286" y="108"/>
                  </a:lnTo>
                  <a:lnTo>
                    <a:pt x="288" y="104"/>
                  </a:lnTo>
                  <a:lnTo>
                    <a:pt x="289" y="94"/>
                  </a:lnTo>
                  <a:lnTo>
                    <a:pt x="293" y="92"/>
                  </a:lnTo>
                  <a:lnTo>
                    <a:pt x="291" y="92"/>
                  </a:lnTo>
                  <a:lnTo>
                    <a:pt x="289" y="87"/>
                  </a:lnTo>
                  <a:lnTo>
                    <a:pt x="289" y="91"/>
                  </a:lnTo>
                  <a:lnTo>
                    <a:pt x="281" y="85"/>
                  </a:lnTo>
                  <a:lnTo>
                    <a:pt x="284" y="70"/>
                  </a:lnTo>
                  <a:lnTo>
                    <a:pt x="276" y="74"/>
                  </a:lnTo>
                  <a:lnTo>
                    <a:pt x="274" y="70"/>
                  </a:lnTo>
                  <a:lnTo>
                    <a:pt x="274" y="62"/>
                  </a:lnTo>
                  <a:lnTo>
                    <a:pt x="281" y="48"/>
                  </a:lnTo>
                  <a:lnTo>
                    <a:pt x="286" y="43"/>
                  </a:lnTo>
                  <a:lnTo>
                    <a:pt x="300" y="38"/>
                  </a:lnTo>
                  <a:lnTo>
                    <a:pt x="289" y="38"/>
                  </a:lnTo>
                  <a:lnTo>
                    <a:pt x="289" y="29"/>
                  </a:lnTo>
                  <a:lnTo>
                    <a:pt x="286" y="24"/>
                  </a:lnTo>
                  <a:lnTo>
                    <a:pt x="281" y="21"/>
                  </a:lnTo>
                  <a:lnTo>
                    <a:pt x="277" y="24"/>
                  </a:lnTo>
                  <a:lnTo>
                    <a:pt x="276" y="39"/>
                  </a:lnTo>
                  <a:lnTo>
                    <a:pt x="270" y="44"/>
                  </a:lnTo>
                  <a:lnTo>
                    <a:pt x="259" y="44"/>
                  </a:lnTo>
                  <a:lnTo>
                    <a:pt x="259" y="62"/>
                  </a:lnTo>
                  <a:lnTo>
                    <a:pt x="248" y="63"/>
                  </a:lnTo>
                  <a:lnTo>
                    <a:pt x="241" y="63"/>
                  </a:lnTo>
                  <a:lnTo>
                    <a:pt x="245" y="65"/>
                  </a:lnTo>
                  <a:lnTo>
                    <a:pt x="245" y="68"/>
                  </a:lnTo>
                  <a:lnTo>
                    <a:pt x="243" y="72"/>
                  </a:lnTo>
                  <a:lnTo>
                    <a:pt x="245" y="74"/>
                  </a:lnTo>
                  <a:lnTo>
                    <a:pt x="247" y="68"/>
                  </a:lnTo>
                  <a:lnTo>
                    <a:pt x="260" y="75"/>
                  </a:lnTo>
                  <a:lnTo>
                    <a:pt x="260" y="97"/>
                  </a:lnTo>
                  <a:lnTo>
                    <a:pt x="257" y="115"/>
                  </a:lnTo>
                  <a:lnTo>
                    <a:pt x="260" y="120"/>
                  </a:lnTo>
                  <a:lnTo>
                    <a:pt x="265" y="138"/>
                  </a:lnTo>
                  <a:lnTo>
                    <a:pt x="279" y="150"/>
                  </a:lnTo>
                  <a:lnTo>
                    <a:pt x="277" y="156"/>
                  </a:lnTo>
                  <a:lnTo>
                    <a:pt x="277" y="159"/>
                  </a:lnTo>
                  <a:lnTo>
                    <a:pt x="272" y="159"/>
                  </a:lnTo>
                  <a:lnTo>
                    <a:pt x="267" y="150"/>
                  </a:lnTo>
                  <a:lnTo>
                    <a:pt x="257" y="149"/>
                  </a:lnTo>
                  <a:lnTo>
                    <a:pt x="286" y="169"/>
                  </a:lnTo>
                  <a:lnTo>
                    <a:pt x="291" y="186"/>
                  </a:lnTo>
                  <a:lnTo>
                    <a:pt x="267" y="173"/>
                  </a:lnTo>
                  <a:lnTo>
                    <a:pt x="252" y="174"/>
                  </a:lnTo>
                  <a:lnTo>
                    <a:pt x="240" y="159"/>
                  </a:lnTo>
                  <a:lnTo>
                    <a:pt x="238" y="169"/>
                  </a:lnTo>
                  <a:lnTo>
                    <a:pt x="231" y="168"/>
                  </a:lnTo>
                  <a:lnTo>
                    <a:pt x="228" y="157"/>
                  </a:lnTo>
                  <a:lnTo>
                    <a:pt x="211" y="164"/>
                  </a:lnTo>
                  <a:lnTo>
                    <a:pt x="207" y="162"/>
                  </a:lnTo>
                  <a:lnTo>
                    <a:pt x="204" y="156"/>
                  </a:lnTo>
                  <a:lnTo>
                    <a:pt x="212" y="137"/>
                  </a:lnTo>
                  <a:lnTo>
                    <a:pt x="212" y="133"/>
                  </a:lnTo>
                  <a:lnTo>
                    <a:pt x="214" y="130"/>
                  </a:lnTo>
                  <a:lnTo>
                    <a:pt x="214" y="128"/>
                  </a:lnTo>
                  <a:lnTo>
                    <a:pt x="217" y="128"/>
                  </a:lnTo>
                  <a:lnTo>
                    <a:pt x="217" y="126"/>
                  </a:lnTo>
                  <a:lnTo>
                    <a:pt x="216" y="120"/>
                  </a:lnTo>
                  <a:lnTo>
                    <a:pt x="224" y="108"/>
                  </a:lnTo>
                  <a:lnTo>
                    <a:pt x="216" y="101"/>
                  </a:lnTo>
                  <a:lnTo>
                    <a:pt x="212" y="97"/>
                  </a:lnTo>
                  <a:lnTo>
                    <a:pt x="207" y="106"/>
                  </a:lnTo>
                  <a:lnTo>
                    <a:pt x="204" y="103"/>
                  </a:lnTo>
                  <a:lnTo>
                    <a:pt x="197" y="103"/>
                  </a:lnTo>
                  <a:lnTo>
                    <a:pt x="194" y="97"/>
                  </a:lnTo>
                  <a:lnTo>
                    <a:pt x="188" y="96"/>
                  </a:lnTo>
                  <a:lnTo>
                    <a:pt x="185" y="96"/>
                  </a:lnTo>
                  <a:lnTo>
                    <a:pt x="178" y="97"/>
                  </a:lnTo>
                  <a:lnTo>
                    <a:pt x="176" y="96"/>
                  </a:lnTo>
                  <a:lnTo>
                    <a:pt x="175" y="94"/>
                  </a:lnTo>
                  <a:lnTo>
                    <a:pt x="171" y="92"/>
                  </a:lnTo>
                  <a:lnTo>
                    <a:pt x="170" y="89"/>
                  </a:lnTo>
                  <a:lnTo>
                    <a:pt x="173" y="85"/>
                  </a:lnTo>
                  <a:lnTo>
                    <a:pt x="173" y="80"/>
                  </a:lnTo>
                  <a:lnTo>
                    <a:pt x="173" y="80"/>
                  </a:lnTo>
                  <a:lnTo>
                    <a:pt x="170" y="79"/>
                  </a:lnTo>
                  <a:lnTo>
                    <a:pt x="166" y="77"/>
                  </a:lnTo>
                  <a:lnTo>
                    <a:pt x="163" y="74"/>
                  </a:lnTo>
                  <a:lnTo>
                    <a:pt x="159" y="75"/>
                  </a:lnTo>
                  <a:lnTo>
                    <a:pt x="154" y="74"/>
                  </a:lnTo>
                  <a:lnTo>
                    <a:pt x="149" y="75"/>
                  </a:lnTo>
                  <a:lnTo>
                    <a:pt x="147" y="74"/>
                  </a:lnTo>
                  <a:lnTo>
                    <a:pt x="147" y="74"/>
                  </a:lnTo>
                  <a:lnTo>
                    <a:pt x="147" y="70"/>
                  </a:lnTo>
                  <a:lnTo>
                    <a:pt x="146" y="68"/>
                  </a:lnTo>
                  <a:lnTo>
                    <a:pt x="147" y="67"/>
                  </a:lnTo>
                  <a:lnTo>
                    <a:pt x="147" y="67"/>
                  </a:lnTo>
                  <a:lnTo>
                    <a:pt x="146" y="63"/>
                  </a:lnTo>
                  <a:lnTo>
                    <a:pt x="141" y="63"/>
                  </a:lnTo>
                  <a:lnTo>
                    <a:pt x="141" y="63"/>
                  </a:lnTo>
                  <a:lnTo>
                    <a:pt x="142" y="62"/>
                  </a:lnTo>
                  <a:lnTo>
                    <a:pt x="141" y="60"/>
                  </a:lnTo>
                  <a:lnTo>
                    <a:pt x="142" y="60"/>
                  </a:lnTo>
                  <a:lnTo>
                    <a:pt x="141" y="58"/>
                  </a:lnTo>
                  <a:lnTo>
                    <a:pt x="142" y="56"/>
                  </a:lnTo>
                  <a:lnTo>
                    <a:pt x="139" y="58"/>
                  </a:lnTo>
                  <a:lnTo>
                    <a:pt x="135" y="56"/>
                  </a:lnTo>
                  <a:lnTo>
                    <a:pt x="137" y="56"/>
                  </a:lnTo>
                  <a:lnTo>
                    <a:pt x="137" y="55"/>
                  </a:lnTo>
                  <a:lnTo>
                    <a:pt x="137" y="55"/>
                  </a:lnTo>
                  <a:lnTo>
                    <a:pt x="135" y="55"/>
                  </a:lnTo>
                  <a:lnTo>
                    <a:pt x="135" y="56"/>
                  </a:lnTo>
                  <a:lnTo>
                    <a:pt x="134" y="53"/>
                  </a:lnTo>
                  <a:lnTo>
                    <a:pt x="132" y="51"/>
                  </a:lnTo>
                  <a:lnTo>
                    <a:pt x="132" y="51"/>
                  </a:lnTo>
                  <a:lnTo>
                    <a:pt x="134" y="51"/>
                  </a:lnTo>
                  <a:lnTo>
                    <a:pt x="135" y="50"/>
                  </a:lnTo>
                  <a:lnTo>
                    <a:pt x="134" y="46"/>
                  </a:lnTo>
                  <a:lnTo>
                    <a:pt x="134" y="46"/>
                  </a:lnTo>
                  <a:lnTo>
                    <a:pt x="130" y="46"/>
                  </a:lnTo>
                  <a:lnTo>
                    <a:pt x="130" y="48"/>
                  </a:lnTo>
                  <a:lnTo>
                    <a:pt x="130" y="48"/>
                  </a:lnTo>
                  <a:lnTo>
                    <a:pt x="127" y="46"/>
                  </a:lnTo>
                  <a:lnTo>
                    <a:pt x="125" y="46"/>
                  </a:lnTo>
                  <a:lnTo>
                    <a:pt x="127" y="50"/>
                  </a:lnTo>
                  <a:lnTo>
                    <a:pt x="127" y="50"/>
                  </a:lnTo>
                  <a:lnTo>
                    <a:pt x="125" y="48"/>
                  </a:lnTo>
                  <a:lnTo>
                    <a:pt x="122" y="50"/>
                  </a:lnTo>
                  <a:lnTo>
                    <a:pt x="120" y="48"/>
                  </a:lnTo>
                  <a:lnTo>
                    <a:pt x="113" y="43"/>
                  </a:lnTo>
                  <a:lnTo>
                    <a:pt x="105" y="41"/>
                  </a:lnTo>
                  <a:lnTo>
                    <a:pt x="105" y="44"/>
                  </a:lnTo>
                  <a:lnTo>
                    <a:pt x="103" y="44"/>
                  </a:lnTo>
                  <a:lnTo>
                    <a:pt x="103" y="46"/>
                  </a:lnTo>
                  <a:lnTo>
                    <a:pt x="100" y="48"/>
                  </a:lnTo>
                  <a:lnTo>
                    <a:pt x="100" y="51"/>
                  </a:lnTo>
                  <a:lnTo>
                    <a:pt x="93" y="50"/>
                  </a:lnTo>
                  <a:lnTo>
                    <a:pt x="93" y="51"/>
                  </a:lnTo>
                  <a:lnTo>
                    <a:pt x="91" y="51"/>
                  </a:lnTo>
                  <a:lnTo>
                    <a:pt x="91" y="53"/>
                  </a:lnTo>
                  <a:lnTo>
                    <a:pt x="88" y="53"/>
                  </a:lnTo>
                  <a:lnTo>
                    <a:pt x="89" y="56"/>
                  </a:lnTo>
                  <a:lnTo>
                    <a:pt x="86" y="56"/>
                  </a:lnTo>
                  <a:lnTo>
                    <a:pt x="86" y="58"/>
                  </a:lnTo>
                  <a:lnTo>
                    <a:pt x="89" y="62"/>
                  </a:lnTo>
                  <a:lnTo>
                    <a:pt x="88" y="62"/>
                  </a:lnTo>
                  <a:lnTo>
                    <a:pt x="86" y="63"/>
                  </a:lnTo>
                  <a:lnTo>
                    <a:pt x="84" y="65"/>
                  </a:lnTo>
                  <a:lnTo>
                    <a:pt x="82" y="65"/>
                  </a:lnTo>
                  <a:lnTo>
                    <a:pt x="77" y="67"/>
                  </a:lnTo>
                  <a:lnTo>
                    <a:pt x="74" y="65"/>
                  </a:lnTo>
                  <a:lnTo>
                    <a:pt x="72" y="67"/>
                  </a:lnTo>
                  <a:lnTo>
                    <a:pt x="71" y="65"/>
                  </a:lnTo>
                  <a:lnTo>
                    <a:pt x="69" y="67"/>
                  </a:lnTo>
                  <a:lnTo>
                    <a:pt x="65" y="65"/>
                  </a:lnTo>
                  <a:lnTo>
                    <a:pt x="64" y="63"/>
                  </a:lnTo>
                  <a:lnTo>
                    <a:pt x="60" y="63"/>
                  </a:lnTo>
                  <a:lnTo>
                    <a:pt x="60" y="60"/>
                  </a:lnTo>
                  <a:lnTo>
                    <a:pt x="62" y="60"/>
                  </a:lnTo>
                  <a:lnTo>
                    <a:pt x="62" y="58"/>
                  </a:lnTo>
                  <a:lnTo>
                    <a:pt x="62" y="58"/>
                  </a:lnTo>
                  <a:lnTo>
                    <a:pt x="60" y="58"/>
                  </a:lnTo>
                  <a:lnTo>
                    <a:pt x="59" y="56"/>
                  </a:lnTo>
                  <a:lnTo>
                    <a:pt x="57" y="58"/>
                  </a:lnTo>
                  <a:lnTo>
                    <a:pt x="57" y="60"/>
                  </a:lnTo>
                  <a:lnTo>
                    <a:pt x="55" y="63"/>
                  </a:lnTo>
                  <a:lnTo>
                    <a:pt x="57" y="65"/>
                  </a:lnTo>
                  <a:lnTo>
                    <a:pt x="55" y="65"/>
                  </a:lnTo>
                  <a:lnTo>
                    <a:pt x="53" y="70"/>
                  </a:lnTo>
                  <a:lnTo>
                    <a:pt x="48" y="79"/>
                  </a:lnTo>
                  <a:lnTo>
                    <a:pt x="47" y="80"/>
                  </a:lnTo>
                  <a:lnTo>
                    <a:pt x="40" y="77"/>
                  </a:lnTo>
                  <a:lnTo>
                    <a:pt x="38" y="77"/>
                  </a:lnTo>
                  <a:lnTo>
                    <a:pt x="38" y="79"/>
                  </a:lnTo>
                  <a:lnTo>
                    <a:pt x="35" y="79"/>
                  </a:lnTo>
                  <a:lnTo>
                    <a:pt x="36" y="80"/>
                  </a:lnTo>
                  <a:lnTo>
                    <a:pt x="36" y="82"/>
                  </a:lnTo>
                  <a:lnTo>
                    <a:pt x="35" y="85"/>
                  </a:lnTo>
                  <a:lnTo>
                    <a:pt x="33" y="85"/>
                  </a:lnTo>
                  <a:lnTo>
                    <a:pt x="33" y="89"/>
                  </a:lnTo>
                  <a:lnTo>
                    <a:pt x="24" y="94"/>
                  </a:lnTo>
                  <a:lnTo>
                    <a:pt x="24" y="97"/>
                  </a:lnTo>
                  <a:lnTo>
                    <a:pt x="23" y="101"/>
                  </a:lnTo>
                  <a:lnTo>
                    <a:pt x="19" y="103"/>
                  </a:lnTo>
                  <a:lnTo>
                    <a:pt x="16" y="104"/>
                  </a:lnTo>
                  <a:lnTo>
                    <a:pt x="12" y="111"/>
                  </a:lnTo>
                  <a:lnTo>
                    <a:pt x="11" y="111"/>
                  </a:lnTo>
                  <a:lnTo>
                    <a:pt x="9" y="115"/>
                  </a:lnTo>
                  <a:lnTo>
                    <a:pt x="0" y="58"/>
                  </a:lnTo>
                  <a:lnTo>
                    <a:pt x="7" y="56"/>
                  </a:lnTo>
                  <a:lnTo>
                    <a:pt x="45" y="50"/>
                  </a:lnTo>
                  <a:lnTo>
                    <a:pt x="53" y="48"/>
                  </a:lnTo>
                  <a:lnTo>
                    <a:pt x="89" y="41"/>
                  </a:lnTo>
                  <a:lnTo>
                    <a:pt x="93" y="41"/>
                  </a:lnTo>
                  <a:lnTo>
                    <a:pt x="112" y="38"/>
                  </a:lnTo>
                  <a:lnTo>
                    <a:pt x="161" y="27"/>
                  </a:lnTo>
                  <a:lnTo>
                    <a:pt x="163" y="27"/>
                  </a:lnTo>
                  <a:lnTo>
                    <a:pt x="182" y="24"/>
                  </a:lnTo>
                  <a:lnTo>
                    <a:pt x="200" y="21"/>
                  </a:lnTo>
                  <a:lnTo>
                    <a:pt x="217" y="17"/>
                  </a:lnTo>
                  <a:lnTo>
                    <a:pt x="235" y="14"/>
                  </a:lnTo>
                  <a:lnTo>
                    <a:pt x="262" y="7"/>
                  </a:lnTo>
                  <a:lnTo>
                    <a:pt x="269" y="5"/>
                  </a:lnTo>
                  <a:lnTo>
                    <a:pt x="296" y="0"/>
                  </a:lnTo>
                  <a:lnTo>
                    <a:pt x="306" y="36"/>
                  </a:lnTo>
                  <a:lnTo>
                    <a:pt x="308" y="44"/>
                  </a:lnTo>
                  <a:lnTo>
                    <a:pt x="310" y="50"/>
                  </a:lnTo>
                  <a:lnTo>
                    <a:pt x="313" y="60"/>
                  </a:lnTo>
                  <a:lnTo>
                    <a:pt x="322" y="92"/>
                  </a:lnTo>
                  <a:lnTo>
                    <a:pt x="329" y="111"/>
                  </a:lnTo>
                  <a:close/>
                  <a:moveTo>
                    <a:pt x="274" y="94"/>
                  </a:moveTo>
                  <a:lnTo>
                    <a:pt x="274" y="89"/>
                  </a:lnTo>
                  <a:lnTo>
                    <a:pt x="270" y="91"/>
                  </a:lnTo>
                  <a:lnTo>
                    <a:pt x="272" y="91"/>
                  </a:lnTo>
                  <a:lnTo>
                    <a:pt x="272" y="94"/>
                  </a:lnTo>
                  <a:lnTo>
                    <a:pt x="270" y="94"/>
                  </a:lnTo>
                  <a:lnTo>
                    <a:pt x="272" y="99"/>
                  </a:lnTo>
                  <a:lnTo>
                    <a:pt x="269" y="103"/>
                  </a:lnTo>
                  <a:lnTo>
                    <a:pt x="269" y="91"/>
                  </a:lnTo>
                  <a:lnTo>
                    <a:pt x="270" y="80"/>
                  </a:lnTo>
                  <a:lnTo>
                    <a:pt x="277" y="87"/>
                  </a:lnTo>
                  <a:lnTo>
                    <a:pt x="277" y="92"/>
                  </a:lnTo>
                  <a:lnTo>
                    <a:pt x="276" y="91"/>
                  </a:lnTo>
                  <a:lnTo>
                    <a:pt x="274" y="94"/>
                  </a:lnTo>
                  <a:close/>
                  <a:moveTo>
                    <a:pt x="385" y="121"/>
                  </a:moveTo>
                  <a:lnTo>
                    <a:pt x="387" y="121"/>
                  </a:lnTo>
                  <a:lnTo>
                    <a:pt x="387" y="135"/>
                  </a:lnTo>
                  <a:lnTo>
                    <a:pt x="385" y="121"/>
                  </a:lnTo>
                  <a:close/>
                  <a:moveTo>
                    <a:pt x="378" y="169"/>
                  </a:moveTo>
                  <a:lnTo>
                    <a:pt x="380" y="168"/>
                  </a:lnTo>
                  <a:lnTo>
                    <a:pt x="382" y="161"/>
                  </a:lnTo>
                  <a:lnTo>
                    <a:pt x="383" y="149"/>
                  </a:lnTo>
                  <a:lnTo>
                    <a:pt x="385" y="135"/>
                  </a:lnTo>
                  <a:lnTo>
                    <a:pt x="383" y="157"/>
                  </a:lnTo>
                  <a:lnTo>
                    <a:pt x="380" y="169"/>
                  </a:lnTo>
                  <a:lnTo>
                    <a:pt x="378" y="169"/>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34" name="Freeform 36">
              <a:extLst>
                <a:ext uri="{FF2B5EF4-FFF2-40B4-BE49-F238E27FC236}">
                  <a16:creationId xmlns:a16="http://schemas.microsoft.com/office/drawing/2014/main" id="{EE16FE78-93F9-CA56-0FD2-FAB2D5884155}"/>
                </a:ext>
              </a:extLst>
            </p:cNvPr>
            <p:cNvSpPr>
              <a:spLocks/>
            </p:cNvSpPr>
            <p:nvPr/>
          </p:nvSpPr>
          <p:spPr bwMode="gray">
            <a:xfrm>
              <a:off x="3484064" y="3297232"/>
              <a:ext cx="998362" cy="787418"/>
            </a:xfrm>
            <a:custGeom>
              <a:avLst/>
              <a:gdLst/>
              <a:ahLst/>
              <a:cxnLst>
                <a:cxn ang="0">
                  <a:pos x="596" y="419"/>
                </a:cxn>
                <a:cxn ang="0">
                  <a:pos x="595" y="446"/>
                </a:cxn>
                <a:cxn ang="0">
                  <a:pos x="593" y="489"/>
                </a:cxn>
                <a:cxn ang="0">
                  <a:pos x="511" y="482"/>
                </a:cxn>
                <a:cxn ang="0">
                  <a:pos x="504" y="482"/>
                </a:cxn>
                <a:cxn ang="0">
                  <a:pos x="427" y="475"/>
                </a:cxn>
                <a:cxn ang="0">
                  <a:pos x="330" y="466"/>
                </a:cxn>
                <a:cxn ang="0">
                  <a:pos x="325" y="466"/>
                </a:cxn>
                <a:cxn ang="0">
                  <a:pos x="282" y="461"/>
                </a:cxn>
                <a:cxn ang="0">
                  <a:pos x="258" y="460"/>
                </a:cxn>
                <a:cxn ang="0">
                  <a:pos x="217" y="456"/>
                </a:cxn>
                <a:cxn ang="0">
                  <a:pos x="184" y="453"/>
                </a:cxn>
                <a:cxn ang="0">
                  <a:pos x="183" y="451"/>
                </a:cxn>
                <a:cxn ang="0">
                  <a:pos x="138" y="446"/>
                </a:cxn>
                <a:cxn ang="0">
                  <a:pos x="133" y="444"/>
                </a:cxn>
                <a:cxn ang="0">
                  <a:pos x="56" y="436"/>
                </a:cxn>
                <a:cxn ang="0">
                  <a:pos x="0" y="427"/>
                </a:cxn>
                <a:cxn ang="0">
                  <a:pos x="10" y="360"/>
                </a:cxn>
                <a:cxn ang="0">
                  <a:pos x="14" y="333"/>
                </a:cxn>
                <a:cxn ang="0">
                  <a:pos x="17" y="304"/>
                </a:cxn>
                <a:cxn ang="0">
                  <a:pos x="19" y="294"/>
                </a:cxn>
                <a:cxn ang="0">
                  <a:pos x="22" y="268"/>
                </a:cxn>
                <a:cxn ang="0">
                  <a:pos x="34" y="174"/>
                </a:cxn>
                <a:cxn ang="0">
                  <a:pos x="37" y="157"/>
                </a:cxn>
                <a:cxn ang="0">
                  <a:pos x="39" y="143"/>
                </a:cxn>
                <a:cxn ang="0">
                  <a:pos x="48" y="84"/>
                </a:cxn>
                <a:cxn ang="0">
                  <a:pos x="55" y="36"/>
                </a:cxn>
                <a:cxn ang="0">
                  <a:pos x="60" y="0"/>
                </a:cxn>
                <a:cxn ang="0">
                  <a:pos x="150" y="10"/>
                </a:cxn>
                <a:cxn ang="0">
                  <a:pos x="198" y="17"/>
                </a:cxn>
                <a:cxn ang="0">
                  <a:pos x="234" y="22"/>
                </a:cxn>
                <a:cxn ang="0">
                  <a:pos x="277" y="25"/>
                </a:cxn>
                <a:cxn ang="0">
                  <a:pos x="287" y="27"/>
                </a:cxn>
                <a:cxn ang="0">
                  <a:pos x="360" y="36"/>
                </a:cxn>
                <a:cxn ang="0">
                  <a:pos x="388" y="37"/>
                </a:cxn>
                <a:cxn ang="0">
                  <a:pos x="460" y="44"/>
                </a:cxn>
                <a:cxn ang="0">
                  <a:pos x="497" y="48"/>
                </a:cxn>
                <a:cxn ang="0">
                  <a:pos x="513" y="48"/>
                </a:cxn>
                <a:cxn ang="0">
                  <a:pos x="571" y="53"/>
                </a:cxn>
                <a:cxn ang="0">
                  <a:pos x="574" y="53"/>
                </a:cxn>
                <a:cxn ang="0">
                  <a:pos x="620" y="56"/>
                </a:cxn>
                <a:cxn ang="0">
                  <a:pos x="619" y="84"/>
                </a:cxn>
                <a:cxn ang="0">
                  <a:pos x="617" y="89"/>
                </a:cxn>
                <a:cxn ang="0">
                  <a:pos x="615" y="118"/>
                </a:cxn>
                <a:cxn ang="0">
                  <a:pos x="615" y="126"/>
                </a:cxn>
                <a:cxn ang="0">
                  <a:pos x="612" y="164"/>
                </a:cxn>
                <a:cxn ang="0">
                  <a:pos x="610" y="210"/>
                </a:cxn>
                <a:cxn ang="0">
                  <a:pos x="610" y="210"/>
                </a:cxn>
                <a:cxn ang="0">
                  <a:pos x="607" y="258"/>
                </a:cxn>
                <a:cxn ang="0">
                  <a:pos x="607" y="268"/>
                </a:cxn>
                <a:cxn ang="0">
                  <a:pos x="603" y="304"/>
                </a:cxn>
                <a:cxn ang="0">
                  <a:pos x="603" y="313"/>
                </a:cxn>
                <a:cxn ang="0">
                  <a:pos x="601" y="350"/>
                </a:cxn>
                <a:cxn ang="0">
                  <a:pos x="601" y="352"/>
                </a:cxn>
                <a:cxn ang="0">
                  <a:pos x="598" y="408"/>
                </a:cxn>
                <a:cxn ang="0">
                  <a:pos x="596" y="419"/>
                </a:cxn>
              </a:cxnLst>
              <a:rect l="0" t="0" r="r" b="b"/>
              <a:pathLst>
                <a:path w="620" h="489">
                  <a:moveTo>
                    <a:pt x="596" y="419"/>
                  </a:moveTo>
                  <a:lnTo>
                    <a:pt x="595" y="446"/>
                  </a:lnTo>
                  <a:lnTo>
                    <a:pt x="593" y="489"/>
                  </a:lnTo>
                  <a:lnTo>
                    <a:pt x="511" y="482"/>
                  </a:lnTo>
                  <a:lnTo>
                    <a:pt x="504" y="482"/>
                  </a:lnTo>
                  <a:lnTo>
                    <a:pt x="427" y="475"/>
                  </a:lnTo>
                  <a:lnTo>
                    <a:pt x="330" y="466"/>
                  </a:lnTo>
                  <a:lnTo>
                    <a:pt x="325" y="466"/>
                  </a:lnTo>
                  <a:lnTo>
                    <a:pt x="282" y="461"/>
                  </a:lnTo>
                  <a:lnTo>
                    <a:pt x="258" y="460"/>
                  </a:lnTo>
                  <a:lnTo>
                    <a:pt x="217" y="456"/>
                  </a:lnTo>
                  <a:lnTo>
                    <a:pt x="184" y="453"/>
                  </a:lnTo>
                  <a:lnTo>
                    <a:pt x="183" y="451"/>
                  </a:lnTo>
                  <a:lnTo>
                    <a:pt x="138" y="446"/>
                  </a:lnTo>
                  <a:lnTo>
                    <a:pt x="133" y="444"/>
                  </a:lnTo>
                  <a:lnTo>
                    <a:pt x="56" y="436"/>
                  </a:lnTo>
                  <a:lnTo>
                    <a:pt x="0" y="427"/>
                  </a:lnTo>
                  <a:lnTo>
                    <a:pt x="10" y="360"/>
                  </a:lnTo>
                  <a:lnTo>
                    <a:pt x="14" y="333"/>
                  </a:lnTo>
                  <a:lnTo>
                    <a:pt x="17" y="304"/>
                  </a:lnTo>
                  <a:lnTo>
                    <a:pt x="19" y="294"/>
                  </a:lnTo>
                  <a:lnTo>
                    <a:pt x="22" y="268"/>
                  </a:lnTo>
                  <a:lnTo>
                    <a:pt x="34" y="174"/>
                  </a:lnTo>
                  <a:lnTo>
                    <a:pt x="37" y="157"/>
                  </a:lnTo>
                  <a:lnTo>
                    <a:pt x="39" y="143"/>
                  </a:lnTo>
                  <a:lnTo>
                    <a:pt x="48" y="84"/>
                  </a:lnTo>
                  <a:lnTo>
                    <a:pt x="55" y="36"/>
                  </a:lnTo>
                  <a:lnTo>
                    <a:pt x="60" y="0"/>
                  </a:lnTo>
                  <a:lnTo>
                    <a:pt x="150" y="10"/>
                  </a:lnTo>
                  <a:lnTo>
                    <a:pt x="198" y="17"/>
                  </a:lnTo>
                  <a:lnTo>
                    <a:pt x="234" y="22"/>
                  </a:lnTo>
                  <a:lnTo>
                    <a:pt x="277" y="25"/>
                  </a:lnTo>
                  <a:lnTo>
                    <a:pt x="287" y="27"/>
                  </a:lnTo>
                  <a:lnTo>
                    <a:pt x="360" y="36"/>
                  </a:lnTo>
                  <a:lnTo>
                    <a:pt x="388" y="37"/>
                  </a:lnTo>
                  <a:lnTo>
                    <a:pt x="460" y="44"/>
                  </a:lnTo>
                  <a:lnTo>
                    <a:pt x="497" y="48"/>
                  </a:lnTo>
                  <a:lnTo>
                    <a:pt x="513" y="48"/>
                  </a:lnTo>
                  <a:lnTo>
                    <a:pt x="571" y="53"/>
                  </a:lnTo>
                  <a:lnTo>
                    <a:pt x="574" y="53"/>
                  </a:lnTo>
                  <a:lnTo>
                    <a:pt x="620" y="56"/>
                  </a:lnTo>
                  <a:lnTo>
                    <a:pt x="619" y="84"/>
                  </a:lnTo>
                  <a:lnTo>
                    <a:pt x="617" y="89"/>
                  </a:lnTo>
                  <a:lnTo>
                    <a:pt x="615" y="118"/>
                  </a:lnTo>
                  <a:lnTo>
                    <a:pt x="615" y="126"/>
                  </a:lnTo>
                  <a:lnTo>
                    <a:pt x="612" y="164"/>
                  </a:lnTo>
                  <a:lnTo>
                    <a:pt x="610" y="210"/>
                  </a:lnTo>
                  <a:lnTo>
                    <a:pt x="610" y="210"/>
                  </a:lnTo>
                  <a:lnTo>
                    <a:pt x="607" y="258"/>
                  </a:lnTo>
                  <a:lnTo>
                    <a:pt x="607" y="268"/>
                  </a:lnTo>
                  <a:lnTo>
                    <a:pt x="603" y="304"/>
                  </a:lnTo>
                  <a:lnTo>
                    <a:pt x="603" y="313"/>
                  </a:lnTo>
                  <a:lnTo>
                    <a:pt x="601" y="350"/>
                  </a:lnTo>
                  <a:lnTo>
                    <a:pt x="601" y="352"/>
                  </a:lnTo>
                  <a:lnTo>
                    <a:pt x="598" y="408"/>
                  </a:lnTo>
                  <a:lnTo>
                    <a:pt x="596" y="419"/>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35" name="Freeform 37">
              <a:extLst>
                <a:ext uri="{FF2B5EF4-FFF2-40B4-BE49-F238E27FC236}">
                  <a16:creationId xmlns:a16="http://schemas.microsoft.com/office/drawing/2014/main" id="{F15C6D7B-A96C-4690-BCFB-3F16D0D1426F}"/>
                </a:ext>
              </a:extLst>
            </p:cNvPr>
            <p:cNvSpPr>
              <a:spLocks noEditPoints="1"/>
            </p:cNvSpPr>
            <p:nvPr/>
          </p:nvSpPr>
          <p:spPr bwMode="gray">
            <a:xfrm>
              <a:off x="6150658" y="3646659"/>
              <a:ext cx="1016075" cy="516894"/>
            </a:xfrm>
            <a:custGeom>
              <a:avLst/>
              <a:gdLst/>
              <a:ahLst/>
              <a:cxnLst>
                <a:cxn ang="0">
                  <a:pos x="162" y="294"/>
                </a:cxn>
                <a:cxn ang="0">
                  <a:pos x="130" y="307"/>
                </a:cxn>
                <a:cxn ang="0">
                  <a:pos x="63" y="318"/>
                </a:cxn>
                <a:cxn ang="0">
                  <a:pos x="19" y="307"/>
                </a:cxn>
                <a:cxn ang="0">
                  <a:pos x="32" y="302"/>
                </a:cxn>
                <a:cxn ang="0">
                  <a:pos x="36" y="290"/>
                </a:cxn>
                <a:cxn ang="0">
                  <a:pos x="36" y="270"/>
                </a:cxn>
                <a:cxn ang="0">
                  <a:pos x="31" y="256"/>
                </a:cxn>
                <a:cxn ang="0">
                  <a:pos x="65" y="246"/>
                </a:cxn>
                <a:cxn ang="0">
                  <a:pos x="87" y="255"/>
                </a:cxn>
                <a:cxn ang="0">
                  <a:pos x="84" y="229"/>
                </a:cxn>
                <a:cxn ang="0">
                  <a:pos x="118" y="203"/>
                </a:cxn>
                <a:cxn ang="0">
                  <a:pos x="120" y="171"/>
                </a:cxn>
                <a:cxn ang="0">
                  <a:pos x="126" y="164"/>
                </a:cxn>
                <a:cxn ang="0">
                  <a:pos x="142" y="159"/>
                </a:cxn>
                <a:cxn ang="0">
                  <a:pos x="154" y="164"/>
                </a:cxn>
                <a:cxn ang="0">
                  <a:pos x="166" y="154"/>
                </a:cxn>
                <a:cxn ang="0">
                  <a:pos x="191" y="162"/>
                </a:cxn>
                <a:cxn ang="0">
                  <a:pos x="205" y="150"/>
                </a:cxn>
                <a:cxn ang="0">
                  <a:pos x="226" y="152"/>
                </a:cxn>
                <a:cxn ang="0">
                  <a:pos x="232" y="157"/>
                </a:cxn>
                <a:cxn ang="0">
                  <a:pos x="244" y="147"/>
                </a:cxn>
                <a:cxn ang="0">
                  <a:pos x="248" y="131"/>
                </a:cxn>
                <a:cxn ang="0">
                  <a:pos x="251" y="126"/>
                </a:cxn>
                <a:cxn ang="0">
                  <a:pos x="253" y="116"/>
                </a:cxn>
                <a:cxn ang="0">
                  <a:pos x="265" y="131"/>
                </a:cxn>
                <a:cxn ang="0">
                  <a:pos x="291" y="133"/>
                </a:cxn>
                <a:cxn ang="0">
                  <a:pos x="299" y="102"/>
                </a:cxn>
                <a:cxn ang="0">
                  <a:pos x="314" y="84"/>
                </a:cxn>
                <a:cxn ang="0">
                  <a:pos x="325" y="55"/>
                </a:cxn>
                <a:cxn ang="0">
                  <a:pos x="349" y="51"/>
                </a:cxn>
                <a:cxn ang="0">
                  <a:pos x="374" y="34"/>
                </a:cxn>
                <a:cxn ang="0">
                  <a:pos x="369" y="24"/>
                </a:cxn>
                <a:cxn ang="0">
                  <a:pos x="366" y="10"/>
                </a:cxn>
                <a:cxn ang="0">
                  <a:pos x="388" y="7"/>
                </a:cxn>
                <a:cxn ang="0">
                  <a:pos x="405" y="7"/>
                </a:cxn>
                <a:cxn ang="0">
                  <a:pos x="422" y="24"/>
                </a:cxn>
                <a:cxn ang="0">
                  <a:pos x="451" y="32"/>
                </a:cxn>
                <a:cxn ang="0">
                  <a:pos x="472" y="44"/>
                </a:cxn>
                <a:cxn ang="0">
                  <a:pos x="485" y="36"/>
                </a:cxn>
                <a:cxn ang="0">
                  <a:pos x="504" y="43"/>
                </a:cxn>
                <a:cxn ang="0">
                  <a:pos x="521" y="31"/>
                </a:cxn>
                <a:cxn ang="0">
                  <a:pos x="537" y="29"/>
                </a:cxn>
                <a:cxn ang="0">
                  <a:pos x="554" y="43"/>
                </a:cxn>
                <a:cxn ang="0">
                  <a:pos x="567" y="68"/>
                </a:cxn>
                <a:cxn ang="0">
                  <a:pos x="564" y="82"/>
                </a:cxn>
                <a:cxn ang="0">
                  <a:pos x="579" y="104"/>
                </a:cxn>
                <a:cxn ang="0">
                  <a:pos x="596" y="121"/>
                </a:cxn>
                <a:cxn ang="0">
                  <a:pos x="614" y="138"/>
                </a:cxn>
                <a:cxn ang="0">
                  <a:pos x="622" y="143"/>
                </a:cxn>
                <a:cxn ang="0">
                  <a:pos x="602" y="176"/>
                </a:cxn>
                <a:cxn ang="0">
                  <a:pos x="574" y="200"/>
                </a:cxn>
                <a:cxn ang="0">
                  <a:pos x="564" y="220"/>
                </a:cxn>
                <a:cxn ang="0">
                  <a:pos x="543" y="241"/>
                </a:cxn>
                <a:cxn ang="0">
                  <a:pos x="511" y="253"/>
                </a:cxn>
                <a:cxn ang="0">
                  <a:pos x="451" y="268"/>
                </a:cxn>
                <a:cxn ang="0">
                  <a:pos x="362" y="275"/>
                </a:cxn>
                <a:cxn ang="0">
                  <a:pos x="260" y="284"/>
                </a:cxn>
                <a:cxn ang="0">
                  <a:pos x="5" y="314"/>
                </a:cxn>
              </a:cxnLst>
              <a:rect l="0" t="0" r="r" b="b"/>
              <a:pathLst>
                <a:path w="631" h="321">
                  <a:moveTo>
                    <a:pt x="260" y="284"/>
                  </a:moveTo>
                  <a:lnTo>
                    <a:pt x="238" y="285"/>
                  </a:lnTo>
                  <a:lnTo>
                    <a:pt x="212" y="289"/>
                  </a:lnTo>
                  <a:lnTo>
                    <a:pt x="209" y="289"/>
                  </a:lnTo>
                  <a:lnTo>
                    <a:pt x="188" y="290"/>
                  </a:lnTo>
                  <a:lnTo>
                    <a:pt x="162" y="294"/>
                  </a:lnTo>
                  <a:lnTo>
                    <a:pt x="159" y="294"/>
                  </a:lnTo>
                  <a:lnTo>
                    <a:pt x="145" y="296"/>
                  </a:lnTo>
                  <a:lnTo>
                    <a:pt x="144" y="292"/>
                  </a:lnTo>
                  <a:lnTo>
                    <a:pt x="126" y="292"/>
                  </a:lnTo>
                  <a:lnTo>
                    <a:pt x="130" y="302"/>
                  </a:lnTo>
                  <a:lnTo>
                    <a:pt x="130" y="307"/>
                  </a:lnTo>
                  <a:lnTo>
                    <a:pt x="130" y="313"/>
                  </a:lnTo>
                  <a:lnTo>
                    <a:pt x="91" y="316"/>
                  </a:lnTo>
                  <a:lnTo>
                    <a:pt x="91" y="316"/>
                  </a:lnTo>
                  <a:lnTo>
                    <a:pt x="65" y="318"/>
                  </a:lnTo>
                  <a:lnTo>
                    <a:pt x="63" y="318"/>
                  </a:lnTo>
                  <a:lnTo>
                    <a:pt x="63" y="318"/>
                  </a:lnTo>
                  <a:lnTo>
                    <a:pt x="19" y="319"/>
                  </a:lnTo>
                  <a:lnTo>
                    <a:pt x="14" y="321"/>
                  </a:lnTo>
                  <a:lnTo>
                    <a:pt x="12" y="319"/>
                  </a:lnTo>
                  <a:lnTo>
                    <a:pt x="15" y="307"/>
                  </a:lnTo>
                  <a:lnTo>
                    <a:pt x="17" y="307"/>
                  </a:lnTo>
                  <a:lnTo>
                    <a:pt x="19" y="307"/>
                  </a:lnTo>
                  <a:lnTo>
                    <a:pt x="21" y="307"/>
                  </a:lnTo>
                  <a:lnTo>
                    <a:pt x="24" y="313"/>
                  </a:lnTo>
                  <a:lnTo>
                    <a:pt x="27" y="313"/>
                  </a:lnTo>
                  <a:lnTo>
                    <a:pt x="29" y="311"/>
                  </a:lnTo>
                  <a:lnTo>
                    <a:pt x="31" y="306"/>
                  </a:lnTo>
                  <a:lnTo>
                    <a:pt x="32" y="302"/>
                  </a:lnTo>
                  <a:lnTo>
                    <a:pt x="32" y="301"/>
                  </a:lnTo>
                  <a:lnTo>
                    <a:pt x="29" y="297"/>
                  </a:lnTo>
                  <a:lnTo>
                    <a:pt x="29" y="296"/>
                  </a:lnTo>
                  <a:lnTo>
                    <a:pt x="31" y="292"/>
                  </a:lnTo>
                  <a:lnTo>
                    <a:pt x="34" y="292"/>
                  </a:lnTo>
                  <a:lnTo>
                    <a:pt x="36" y="290"/>
                  </a:lnTo>
                  <a:lnTo>
                    <a:pt x="36" y="287"/>
                  </a:lnTo>
                  <a:lnTo>
                    <a:pt x="32" y="287"/>
                  </a:lnTo>
                  <a:lnTo>
                    <a:pt x="31" y="284"/>
                  </a:lnTo>
                  <a:lnTo>
                    <a:pt x="31" y="282"/>
                  </a:lnTo>
                  <a:lnTo>
                    <a:pt x="34" y="280"/>
                  </a:lnTo>
                  <a:lnTo>
                    <a:pt x="36" y="270"/>
                  </a:lnTo>
                  <a:lnTo>
                    <a:pt x="36" y="268"/>
                  </a:lnTo>
                  <a:lnTo>
                    <a:pt x="34" y="266"/>
                  </a:lnTo>
                  <a:lnTo>
                    <a:pt x="32" y="266"/>
                  </a:lnTo>
                  <a:lnTo>
                    <a:pt x="29" y="263"/>
                  </a:lnTo>
                  <a:lnTo>
                    <a:pt x="29" y="258"/>
                  </a:lnTo>
                  <a:lnTo>
                    <a:pt x="31" y="256"/>
                  </a:lnTo>
                  <a:lnTo>
                    <a:pt x="34" y="253"/>
                  </a:lnTo>
                  <a:lnTo>
                    <a:pt x="38" y="244"/>
                  </a:lnTo>
                  <a:lnTo>
                    <a:pt x="43" y="241"/>
                  </a:lnTo>
                  <a:lnTo>
                    <a:pt x="48" y="241"/>
                  </a:lnTo>
                  <a:lnTo>
                    <a:pt x="55" y="243"/>
                  </a:lnTo>
                  <a:lnTo>
                    <a:pt x="65" y="246"/>
                  </a:lnTo>
                  <a:lnTo>
                    <a:pt x="65" y="248"/>
                  </a:lnTo>
                  <a:lnTo>
                    <a:pt x="70" y="248"/>
                  </a:lnTo>
                  <a:lnTo>
                    <a:pt x="77" y="251"/>
                  </a:lnTo>
                  <a:lnTo>
                    <a:pt x="80" y="255"/>
                  </a:lnTo>
                  <a:lnTo>
                    <a:pt x="85" y="255"/>
                  </a:lnTo>
                  <a:lnTo>
                    <a:pt x="87" y="255"/>
                  </a:lnTo>
                  <a:lnTo>
                    <a:pt x="89" y="253"/>
                  </a:lnTo>
                  <a:lnTo>
                    <a:pt x="91" y="251"/>
                  </a:lnTo>
                  <a:lnTo>
                    <a:pt x="92" y="244"/>
                  </a:lnTo>
                  <a:lnTo>
                    <a:pt x="89" y="239"/>
                  </a:lnTo>
                  <a:lnTo>
                    <a:pt x="84" y="234"/>
                  </a:lnTo>
                  <a:lnTo>
                    <a:pt x="84" y="229"/>
                  </a:lnTo>
                  <a:lnTo>
                    <a:pt x="85" y="219"/>
                  </a:lnTo>
                  <a:lnTo>
                    <a:pt x="91" y="215"/>
                  </a:lnTo>
                  <a:lnTo>
                    <a:pt x="96" y="217"/>
                  </a:lnTo>
                  <a:lnTo>
                    <a:pt x="99" y="212"/>
                  </a:lnTo>
                  <a:lnTo>
                    <a:pt x="118" y="207"/>
                  </a:lnTo>
                  <a:lnTo>
                    <a:pt x="118" y="203"/>
                  </a:lnTo>
                  <a:lnTo>
                    <a:pt x="113" y="196"/>
                  </a:lnTo>
                  <a:lnTo>
                    <a:pt x="109" y="191"/>
                  </a:lnTo>
                  <a:lnTo>
                    <a:pt x="109" y="188"/>
                  </a:lnTo>
                  <a:lnTo>
                    <a:pt x="111" y="183"/>
                  </a:lnTo>
                  <a:lnTo>
                    <a:pt x="116" y="179"/>
                  </a:lnTo>
                  <a:lnTo>
                    <a:pt x="120" y="171"/>
                  </a:lnTo>
                  <a:lnTo>
                    <a:pt x="121" y="172"/>
                  </a:lnTo>
                  <a:lnTo>
                    <a:pt x="125" y="174"/>
                  </a:lnTo>
                  <a:lnTo>
                    <a:pt x="126" y="171"/>
                  </a:lnTo>
                  <a:lnTo>
                    <a:pt x="128" y="171"/>
                  </a:lnTo>
                  <a:lnTo>
                    <a:pt x="130" y="167"/>
                  </a:lnTo>
                  <a:lnTo>
                    <a:pt x="126" y="164"/>
                  </a:lnTo>
                  <a:lnTo>
                    <a:pt x="126" y="161"/>
                  </a:lnTo>
                  <a:lnTo>
                    <a:pt x="128" y="159"/>
                  </a:lnTo>
                  <a:lnTo>
                    <a:pt x="130" y="157"/>
                  </a:lnTo>
                  <a:lnTo>
                    <a:pt x="133" y="161"/>
                  </a:lnTo>
                  <a:lnTo>
                    <a:pt x="137" y="162"/>
                  </a:lnTo>
                  <a:lnTo>
                    <a:pt x="142" y="159"/>
                  </a:lnTo>
                  <a:lnTo>
                    <a:pt x="144" y="159"/>
                  </a:lnTo>
                  <a:lnTo>
                    <a:pt x="145" y="159"/>
                  </a:lnTo>
                  <a:lnTo>
                    <a:pt x="147" y="159"/>
                  </a:lnTo>
                  <a:lnTo>
                    <a:pt x="149" y="166"/>
                  </a:lnTo>
                  <a:lnTo>
                    <a:pt x="150" y="166"/>
                  </a:lnTo>
                  <a:lnTo>
                    <a:pt x="154" y="164"/>
                  </a:lnTo>
                  <a:lnTo>
                    <a:pt x="156" y="162"/>
                  </a:lnTo>
                  <a:lnTo>
                    <a:pt x="156" y="159"/>
                  </a:lnTo>
                  <a:lnTo>
                    <a:pt x="152" y="155"/>
                  </a:lnTo>
                  <a:lnTo>
                    <a:pt x="154" y="150"/>
                  </a:lnTo>
                  <a:lnTo>
                    <a:pt x="162" y="155"/>
                  </a:lnTo>
                  <a:lnTo>
                    <a:pt x="166" y="154"/>
                  </a:lnTo>
                  <a:lnTo>
                    <a:pt x="173" y="152"/>
                  </a:lnTo>
                  <a:lnTo>
                    <a:pt x="179" y="157"/>
                  </a:lnTo>
                  <a:lnTo>
                    <a:pt x="183" y="159"/>
                  </a:lnTo>
                  <a:lnTo>
                    <a:pt x="186" y="161"/>
                  </a:lnTo>
                  <a:lnTo>
                    <a:pt x="190" y="162"/>
                  </a:lnTo>
                  <a:lnTo>
                    <a:pt x="191" y="162"/>
                  </a:lnTo>
                  <a:lnTo>
                    <a:pt x="195" y="166"/>
                  </a:lnTo>
                  <a:lnTo>
                    <a:pt x="197" y="167"/>
                  </a:lnTo>
                  <a:lnTo>
                    <a:pt x="200" y="164"/>
                  </a:lnTo>
                  <a:lnTo>
                    <a:pt x="202" y="154"/>
                  </a:lnTo>
                  <a:lnTo>
                    <a:pt x="203" y="150"/>
                  </a:lnTo>
                  <a:lnTo>
                    <a:pt x="205" y="150"/>
                  </a:lnTo>
                  <a:lnTo>
                    <a:pt x="210" y="149"/>
                  </a:lnTo>
                  <a:lnTo>
                    <a:pt x="212" y="147"/>
                  </a:lnTo>
                  <a:lnTo>
                    <a:pt x="215" y="143"/>
                  </a:lnTo>
                  <a:lnTo>
                    <a:pt x="219" y="142"/>
                  </a:lnTo>
                  <a:lnTo>
                    <a:pt x="220" y="143"/>
                  </a:lnTo>
                  <a:lnTo>
                    <a:pt x="226" y="152"/>
                  </a:lnTo>
                  <a:lnTo>
                    <a:pt x="227" y="152"/>
                  </a:lnTo>
                  <a:lnTo>
                    <a:pt x="231" y="150"/>
                  </a:lnTo>
                  <a:lnTo>
                    <a:pt x="232" y="149"/>
                  </a:lnTo>
                  <a:lnTo>
                    <a:pt x="232" y="150"/>
                  </a:lnTo>
                  <a:lnTo>
                    <a:pt x="232" y="155"/>
                  </a:lnTo>
                  <a:lnTo>
                    <a:pt x="232" y="157"/>
                  </a:lnTo>
                  <a:lnTo>
                    <a:pt x="234" y="157"/>
                  </a:lnTo>
                  <a:lnTo>
                    <a:pt x="238" y="155"/>
                  </a:lnTo>
                  <a:lnTo>
                    <a:pt x="238" y="149"/>
                  </a:lnTo>
                  <a:lnTo>
                    <a:pt x="239" y="147"/>
                  </a:lnTo>
                  <a:lnTo>
                    <a:pt x="243" y="147"/>
                  </a:lnTo>
                  <a:lnTo>
                    <a:pt x="244" y="147"/>
                  </a:lnTo>
                  <a:lnTo>
                    <a:pt x="244" y="145"/>
                  </a:lnTo>
                  <a:lnTo>
                    <a:pt x="243" y="140"/>
                  </a:lnTo>
                  <a:lnTo>
                    <a:pt x="243" y="137"/>
                  </a:lnTo>
                  <a:lnTo>
                    <a:pt x="243" y="133"/>
                  </a:lnTo>
                  <a:lnTo>
                    <a:pt x="244" y="133"/>
                  </a:lnTo>
                  <a:lnTo>
                    <a:pt x="248" y="131"/>
                  </a:lnTo>
                  <a:lnTo>
                    <a:pt x="250" y="130"/>
                  </a:lnTo>
                  <a:lnTo>
                    <a:pt x="250" y="128"/>
                  </a:lnTo>
                  <a:lnTo>
                    <a:pt x="246" y="126"/>
                  </a:lnTo>
                  <a:lnTo>
                    <a:pt x="246" y="125"/>
                  </a:lnTo>
                  <a:lnTo>
                    <a:pt x="248" y="125"/>
                  </a:lnTo>
                  <a:lnTo>
                    <a:pt x="251" y="126"/>
                  </a:lnTo>
                  <a:lnTo>
                    <a:pt x="253" y="125"/>
                  </a:lnTo>
                  <a:lnTo>
                    <a:pt x="256" y="123"/>
                  </a:lnTo>
                  <a:lnTo>
                    <a:pt x="258" y="121"/>
                  </a:lnTo>
                  <a:lnTo>
                    <a:pt x="256" y="121"/>
                  </a:lnTo>
                  <a:lnTo>
                    <a:pt x="253" y="120"/>
                  </a:lnTo>
                  <a:lnTo>
                    <a:pt x="253" y="116"/>
                  </a:lnTo>
                  <a:lnTo>
                    <a:pt x="255" y="116"/>
                  </a:lnTo>
                  <a:lnTo>
                    <a:pt x="256" y="118"/>
                  </a:lnTo>
                  <a:lnTo>
                    <a:pt x="260" y="121"/>
                  </a:lnTo>
                  <a:lnTo>
                    <a:pt x="261" y="128"/>
                  </a:lnTo>
                  <a:lnTo>
                    <a:pt x="263" y="130"/>
                  </a:lnTo>
                  <a:lnTo>
                    <a:pt x="265" y="131"/>
                  </a:lnTo>
                  <a:lnTo>
                    <a:pt x="272" y="135"/>
                  </a:lnTo>
                  <a:lnTo>
                    <a:pt x="279" y="135"/>
                  </a:lnTo>
                  <a:lnTo>
                    <a:pt x="284" y="138"/>
                  </a:lnTo>
                  <a:lnTo>
                    <a:pt x="284" y="135"/>
                  </a:lnTo>
                  <a:lnTo>
                    <a:pt x="287" y="135"/>
                  </a:lnTo>
                  <a:lnTo>
                    <a:pt x="291" y="133"/>
                  </a:lnTo>
                  <a:lnTo>
                    <a:pt x="292" y="130"/>
                  </a:lnTo>
                  <a:lnTo>
                    <a:pt x="294" y="126"/>
                  </a:lnTo>
                  <a:lnTo>
                    <a:pt x="292" y="114"/>
                  </a:lnTo>
                  <a:lnTo>
                    <a:pt x="297" y="108"/>
                  </a:lnTo>
                  <a:lnTo>
                    <a:pt x="297" y="102"/>
                  </a:lnTo>
                  <a:lnTo>
                    <a:pt x="299" y="102"/>
                  </a:lnTo>
                  <a:lnTo>
                    <a:pt x="301" y="102"/>
                  </a:lnTo>
                  <a:lnTo>
                    <a:pt x="304" y="102"/>
                  </a:lnTo>
                  <a:lnTo>
                    <a:pt x="309" y="99"/>
                  </a:lnTo>
                  <a:lnTo>
                    <a:pt x="313" y="96"/>
                  </a:lnTo>
                  <a:lnTo>
                    <a:pt x="313" y="90"/>
                  </a:lnTo>
                  <a:lnTo>
                    <a:pt x="314" y="84"/>
                  </a:lnTo>
                  <a:lnTo>
                    <a:pt x="323" y="79"/>
                  </a:lnTo>
                  <a:lnTo>
                    <a:pt x="325" y="73"/>
                  </a:lnTo>
                  <a:lnTo>
                    <a:pt x="328" y="72"/>
                  </a:lnTo>
                  <a:lnTo>
                    <a:pt x="328" y="68"/>
                  </a:lnTo>
                  <a:lnTo>
                    <a:pt x="328" y="67"/>
                  </a:lnTo>
                  <a:lnTo>
                    <a:pt x="325" y="55"/>
                  </a:lnTo>
                  <a:lnTo>
                    <a:pt x="325" y="51"/>
                  </a:lnTo>
                  <a:lnTo>
                    <a:pt x="326" y="49"/>
                  </a:lnTo>
                  <a:lnTo>
                    <a:pt x="333" y="49"/>
                  </a:lnTo>
                  <a:lnTo>
                    <a:pt x="338" y="48"/>
                  </a:lnTo>
                  <a:lnTo>
                    <a:pt x="345" y="53"/>
                  </a:lnTo>
                  <a:lnTo>
                    <a:pt x="349" y="51"/>
                  </a:lnTo>
                  <a:lnTo>
                    <a:pt x="352" y="49"/>
                  </a:lnTo>
                  <a:lnTo>
                    <a:pt x="355" y="46"/>
                  </a:lnTo>
                  <a:lnTo>
                    <a:pt x="359" y="43"/>
                  </a:lnTo>
                  <a:lnTo>
                    <a:pt x="362" y="41"/>
                  </a:lnTo>
                  <a:lnTo>
                    <a:pt x="376" y="37"/>
                  </a:lnTo>
                  <a:lnTo>
                    <a:pt x="374" y="34"/>
                  </a:lnTo>
                  <a:lnTo>
                    <a:pt x="378" y="31"/>
                  </a:lnTo>
                  <a:lnTo>
                    <a:pt x="376" y="29"/>
                  </a:lnTo>
                  <a:lnTo>
                    <a:pt x="376" y="27"/>
                  </a:lnTo>
                  <a:lnTo>
                    <a:pt x="371" y="27"/>
                  </a:lnTo>
                  <a:lnTo>
                    <a:pt x="369" y="26"/>
                  </a:lnTo>
                  <a:lnTo>
                    <a:pt x="369" y="24"/>
                  </a:lnTo>
                  <a:lnTo>
                    <a:pt x="371" y="20"/>
                  </a:lnTo>
                  <a:lnTo>
                    <a:pt x="373" y="19"/>
                  </a:lnTo>
                  <a:lnTo>
                    <a:pt x="371" y="15"/>
                  </a:lnTo>
                  <a:lnTo>
                    <a:pt x="367" y="14"/>
                  </a:lnTo>
                  <a:lnTo>
                    <a:pt x="366" y="12"/>
                  </a:lnTo>
                  <a:lnTo>
                    <a:pt x="366" y="10"/>
                  </a:lnTo>
                  <a:lnTo>
                    <a:pt x="371" y="5"/>
                  </a:lnTo>
                  <a:lnTo>
                    <a:pt x="373" y="5"/>
                  </a:lnTo>
                  <a:lnTo>
                    <a:pt x="374" y="5"/>
                  </a:lnTo>
                  <a:lnTo>
                    <a:pt x="378" y="0"/>
                  </a:lnTo>
                  <a:lnTo>
                    <a:pt x="385" y="5"/>
                  </a:lnTo>
                  <a:lnTo>
                    <a:pt x="388" y="7"/>
                  </a:lnTo>
                  <a:lnTo>
                    <a:pt x="390" y="7"/>
                  </a:lnTo>
                  <a:lnTo>
                    <a:pt x="397" y="3"/>
                  </a:lnTo>
                  <a:lnTo>
                    <a:pt x="398" y="2"/>
                  </a:lnTo>
                  <a:lnTo>
                    <a:pt x="402" y="0"/>
                  </a:lnTo>
                  <a:lnTo>
                    <a:pt x="403" y="3"/>
                  </a:lnTo>
                  <a:lnTo>
                    <a:pt x="405" y="7"/>
                  </a:lnTo>
                  <a:lnTo>
                    <a:pt x="407" y="8"/>
                  </a:lnTo>
                  <a:lnTo>
                    <a:pt x="412" y="7"/>
                  </a:lnTo>
                  <a:lnTo>
                    <a:pt x="414" y="10"/>
                  </a:lnTo>
                  <a:lnTo>
                    <a:pt x="417" y="17"/>
                  </a:lnTo>
                  <a:lnTo>
                    <a:pt x="420" y="19"/>
                  </a:lnTo>
                  <a:lnTo>
                    <a:pt x="422" y="24"/>
                  </a:lnTo>
                  <a:lnTo>
                    <a:pt x="424" y="31"/>
                  </a:lnTo>
                  <a:lnTo>
                    <a:pt x="429" y="32"/>
                  </a:lnTo>
                  <a:lnTo>
                    <a:pt x="436" y="34"/>
                  </a:lnTo>
                  <a:lnTo>
                    <a:pt x="439" y="34"/>
                  </a:lnTo>
                  <a:lnTo>
                    <a:pt x="446" y="31"/>
                  </a:lnTo>
                  <a:lnTo>
                    <a:pt x="451" y="32"/>
                  </a:lnTo>
                  <a:lnTo>
                    <a:pt x="455" y="34"/>
                  </a:lnTo>
                  <a:lnTo>
                    <a:pt x="458" y="37"/>
                  </a:lnTo>
                  <a:lnTo>
                    <a:pt x="461" y="39"/>
                  </a:lnTo>
                  <a:lnTo>
                    <a:pt x="463" y="43"/>
                  </a:lnTo>
                  <a:lnTo>
                    <a:pt x="468" y="44"/>
                  </a:lnTo>
                  <a:lnTo>
                    <a:pt x="472" y="44"/>
                  </a:lnTo>
                  <a:lnTo>
                    <a:pt x="473" y="44"/>
                  </a:lnTo>
                  <a:lnTo>
                    <a:pt x="475" y="43"/>
                  </a:lnTo>
                  <a:lnTo>
                    <a:pt x="475" y="39"/>
                  </a:lnTo>
                  <a:lnTo>
                    <a:pt x="475" y="37"/>
                  </a:lnTo>
                  <a:lnTo>
                    <a:pt x="484" y="36"/>
                  </a:lnTo>
                  <a:lnTo>
                    <a:pt x="485" y="36"/>
                  </a:lnTo>
                  <a:lnTo>
                    <a:pt x="491" y="37"/>
                  </a:lnTo>
                  <a:lnTo>
                    <a:pt x="497" y="37"/>
                  </a:lnTo>
                  <a:lnTo>
                    <a:pt x="501" y="39"/>
                  </a:lnTo>
                  <a:lnTo>
                    <a:pt x="501" y="43"/>
                  </a:lnTo>
                  <a:lnTo>
                    <a:pt x="502" y="44"/>
                  </a:lnTo>
                  <a:lnTo>
                    <a:pt x="504" y="43"/>
                  </a:lnTo>
                  <a:lnTo>
                    <a:pt x="506" y="43"/>
                  </a:lnTo>
                  <a:lnTo>
                    <a:pt x="508" y="39"/>
                  </a:lnTo>
                  <a:lnTo>
                    <a:pt x="513" y="41"/>
                  </a:lnTo>
                  <a:lnTo>
                    <a:pt x="516" y="39"/>
                  </a:lnTo>
                  <a:lnTo>
                    <a:pt x="518" y="34"/>
                  </a:lnTo>
                  <a:lnTo>
                    <a:pt x="521" y="31"/>
                  </a:lnTo>
                  <a:lnTo>
                    <a:pt x="525" y="27"/>
                  </a:lnTo>
                  <a:lnTo>
                    <a:pt x="528" y="27"/>
                  </a:lnTo>
                  <a:lnTo>
                    <a:pt x="532" y="24"/>
                  </a:lnTo>
                  <a:lnTo>
                    <a:pt x="535" y="24"/>
                  </a:lnTo>
                  <a:lnTo>
                    <a:pt x="537" y="26"/>
                  </a:lnTo>
                  <a:lnTo>
                    <a:pt x="537" y="29"/>
                  </a:lnTo>
                  <a:lnTo>
                    <a:pt x="538" y="32"/>
                  </a:lnTo>
                  <a:lnTo>
                    <a:pt x="540" y="37"/>
                  </a:lnTo>
                  <a:lnTo>
                    <a:pt x="543" y="41"/>
                  </a:lnTo>
                  <a:lnTo>
                    <a:pt x="545" y="43"/>
                  </a:lnTo>
                  <a:lnTo>
                    <a:pt x="550" y="43"/>
                  </a:lnTo>
                  <a:lnTo>
                    <a:pt x="554" y="43"/>
                  </a:lnTo>
                  <a:lnTo>
                    <a:pt x="557" y="46"/>
                  </a:lnTo>
                  <a:lnTo>
                    <a:pt x="562" y="49"/>
                  </a:lnTo>
                  <a:lnTo>
                    <a:pt x="566" y="55"/>
                  </a:lnTo>
                  <a:lnTo>
                    <a:pt x="564" y="60"/>
                  </a:lnTo>
                  <a:lnTo>
                    <a:pt x="567" y="67"/>
                  </a:lnTo>
                  <a:lnTo>
                    <a:pt x="567" y="68"/>
                  </a:lnTo>
                  <a:lnTo>
                    <a:pt x="567" y="72"/>
                  </a:lnTo>
                  <a:lnTo>
                    <a:pt x="567" y="73"/>
                  </a:lnTo>
                  <a:lnTo>
                    <a:pt x="566" y="73"/>
                  </a:lnTo>
                  <a:lnTo>
                    <a:pt x="566" y="79"/>
                  </a:lnTo>
                  <a:lnTo>
                    <a:pt x="566" y="80"/>
                  </a:lnTo>
                  <a:lnTo>
                    <a:pt x="564" y="82"/>
                  </a:lnTo>
                  <a:lnTo>
                    <a:pt x="564" y="84"/>
                  </a:lnTo>
                  <a:lnTo>
                    <a:pt x="569" y="87"/>
                  </a:lnTo>
                  <a:lnTo>
                    <a:pt x="576" y="97"/>
                  </a:lnTo>
                  <a:lnTo>
                    <a:pt x="581" y="101"/>
                  </a:lnTo>
                  <a:lnTo>
                    <a:pt x="581" y="102"/>
                  </a:lnTo>
                  <a:lnTo>
                    <a:pt x="579" y="104"/>
                  </a:lnTo>
                  <a:lnTo>
                    <a:pt x="579" y="106"/>
                  </a:lnTo>
                  <a:lnTo>
                    <a:pt x="585" y="109"/>
                  </a:lnTo>
                  <a:lnTo>
                    <a:pt x="586" y="111"/>
                  </a:lnTo>
                  <a:lnTo>
                    <a:pt x="590" y="118"/>
                  </a:lnTo>
                  <a:lnTo>
                    <a:pt x="595" y="120"/>
                  </a:lnTo>
                  <a:lnTo>
                    <a:pt x="596" y="121"/>
                  </a:lnTo>
                  <a:lnTo>
                    <a:pt x="596" y="123"/>
                  </a:lnTo>
                  <a:lnTo>
                    <a:pt x="600" y="131"/>
                  </a:lnTo>
                  <a:lnTo>
                    <a:pt x="605" y="131"/>
                  </a:lnTo>
                  <a:lnTo>
                    <a:pt x="608" y="135"/>
                  </a:lnTo>
                  <a:lnTo>
                    <a:pt x="610" y="133"/>
                  </a:lnTo>
                  <a:lnTo>
                    <a:pt x="614" y="138"/>
                  </a:lnTo>
                  <a:lnTo>
                    <a:pt x="615" y="138"/>
                  </a:lnTo>
                  <a:lnTo>
                    <a:pt x="615" y="140"/>
                  </a:lnTo>
                  <a:lnTo>
                    <a:pt x="615" y="140"/>
                  </a:lnTo>
                  <a:lnTo>
                    <a:pt x="615" y="142"/>
                  </a:lnTo>
                  <a:lnTo>
                    <a:pt x="620" y="142"/>
                  </a:lnTo>
                  <a:lnTo>
                    <a:pt x="622" y="143"/>
                  </a:lnTo>
                  <a:lnTo>
                    <a:pt x="622" y="140"/>
                  </a:lnTo>
                  <a:lnTo>
                    <a:pt x="626" y="143"/>
                  </a:lnTo>
                  <a:lnTo>
                    <a:pt x="629" y="140"/>
                  </a:lnTo>
                  <a:lnTo>
                    <a:pt x="631" y="142"/>
                  </a:lnTo>
                  <a:lnTo>
                    <a:pt x="607" y="171"/>
                  </a:lnTo>
                  <a:lnTo>
                    <a:pt x="602" y="176"/>
                  </a:lnTo>
                  <a:lnTo>
                    <a:pt x="598" y="178"/>
                  </a:lnTo>
                  <a:lnTo>
                    <a:pt x="586" y="184"/>
                  </a:lnTo>
                  <a:lnTo>
                    <a:pt x="585" y="184"/>
                  </a:lnTo>
                  <a:lnTo>
                    <a:pt x="574" y="196"/>
                  </a:lnTo>
                  <a:lnTo>
                    <a:pt x="574" y="198"/>
                  </a:lnTo>
                  <a:lnTo>
                    <a:pt x="574" y="200"/>
                  </a:lnTo>
                  <a:lnTo>
                    <a:pt x="574" y="200"/>
                  </a:lnTo>
                  <a:lnTo>
                    <a:pt x="574" y="205"/>
                  </a:lnTo>
                  <a:lnTo>
                    <a:pt x="567" y="208"/>
                  </a:lnTo>
                  <a:lnTo>
                    <a:pt x="564" y="212"/>
                  </a:lnTo>
                  <a:lnTo>
                    <a:pt x="564" y="217"/>
                  </a:lnTo>
                  <a:lnTo>
                    <a:pt x="564" y="220"/>
                  </a:lnTo>
                  <a:lnTo>
                    <a:pt x="557" y="225"/>
                  </a:lnTo>
                  <a:lnTo>
                    <a:pt x="550" y="227"/>
                  </a:lnTo>
                  <a:lnTo>
                    <a:pt x="549" y="227"/>
                  </a:lnTo>
                  <a:lnTo>
                    <a:pt x="543" y="236"/>
                  </a:lnTo>
                  <a:lnTo>
                    <a:pt x="545" y="239"/>
                  </a:lnTo>
                  <a:lnTo>
                    <a:pt x="543" y="241"/>
                  </a:lnTo>
                  <a:lnTo>
                    <a:pt x="538" y="243"/>
                  </a:lnTo>
                  <a:lnTo>
                    <a:pt x="528" y="246"/>
                  </a:lnTo>
                  <a:lnTo>
                    <a:pt x="523" y="249"/>
                  </a:lnTo>
                  <a:lnTo>
                    <a:pt x="523" y="251"/>
                  </a:lnTo>
                  <a:lnTo>
                    <a:pt x="518" y="253"/>
                  </a:lnTo>
                  <a:lnTo>
                    <a:pt x="511" y="253"/>
                  </a:lnTo>
                  <a:lnTo>
                    <a:pt x="502" y="260"/>
                  </a:lnTo>
                  <a:lnTo>
                    <a:pt x="501" y="261"/>
                  </a:lnTo>
                  <a:lnTo>
                    <a:pt x="499" y="263"/>
                  </a:lnTo>
                  <a:lnTo>
                    <a:pt x="479" y="265"/>
                  </a:lnTo>
                  <a:lnTo>
                    <a:pt x="472" y="266"/>
                  </a:lnTo>
                  <a:lnTo>
                    <a:pt x="451" y="268"/>
                  </a:lnTo>
                  <a:lnTo>
                    <a:pt x="451" y="268"/>
                  </a:lnTo>
                  <a:lnTo>
                    <a:pt x="407" y="273"/>
                  </a:lnTo>
                  <a:lnTo>
                    <a:pt x="405" y="273"/>
                  </a:lnTo>
                  <a:lnTo>
                    <a:pt x="388" y="273"/>
                  </a:lnTo>
                  <a:lnTo>
                    <a:pt x="364" y="275"/>
                  </a:lnTo>
                  <a:lnTo>
                    <a:pt x="362" y="275"/>
                  </a:lnTo>
                  <a:lnTo>
                    <a:pt x="350" y="278"/>
                  </a:lnTo>
                  <a:lnTo>
                    <a:pt x="321" y="280"/>
                  </a:lnTo>
                  <a:lnTo>
                    <a:pt x="304" y="282"/>
                  </a:lnTo>
                  <a:lnTo>
                    <a:pt x="285" y="282"/>
                  </a:lnTo>
                  <a:lnTo>
                    <a:pt x="267" y="284"/>
                  </a:lnTo>
                  <a:lnTo>
                    <a:pt x="260" y="284"/>
                  </a:lnTo>
                  <a:close/>
                  <a:moveTo>
                    <a:pt x="3" y="321"/>
                  </a:moveTo>
                  <a:lnTo>
                    <a:pt x="0" y="319"/>
                  </a:lnTo>
                  <a:lnTo>
                    <a:pt x="0" y="318"/>
                  </a:lnTo>
                  <a:lnTo>
                    <a:pt x="0" y="316"/>
                  </a:lnTo>
                  <a:lnTo>
                    <a:pt x="3" y="314"/>
                  </a:lnTo>
                  <a:lnTo>
                    <a:pt x="5" y="314"/>
                  </a:lnTo>
                  <a:lnTo>
                    <a:pt x="7" y="316"/>
                  </a:lnTo>
                  <a:lnTo>
                    <a:pt x="9" y="318"/>
                  </a:lnTo>
                  <a:lnTo>
                    <a:pt x="7" y="321"/>
                  </a:lnTo>
                  <a:lnTo>
                    <a:pt x="9" y="321"/>
                  </a:lnTo>
                  <a:lnTo>
                    <a:pt x="3" y="321"/>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36" name="Freeform 38">
              <a:extLst>
                <a:ext uri="{FF2B5EF4-FFF2-40B4-BE49-F238E27FC236}">
                  <a16:creationId xmlns:a16="http://schemas.microsoft.com/office/drawing/2014/main" id="{B30E6B38-CB0F-9BD5-B3AA-4E235CC302A8}"/>
                </a:ext>
              </a:extLst>
            </p:cNvPr>
            <p:cNvSpPr>
              <a:spLocks/>
            </p:cNvSpPr>
            <p:nvPr/>
          </p:nvSpPr>
          <p:spPr bwMode="gray">
            <a:xfrm>
              <a:off x="4438950" y="3561316"/>
              <a:ext cx="1016075" cy="547489"/>
            </a:xfrm>
            <a:custGeom>
              <a:avLst/>
              <a:gdLst/>
              <a:ahLst/>
              <a:cxnLst>
                <a:cxn ang="0">
                  <a:pos x="564" y="340"/>
                </a:cxn>
                <a:cxn ang="0">
                  <a:pos x="531" y="340"/>
                </a:cxn>
                <a:cxn ang="0">
                  <a:pos x="513" y="340"/>
                </a:cxn>
                <a:cxn ang="0">
                  <a:pos x="449" y="340"/>
                </a:cxn>
                <a:cxn ang="0">
                  <a:pos x="388" y="338"/>
                </a:cxn>
                <a:cxn ang="0">
                  <a:pos x="333" y="338"/>
                </a:cxn>
                <a:cxn ang="0">
                  <a:pos x="297" y="337"/>
                </a:cxn>
                <a:cxn ang="0">
                  <a:pos x="220" y="335"/>
                </a:cxn>
                <a:cxn ang="0">
                  <a:pos x="173" y="333"/>
                </a:cxn>
                <a:cxn ang="0">
                  <a:pos x="120" y="330"/>
                </a:cxn>
                <a:cxn ang="0">
                  <a:pos x="82" y="328"/>
                </a:cxn>
                <a:cxn ang="0">
                  <a:pos x="2" y="325"/>
                </a:cxn>
                <a:cxn ang="0">
                  <a:pos x="2" y="282"/>
                </a:cxn>
                <a:cxn ang="0">
                  <a:pos x="5" y="244"/>
                </a:cxn>
                <a:cxn ang="0">
                  <a:pos x="8" y="186"/>
                </a:cxn>
                <a:cxn ang="0">
                  <a:pos x="10" y="140"/>
                </a:cxn>
                <a:cxn ang="0">
                  <a:pos x="14" y="94"/>
                </a:cxn>
                <a:cxn ang="0">
                  <a:pos x="17" y="46"/>
                </a:cxn>
                <a:cxn ang="0">
                  <a:pos x="72" y="3"/>
                </a:cxn>
                <a:cxn ang="0">
                  <a:pos x="125" y="5"/>
                </a:cxn>
                <a:cxn ang="0">
                  <a:pos x="171" y="8"/>
                </a:cxn>
                <a:cxn ang="0">
                  <a:pos x="217" y="10"/>
                </a:cxn>
                <a:cxn ang="0">
                  <a:pos x="263" y="12"/>
                </a:cxn>
                <a:cxn ang="0">
                  <a:pos x="309" y="14"/>
                </a:cxn>
                <a:cxn ang="0">
                  <a:pos x="355" y="14"/>
                </a:cxn>
                <a:cxn ang="0">
                  <a:pos x="402" y="15"/>
                </a:cxn>
                <a:cxn ang="0">
                  <a:pos x="448" y="15"/>
                </a:cxn>
                <a:cxn ang="0">
                  <a:pos x="494" y="15"/>
                </a:cxn>
                <a:cxn ang="0">
                  <a:pos x="531" y="15"/>
                </a:cxn>
                <a:cxn ang="0">
                  <a:pos x="569" y="15"/>
                </a:cxn>
                <a:cxn ang="0">
                  <a:pos x="578" y="22"/>
                </a:cxn>
                <a:cxn ang="0">
                  <a:pos x="583" y="26"/>
                </a:cxn>
                <a:cxn ang="0">
                  <a:pos x="590" y="29"/>
                </a:cxn>
                <a:cxn ang="0">
                  <a:pos x="593" y="26"/>
                </a:cxn>
                <a:cxn ang="0">
                  <a:pos x="600" y="26"/>
                </a:cxn>
                <a:cxn ang="0">
                  <a:pos x="602" y="32"/>
                </a:cxn>
                <a:cxn ang="0">
                  <a:pos x="603" y="34"/>
                </a:cxn>
                <a:cxn ang="0">
                  <a:pos x="600" y="38"/>
                </a:cxn>
                <a:cxn ang="0">
                  <a:pos x="602" y="41"/>
                </a:cxn>
                <a:cxn ang="0">
                  <a:pos x="605" y="41"/>
                </a:cxn>
                <a:cxn ang="0">
                  <a:pos x="603" y="44"/>
                </a:cxn>
                <a:cxn ang="0">
                  <a:pos x="598" y="43"/>
                </a:cxn>
                <a:cxn ang="0">
                  <a:pos x="596" y="49"/>
                </a:cxn>
                <a:cxn ang="0">
                  <a:pos x="590" y="55"/>
                </a:cxn>
                <a:cxn ang="0">
                  <a:pos x="586" y="63"/>
                </a:cxn>
                <a:cxn ang="0">
                  <a:pos x="591" y="70"/>
                </a:cxn>
                <a:cxn ang="0">
                  <a:pos x="596" y="75"/>
                </a:cxn>
                <a:cxn ang="0">
                  <a:pos x="602" y="82"/>
                </a:cxn>
                <a:cxn ang="0">
                  <a:pos x="603" y="85"/>
                </a:cxn>
                <a:cxn ang="0">
                  <a:pos x="605" y="92"/>
                </a:cxn>
                <a:cxn ang="0">
                  <a:pos x="610" y="101"/>
                </a:cxn>
                <a:cxn ang="0">
                  <a:pos x="617" y="104"/>
                </a:cxn>
                <a:cxn ang="0">
                  <a:pos x="625" y="106"/>
                </a:cxn>
                <a:cxn ang="0">
                  <a:pos x="629" y="108"/>
                </a:cxn>
                <a:cxn ang="0">
                  <a:pos x="627" y="118"/>
                </a:cxn>
                <a:cxn ang="0">
                  <a:pos x="629" y="150"/>
                </a:cxn>
                <a:cxn ang="0">
                  <a:pos x="629" y="188"/>
                </a:cxn>
                <a:cxn ang="0">
                  <a:pos x="629" y="227"/>
                </a:cxn>
                <a:cxn ang="0">
                  <a:pos x="629" y="268"/>
                </a:cxn>
                <a:cxn ang="0">
                  <a:pos x="631" y="302"/>
                </a:cxn>
                <a:cxn ang="0">
                  <a:pos x="631" y="338"/>
                </a:cxn>
                <a:cxn ang="0">
                  <a:pos x="591" y="338"/>
                </a:cxn>
              </a:cxnLst>
              <a:rect l="0" t="0" r="r" b="b"/>
              <a:pathLst>
                <a:path w="631" h="340">
                  <a:moveTo>
                    <a:pt x="591" y="338"/>
                  </a:moveTo>
                  <a:lnTo>
                    <a:pt x="564" y="340"/>
                  </a:lnTo>
                  <a:lnTo>
                    <a:pt x="554" y="340"/>
                  </a:lnTo>
                  <a:lnTo>
                    <a:pt x="531" y="340"/>
                  </a:lnTo>
                  <a:lnTo>
                    <a:pt x="516" y="340"/>
                  </a:lnTo>
                  <a:lnTo>
                    <a:pt x="513" y="340"/>
                  </a:lnTo>
                  <a:lnTo>
                    <a:pt x="468" y="340"/>
                  </a:lnTo>
                  <a:lnTo>
                    <a:pt x="449" y="340"/>
                  </a:lnTo>
                  <a:lnTo>
                    <a:pt x="417" y="338"/>
                  </a:lnTo>
                  <a:lnTo>
                    <a:pt x="388" y="338"/>
                  </a:lnTo>
                  <a:lnTo>
                    <a:pt x="359" y="338"/>
                  </a:lnTo>
                  <a:lnTo>
                    <a:pt x="333" y="338"/>
                  </a:lnTo>
                  <a:lnTo>
                    <a:pt x="313" y="337"/>
                  </a:lnTo>
                  <a:lnTo>
                    <a:pt x="297" y="337"/>
                  </a:lnTo>
                  <a:lnTo>
                    <a:pt x="258" y="335"/>
                  </a:lnTo>
                  <a:lnTo>
                    <a:pt x="220" y="335"/>
                  </a:lnTo>
                  <a:lnTo>
                    <a:pt x="212" y="335"/>
                  </a:lnTo>
                  <a:lnTo>
                    <a:pt x="173" y="333"/>
                  </a:lnTo>
                  <a:lnTo>
                    <a:pt x="166" y="331"/>
                  </a:lnTo>
                  <a:lnTo>
                    <a:pt x="120" y="330"/>
                  </a:lnTo>
                  <a:lnTo>
                    <a:pt x="92" y="328"/>
                  </a:lnTo>
                  <a:lnTo>
                    <a:pt x="82" y="328"/>
                  </a:lnTo>
                  <a:lnTo>
                    <a:pt x="41" y="326"/>
                  </a:lnTo>
                  <a:lnTo>
                    <a:pt x="2" y="325"/>
                  </a:lnTo>
                  <a:lnTo>
                    <a:pt x="0" y="325"/>
                  </a:lnTo>
                  <a:lnTo>
                    <a:pt x="2" y="282"/>
                  </a:lnTo>
                  <a:lnTo>
                    <a:pt x="3" y="255"/>
                  </a:lnTo>
                  <a:lnTo>
                    <a:pt x="5" y="244"/>
                  </a:lnTo>
                  <a:lnTo>
                    <a:pt x="8" y="188"/>
                  </a:lnTo>
                  <a:lnTo>
                    <a:pt x="8" y="186"/>
                  </a:lnTo>
                  <a:lnTo>
                    <a:pt x="10" y="149"/>
                  </a:lnTo>
                  <a:lnTo>
                    <a:pt x="10" y="140"/>
                  </a:lnTo>
                  <a:lnTo>
                    <a:pt x="14" y="104"/>
                  </a:lnTo>
                  <a:lnTo>
                    <a:pt x="14" y="94"/>
                  </a:lnTo>
                  <a:lnTo>
                    <a:pt x="17" y="46"/>
                  </a:lnTo>
                  <a:lnTo>
                    <a:pt x="17" y="46"/>
                  </a:lnTo>
                  <a:lnTo>
                    <a:pt x="19" y="0"/>
                  </a:lnTo>
                  <a:lnTo>
                    <a:pt x="72" y="3"/>
                  </a:lnTo>
                  <a:lnTo>
                    <a:pt x="79" y="3"/>
                  </a:lnTo>
                  <a:lnTo>
                    <a:pt x="125" y="5"/>
                  </a:lnTo>
                  <a:lnTo>
                    <a:pt x="126" y="5"/>
                  </a:lnTo>
                  <a:lnTo>
                    <a:pt x="171" y="8"/>
                  </a:lnTo>
                  <a:lnTo>
                    <a:pt x="173" y="8"/>
                  </a:lnTo>
                  <a:lnTo>
                    <a:pt x="217" y="10"/>
                  </a:lnTo>
                  <a:lnTo>
                    <a:pt x="253" y="10"/>
                  </a:lnTo>
                  <a:lnTo>
                    <a:pt x="263" y="12"/>
                  </a:lnTo>
                  <a:lnTo>
                    <a:pt x="290" y="12"/>
                  </a:lnTo>
                  <a:lnTo>
                    <a:pt x="309" y="14"/>
                  </a:lnTo>
                  <a:lnTo>
                    <a:pt x="328" y="14"/>
                  </a:lnTo>
                  <a:lnTo>
                    <a:pt x="355" y="14"/>
                  </a:lnTo>
                  <a:lnTo>
                    <a:pt x="364" y="14"/>
                  </a:lnTo>
                  <a:lnTo>
                    <a:pt x="402" y="15"/>
                  </a:lnTo>
                  <a:lnTo>
                    <a:pt x="439" y="15"/>
                  </a:lnTo>
                  <a:lnTo>
                    <a:pt x="448" y="15"/>
                  </a:lnTo>
                  <a:lnTo>
                    <a:pt x="475" y="15"/>
                  </a:lnTo>
                  <a:lnTo>
                    <a:pt x="494" y="15"/>
                  </a:lnTo>
                  <a:lnTo>
                    <a:pt x="513" y="15"/>
                  </a:lnTo>
                  <a:lnTo>
                    <a:pt x="531" y="15"/>
                  </a:lnTo>
                  <a:lnTo>
                    <a:pt x="567" y="15"/>
                  </a:lnTo>
                  <a:lnTo>
                    <a:pt x="569" y="15"/>
                  </a:lnTo>
                  <a:lnTo>
                    <a:pt x="574" y="22"/>
                  </a:lnTo>
                  <a:lnTo>
                    <a:pt x="578" y="22"/>
                  </a:lnTo>
                  <a:lnTo>
                    <a:pt x="579" y="26"/>
                  </a:lnTo>
                  <a:lnTo>
                    <a:pt x="583" y="26"/>
                  </a:lnTo>
                  <a:lnTo>
                    <a:pt x="586" y="29"/>
                  </a:lnTo>
                  <a:lnTo>
                    <a:pt x="590" y="29"/>
                  </a:lnTo>
                  <a:lnTo>
                    <a:pt x="591" y="27"/>
                  </a:lnTo>
                  <a:lnTo>
                    <a:pt x="593" y="26"/>
                  </a:lnTo>
                  <a:lnTo>
                    <a:pt x="598" y="26"/>
                  </a:lnTo>
                  <a:lnTo>
                    <a:pt x="600" y="26"/>
                  </a:lnTo>
                  <a:lnTo>
                    <a:pt x="600" y="31"/>
                  </a:lnTo>
                  <a:lnTo>
                    <a:pt x="602" y="32"/>
                  </a:lnTo>
                  <a:lnTo>
                    <a:pt x="603" y="34"/>
                  </a:lnTo>
                  <a:lnTo>
                    <a:pt x="603" y="34"/>
                  </a:lnTo>
                  <a:lnTo>
                    <a:pt x="603" y="38"/>
                  </a:lnTo>
                  <a:lnTo>
                    <a:pt x="600" y="38"/>
                  </a:lnTo>
                  <a:lnTo>
                    <a:pt x="600" y="39"/>
                  </a:lnTo>
                  <a:lnTo>
                    <a:pt x="602" y="41"/>
                  </a:lnTo>
                  <a:lnTo>
                    <a:pt x="605" y="41"/>
                  </a:lnTo>
                  <a:lnTo>
                    <a:pt x="605" y="41"/>
                  </a:lnTo>
                  <a:lnTo>
                    <a:pt x="605" y="43"/>
                  </a:lnTo>
                  <a:lnTo>
                    <a:pt x="603" y="44"/>
                  </a:lnTo>
                  <a:lnTo>
                    <a:pt x="600" y="44"/>
                  </a:lnTo>
                  <a:lnTo>
                    <a:pt x="598" y="43"/>
                  </a:lnTo>
                  <a:lnTo>
                    <a:pt x="598" y="44"/>
                  </a:lnTo>
                  <a:lnTo>
                    <a:pt x="596" y="49"/>
                  </a:lnTo>
                  <a:lnTo>
                    <a:pt x="593" y="51"/>
                  </a:lnTo>
                  <a:lnTo>
                    <a:pt x="590" y="55"/>
                  </a:lnTo>
                  <a:lnTo>
                    <a:pt x="591" y="60"/>
                  </a:lnTo>
                  <a:lnTo>
                    <a:pt x="586" y="63"/>
                  </a:lnTo>
                  <a:lnTo>
                    <a:pt x="586" y="65"/>
                  </a:lnTo>
                  <a:lnTo>
                    <a:pt x="591" y="70"/>
                  </a:lnTo>
                  <a:lnTo>
                    <a:pt x="591" y="73"/>
                  </a:lnTo>
                  <a:lnTo>
                    <a:pt x="596" y="75"/>
                  </a:lnTo>
                  <a:lnTo>
                    <a:pt x="598" y="79"/>
                  </a:lnTo>
                  <a:lnTo>
                    <a:pt x="602" y="82"/>
                  </a:lnTo>
                  <a:lnTo>
                    <a:pt x="603" y="82"/>
                  </a:lnTo>
                  <a:lnTo>
                    <a:pt x="603" y="85"/>
                  </a:lnTo>
                  <a:lnTo>
                    <a:pt x="603" y="89"/>
                  </a:lnTo>
                  <a:lnTo>
                    <a:pt x="605" y="92"/>
                  </a:lnTo>
                  <a:lnTo>
                    <a:pt x="608" y="94"/>
                  </a:lnTo>
                  <a:lnTo>
                    <a:pt x="610" y="101"/>
                  </a:lnTo>
                  <a:lnTo>
                    <a:pt x="614" y="101"/>
                  </a:lnTo>
                  <a:lnTo>
                    <a:pt x="617" y="104"/>
                  </a:lnTo>
                  <a:lnTo>
                    <a:pt x="622" y="104"/>
                  </a:lnTo>
                  <a:lnTo>
                    <a:pt x="625" y="106"/>
                  </a:lnTo>
                  <a:lnTo>
                    <a:pt x="627" y="106"/>
                  </a:lnTo>
                  <a:lnTo>
                    <a:pt x="629" y="108"/>
                  </a:lnTo>
                  <a:lnTo>
                    <a:pt x="627" y="111"/>
                  </a:lnTo>
                  <a:lnTo>
                    <a:pt x="627" y="118"/>
                  </a:lnTo>
                  <a:lnTo>
                    <a:pt x="627" y="140"/>
                  </a:lnTo>
                  <a:lnTo>
                    <a:pt x="629" y="150"/>
                  </a:lnTo>
                  <a:lnTo>
                    <a:pt x="627" y="179"/>
                  </a:lnTo>
                  <a:lnTo>
                    <a:pt x="629" y="188"/>
                  </a:lnTo>
                  <a:lnTo>
                    <a:pt x="629" y="224"/>
                  </a:lnTo>
                  <a:lnTo>
                    <a:pt x="629" y="227"/>
                  </a:lnTo>
                  <a:lnTo>
                    <a:pt x="629" y="265"/>
                  </a:lnTo>
                  <a:lnTo>
                    <a:pt x="629" y="268"/>
                  </a:lnTo>
                  <a:lnTo>
                    <a:pt x="631" y="299"/>
                  </a:lnTo>
                  <a:lnTo>
                    <a:pt x="631" y="302"/>
                  </a:lnTo>
                  <a:lnTo>
                    <a:pt x="631" y="331"/>
                  </a:lnTo>
                  <a:lnTo>
                    <a:pt x="631" y="338"/>
                  </a:lnTo>
                  <a:lnTo>
                    <a:pt x="595" y="338"/>
                  </a:lnTo>
                  <a:lnTo>
                    <a:pt x="591" y="338"/>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37" name="Freeform 39">
              <a:extLst>
                <a:ext uri="{FF2B5EF4-FFF2-40B4-BE49-F238E27FC236}">
                  <a16:creationId xmlns:a16="http://schemas.microsoft.com/office/drawing/2014/main" id="{25A177C7-F69D-81F4-D72D-0AED15F6799C}"/>
                </a:ext>
              </a:extLst>
            </p:cNvPr>
            <p:cNvSpPr>
              <a:spLocks noEditPoints="1"/>
            </p:cNvSpPr>
            <p:nvPr/>
          </p:nvSpPr>
          <p:spPr bwMode="gray">
            <a:xfrm>
              <a:off x="6957398" y="3464700"/>
              <a:ext cx="1086928" cy="602238"/>
            </a:xfrm>
            <a:custGeom>
              <a:avLst/>
              <a:gdLst/>
              <a:ahLst/>
              <a:cxnLst>
                <a:cxn ang="0">
                  <a:pos x="273" y="338"/>
                </a:cxn>
                <a:cxn ang="0">
                  <a:pos x="155" y="352"/>
                </a:cxn>
                <a:cxn ang="0">
                  <a:pos x="70" y="366"/>
                </a:cxn>
                <a:cxn ang="0">
                  <a:pos x="1" y="373"/>
                </a:cxn>
                <a:cxn ang="0">
                  <a:pos x="42" y="354"/>
                </a:cxn>
                <a:cxn ang="0">
                  <a:pos x="63" y="330"/>
                </a:cxn>
                <a:cxn ang="0">
                  <a:pos x="73" y="309"/>
                </a:cxn>
                <a:cxn ang="0">
                  <a:pos x="131" y="256"/>
                </a:cxn>
                <a:cxn ang="0">
                  <a:pos x="142" y="275"/>
                </a:cxn>
                <a:cxn ang="0">
                  <a:pos x="155" y="284"/>
                </a:cxn>
                <a:cxn ang="0">
                  <a:pos x="181" y="272"/>
                </a:cxn>
                <a:cxn ang="0">
                  <a:pos x="215" y="267"/>
                </a:cxn>
                <a:cxn ang="0">
                  <a:pos x="229" y="253"/>
                </a:cxn>
                <a:cxn ang="0">
                  <a:pos x="237" y="253"/>
                </a:cxn>
                <a:cxn ang="0">
                  <a:pos x="260" y="244"/>
                </a:cxn>
                <a:cxn ang="0">
                  <a:pos x="266" y="233"/>
                </a:cxn>
                <a:cxn ang="0">
                  <a:pos x="266" y="217"/>
                </a:cxn>
                <a:cxn ang="0">
                  <a:pos x="273" y="197"/>
                </a:cxn>
                <a:cxn ang="0">
                  <a:pos x="287" y="171"/>
                </a:cxn>
                <a:cxn ang="0">
                  <a:pos x="297" y="145"/>
                </a:cxn>
                <a:cxn ang="0">
                  <a:pos x="301" y="121"/>
                </a:cxn>
                <a:cxn ang="0">
                  <a:pos x="336" y="121"/>
                </a:cxn>
                <a:cxn ang="0">
                  <a:pos x="347" y="80"/>
                </a:cxn>
                <a:cxn ang="0">
                  <a:pos x="371" y="62"/>
                </a:cxn>
                <a:cxn ang="0">
                  <a:pos x="384" y="50"/>
                </a:cxn>
                <a:cxn ang="0">
                  <a:pos x="391" y="34"/>
                </a:cxn>
                <a:cxn ang="0">
                  <a:pos x="395" y="10"/>
                </a:cxn>
                <a:cxn ang="0">
                  <a:pos x="441" y="26"/>
                </a:cxn>
                <a:cxn ang="0">
                  <a:pos x="454" y="5"/>
                </a:cxn>
                <a:cxn ang="0">
                  <a:pos x="465" y="19"/>
                </a:cxn>
                <a:cxn ang="0">
                  <a:pos x="489" y="27"/>
                </a:cxn>
                <a:cxn ang="0">
                  <a:pos x="511" y="45"/>
                </a:cxn>
                <a:cxn ang="0">
                  <a:pos x="509" y="60"/>
                </a:cxn>
                <a:cxn ang="0">
                  <a:pos x="495" y="92"/>
                </a:cxn>
                <a:cxn ang="0">
                  <a:pos x="562" y="113"/>
                </a:cxn>
                <a:cxn ang="0">
                  <a:pos x="596" y="135"/>
                </a:cxn>
                <a:cxn ang="0">
                  <a:pos x="571" y="150"/>
                </a:cxn>
                <a:cxn ang="0">
                  <a:pos x="598" y="169"/>
                </a:cxn>
                <a:cxn ang="0">
                  <a:pos x="605" y="192"/>
                </a:cxn>
                <a:cxn ang="0">
                  <a:pos x="598" y="197"/>
                </a:cxn>
                <a:cxn ang="0">
                  <a:pos x="600" y="212"/>
                </a:cxn>
                <a:cxn ang="0">
                  <a:pos x="612" y="224"/>
                </a:cxn>
                <a:cxn ang="0">
                  <a:pos x="581" y="219"/>
                </a:cxn>
                <a:cxn ang="0">
                  <a:pos x="557" y="202"/>
                </a:cxn>
                <a:cxn ang="0">
                  <a:pos x="577" y="217"/>
                </a:cxn>
                <a:cxn ang="0">
                  <a:pos x="598" y="238"/>
                </a:cxn>
                <a:cxn ang="0">
                  <a:pos x="612" y="243"/>
                </a:cxn>
                <a:cxn ang="0">
                  <a:pos x="622" y="233"/>
                </a:cxn>
                <a:cxn ang="0">
                  <a:pos x="648" y="250"/>
                </a:cxn>
                <a:cxn ang="0">
                  <a:pos x="605" y="277"/>
                </a:cxn>
                <a:cxn ang="0">
                  <a:pos x="487" y="301"/>
                </a:cxn>
                <a:cxn ang="0">
                  <a:pos x="673" y="99"/>
                </a:cxn>
                <a:cxn ang="0">
                  <a:pos x="670" y="113"/>
                </a:cxn>
                <a:cxn ang="0">
                  <a:pos x="637" y="142"/>
                </a:cxn>
                <a:cxn ang="0">
                  <a:pos x="644" y="109"/>
                </a:cxn>
                <a:cxn ang="0">
                  <a:pos x="646" y="162"/>
                </a:cxn>
                <a:cxn ang="0">
                  <a:pos x="639" y="205"/>
                </a:cxn>
                <a:cxn ang="0">
                  <a:pos x="636" y="161"/>
                </a:cxn>
              </a:cxnLst>
              <a:rect l="0" t="0" r="r" b="b"/>
              <a:pathLst>
                <a:path w="675" h="374">
                  <a:moveTo>
                    <a:pt x="383" y="321"/>
                  </a:moveTo>
                  <a:lnTo>
                    <a:pt x="377" y="321"/>
                  </a:lnTo>
                  <a:lnTo>
                    <a:pt x="352" y="327"/>
                  </a:lnTo>
                  <a:lnTo>
                    <a:pt x="335" y="330"/>
                  </a:lnTo>
                  <a:lnTo>
                    <a:pt x="309" y="333"/>
                  </a:lnTo>
                  <a:lnTo>
                    <a:pt x="307" y="333"/>
                  </a:lnTo>
                  <a:lnTo>
                    <a:pt x="273" y="338"/>
                  </a:lnTo>
                  <a:lnTo>
                    <a:pt x="260" y="340"/>
                  </a:lnTo>
                  <a:lnTo>
                    <a:pt x="239" y="344"/>
                  </a:lnTo>
                  <a:lnTo>
                    <a:pt x="234" y="344"/>
                  </a:lnTo>
                  <a:lnTo>
                    <a:pt x="196" y="349"/>
                  </a:lnTo>
                  <a:lnTo>
                    <a:pt x="169" y="352"/>
                  </a:lnTo>
                  <a:lnTo>
                    <a:pt x="171" y="349"/>
                  </a:lnTo>
                  <a:lnTo>
                    <a:pt x="155" y="352"/>
                  </a:lnTo>
                  <a:lnTo>
                    <a:pt x="148" y="352"/>
                  </a:lnTo>
                  <a:lnTo>
                    <a:pt x="147" y="354"/>
                  </a:lnTo>
                  <a:lnTo>
                    <a:pt x="128" y="357"/>
                  </a:lnTo>
                  <a:lnTo>
                    <a:pt x="123" y="357"/>
                  </a:lnTo>
                  <a:lnTo>
                    <a:pt x="116" y="359"/>
                  </a:lnTo>
                  <a:lnTo>
                    <a:pt x="90" y="362"/>
                  </a:lnTo>
                  <a:lnTo>
                    <a:pt x="70" y="366"/>
                  </a:lnTo>
                  <a:lnTo>
                    <a:pt x="58" y="368"/>
                  </a:lnTo>
                  <a:lnTo>
                    <a:pt x="39" y="371"/>
                  </a:lnTo>
                  <a:lnTo>
                    <a:pt x="36" y="371"/>
                  </a:lnTo>
                  <a:lnTo>
                    <a:pt x="34" y="369"/>
                  </a:lnTo>
                  <a:lnTo>
                    <a:pt x="17" y="373"/>
                  </a:lnTo>
                  <a:lnTo>
                    <a:pt x="0" y="374"/>
                  </a:lnTo>
                  <a:lnTo>
                    <a:pt x="1" y="373"/>
                  </a:lnTo>
                  <a:lnTo>
                    <a:pt x="10" y="366"/>
                  </a:lnTo>
                  <a:lnTo>
                    <a:pt x="17" y="366"/>
                  </a:lnTo>
                  <a:lnTo>
                    <a:pt x="22" y="364"/>
                  </a:lnTo>
                  <a:lnTo>
                    <a:pt x="22" y="362"/>
                  </a:lnTo>
                  <a:lnTo>
                    <a:pt x="27" y="359"/>
                  </a:lnTo>
                  <a:lnTo>
                    <a:pt x="37" y="356"/>
                  </a:lnTo>
                  <a:lnTo>
                    <a:pt x="42" y="354"/>
                  </a:lnTo>
                  <a:lnTo>
                    <a:pt x="44" y="352"/>
                  </a:lnTo>
                  <a:lnTo>
                    <a:pt x="42" y="349"/>
                  </a:lnTo>
                  <a:lnTo>
                    <a:pt x="48" y="340"/>
                  </a:lnTo>
                  <a:lnTo>
                    <a:pt x="49" y="340"/>
                  </a:lnTo>
                  <a:lnTo>
                    <a:pt x="56" y="338"/>
                  </a:lnTo>
                  <a:lnTo>
                    <a:pt x="63" y="333"/>
                  </a:lnTo>
                  <a:lnTo>
                    <a:pt x="63" y="330"/>
                  </a:lnTo>
                  <a:lnTo>
                    <a:pt x="63" y="325"/>
                  </a:lnTo>
                  <a:lnTo>
                    <a:pt x="66" y="321"/>
                  </a:lnTo>
                  <a:lnTo>
                    <a:pt x="73" y="318"/>
                  </a:lnTo>
                  <a:lnTo>
                    <a:pt x="73" y="313"/>
                  </a:lnTo>
                  <a:lnTo>
                    <a:pt x="73" y="313"/>
                  </a:lnTo>
                  <a:lnTo>
                    <a:pt x="73" y="311"/>
                  </a:lnTo>
                  <a:lnTo>
                    <a:pt x="73" y="309"/>
                  </a:lnTo>
                  <a:lnTo>
                    <a:pt x="84" y="297"/>
                  </a:lnTo>
                  <a:lnTo>
                    <a:pt x="85" y="297"/>
                  </a:lnTo>
                  <a:lnTo>
                    <a:pt x="97" y="291"/>
                  </a:lnTo>
                  <a:lnTo>
                    <a:pt x="101" y="289"/>
                  </a:lnTo>
                  <a:lnTo>
                    <a:pt x="106" y="284"/>
                  </a:lnTo>
                  <a:lnTo>
                    <a:pt x="130" y="255"/>
                  </a:lnTo>
                  <a:lnTo>
                    <a:pt x="131" y="256"/>
                  </a:lnTo>
                  <a:lnTo>
                    <a:pt x="131" y="258"/>
                  </a:lnTo>
                  <a:lnTo>
                    <a:pt x="130" y="260"/>
                  </a:lnTo>
                  <a:lnTo>
                    <a:pt x="128" y="262"/>
                  </a:lnTo>
                  <a:lnTo>
                    <a:pt x="135" y="267"/>
                  </a:lnTo>
                  <a:lnTo>
                    <a:pt x="135" y="272"/>
                  </a:lnTo>
                  <a:lnTo>
                    <a:pt x="138" y="274"/>
                  </a:lnTo>
                  <a:lnTo>
                    <a:pt x="142" y="275"/>
                  </a:lnTo>
                  <a:lnTo>
                    <a:pt x="142" y="277"/>
                  </a:lnTo>
                  <a:lnTo>
                    <a:pt x="143" y="279"/>
                  </a:lnTo>
                  <a:lnTo>
                    <a:pt x="145" y="280"/>
                  </a:lnTo>
                  <a:lnTo>
                    <a:pt x="147" y="279"/>
                  </a:lnTo>
                  <a:lnTo>
                    <a:pt x="152" y="280"/>
                  </a:lnTo>
                  <a:lnTo>
                    <a:pt x="152" y="282"/>
                  </a:lnTo>
                  <a:lnTo>
                    <a:pt x="155" y="284"/>
                  </a:lnTo>
                  <a:lnTo>
                    <a:pt x="159" y="285"/>
                  </a:lnTo>
                  <a:lnTo>
                    <a:pt x="169" y="284"/>
                  </a:lnTo>
                  <a:lnTo>
                    <a:pt x="172" y="280"/>
                  </a:lnTo>
                  <a:lnTo>
                    <a:pt x="172" y="279"/>
                  </a:lnTo>
                  <a:lnTo>
                    <a:pt x="174" y="279"/>
                  </a:lnTo>
                  <a:lnTo>
                    <a:pt x="181" y="274"/>
                  </a:lnTo>
                  <a:lnTo>
                    <a:pt x="181" y="272"/>
                  </a:lnTo>
                  <a:lnTo>
                    <a:pt x="183" y="268"/>
                  </a:lnTo>
                  <a:lnTo>
                    <a:pt x="188" y="272"/>
                  </a:lnTo>
                  <a:lnTo>
                    <a:pt x="196" y="277"/>
                  </a:lnTo>
                  <a:lnTo>
                    <a:pt x="201" y="272"/>
                  </a:lnTo>
                  <a:lnTo>
                    <a:pt x="212" y="268"/>
                  </a:lnTo>
                  <a:lnTo>
                    <a:pt x="215" y="267"/>
                  </a:lnTo>
                  <a:lnTo>
                    <a:pt x="215" y="267"/>
                  </a:lnTo>
                  <a:lnTo>
                    <a:pt x="217" y="267"/>
                  </a:lnTo>
                  <a:lnTo>
                    <a:pt x="219" y="267"/>
                  </a:lnTo>
                  <a:lnTo>
                    <a:pt x="225" y="262"/>
                  </a:lnTo>
                  <a:lnTo>
                    <a:pt x="225" y="260"/>
                  </a:lnTo>
                  <a:lnTo>
                    <a:pt x="222" y="256"/>
                  </a:lnTo>
                  <a:lnTo>
                    <a:pt x="224" y="251"/>
                  </a:lnTo>
                  <a:lnTo>
                    <a:pt x="229" y="253"/>
                  </a:lnTo>
                  <a:lnTo>
                    <a:pt x="229" y="255"/>
                  </a:lnTo>
                  <a:lnTo>
                    <a:pt x="232" y="255"/>
                  </a:lnTo>
                  <a:lnTo>
                    <a:pt x="232" y="256"/>
                  </a:lnTo>
                  <a:lnTo>
                    <a:pt x="234" y="255"/>
                  </a:lnTo>
                  <a:lnTo>
                    <a:pt x="234" y="255"/>
                  </a:lnTo>
                  <a:lnTo>
                    <a:pt x="234" y="253"/>
                  </a:lnTo>
                  <a:lnTo>
                    <a:pt x="237" y="253"/>
                  </a:lnTo>
                  <a:lnTo>
                    <a:pt x="244" y="246"/>
                  </a:lnTo>
                  <a:lnTo>
                    <a:pt x="249" y="243"/>
                  </a:lnTo>
                  <a:lnTo>
                    <a:pt x="251" y="241"/>
                  </a:lnTo>
                  <a:lnTo>
                    <a:pt x="254" y="243"/>
                  </a:lnTo>
                  <a:lnTo>
                    <a:pt x="254" y="246"/>
                  </a:lnTo>
                  <a:lnTo>
                    <a:pt x="256" y="246"/>
                  </a:lnTo>
                  <a:lnTo>
                    <a:pt x="260" y="244"/>
                  </a:lnTo>
                  <a:lnTo>
                    <a:pt x="261" y="241"/>
                  </a:lnTo>
                  <a:lnTo>
                    <a:pt x="265" y="239"/>
                  </a:lnTo>
                  <a:lnTo>
                    <a:pt x="265" y="238"/>
                  </a:lnTo>
                  <a:lnTo>
                    <a:pt x="270" y="234"/>
                  </a:lnTo>
                  <a:lnTo>
                    <a:pt x="270" y="233"/>
                  </a:lnTo>
                  <a:lnTo>
                    <a:pt x="268" y="233"/>
                  </a:lnTo>
                  <a:lnTo>
                    <a:pt x="266" y="233"/>
                  </a:lnTo>
                  <a:lnTo>
                    <a:pt x="266" y="229"/>
                  </a:lnTo>
                  <a:lnTo>
                    <a:pt x="272" y="226"/>
                  </a:lnTo>
                  <a:lnTo>
                    <a:pt x="273" y="222"/>
                  </a:lnTo>
                  <a:lnTo>
                    <a:pt x="270" y="221"/>
                  </a:lnTo>
                  <a:lnTo>
                    <a:pt x="266" y="221"/>
                  </a:lnTo>
                  <a:lnTo>
                    <a:pt x="265" y="221"/>
                  </a:lnTo>
                  <a:lnTo>
                    <a:pt x="266" y="217"/>
                  </a:lnTo>
                  <a:lnTo>
                    <a:pt x="265" y="217"/>
                  </a:lnTo>
                  <a:lnTo>
                    <a:pt x="268" y="212"/>
                  </a:lnTo>
                  <a:lnTo>
                    <a:pt x="268" y="209"/>
                  </a:lnTo>
                  <a:lnTo>
                    <a:pt x="270" y="205"/>
                  </a:lnTo>
                  <a:lnTo>
                    <a:pt x="270" y="203"/>
                  </a:lnTo>
                  <a:lnTo>
                    <a:pt x="273" y="198"/>
                  </a:lnTo>
                  <a:lnTo>
                    <a:pt x="273" y="197"/>
                  </a:lnTo>
                  <a:lnTo>
                    <a:pt x="273" y="193"/>
                  </a:lnTo>
                  <a:lnTo>
                    <a:pt x="277" y="192"/>
                  </a:lnTo>
                  <a:lnTo>
                    <a:pt x="277" y="190"/>
                  </a:lnTo>
                  <a:lnTo>
                    <a:pt x="280" y="185"/>
                  </a:lnTo>
                  <a:lnTo>
                    <a:pt x="285" y="180"/>
                  </a:lnTo>
                  <a:lnTo>
                    <a:pt x="287" y="174"/>
                  </a:lnTo>
                  <a:lnTo>
                    <a:pt x="287" y="171"/>
                  </a:lnTo>
                  <a:lnTo>
                    <a:pt x="289" y="166"/>
                  </a:lnTo>
                  <a:lnTo>
                    <a:pt x="287" y="164"/>
                  </a:lnTo>
                  <a:lnTo>
                    <a:pt x="289" y="161"/>
                  </a:lnTo>
                  <a:lnTo>
                    <a:pt x="289" y="159"/>
                  </a:lnTo>
                  <a:lnTo>
                    <a:pt x="294" y="150"/>
                  </a:lnTo>
                  <a:lnTo>
                    <a:pt x="297" y="147"/>
                  </a:lnTo>
                  <a:lnTo>
                    <a:pt x="297" y="145"/>
                  </a:lnTo>
                  <a:lnTo>
                    <a:pt x="295" y="144"/>
                  </a:lnTo>
                  <a:lnTo>
                    <a:pt x="295" y="142"/>
                  </a:lnTo>
                  <a:lnTo>
                    <a:pt x="297" y="139"/>
                  </a:lnTo>
                  <a:lnTo>
                    <a:pt x="301" y="137"/>
                  </a:lnTo>
                  <a:lnTo>
                    <a:pt x="301" y="133"/>
                  </a:lnTo>
                  <a:lnTo>
                    <a:pt x="302" y="128"/>
                  </a:lnTo>
                  <a:lnTo>
                    <a:pt x="301" y="121"/>
                  </a:lnTo>
                  <a:lnTo>
                    <a:pt x="302" y="118"/>
                  </a:lnTo>
                  <a:lnTo>
                    <a:pt x="302" y="116"/>
                  </a:lnTo>
                  <a:lnTo>
                    <a:pt x="302" y="111"/>
                  </a:lnTo>
                  <a:lnTo>
                    <a:pt x="313" y="113"/>
                  </a:lnTo>
                  <a:lnTo>
                    <a:pt x="318" y="121"/>
                  </a:lnTo>
                  <a:lnTo>
                    <a:pt x="333" y="125"/>
                  </a:lnTo>
                  <a:lnTo>
                    <a:pt x="336" y="121"/>
                  </a:lnTo>
                  <a:lnTo>
                    <a:pt x="338" y="116"/>
                  </a:lnTo>
                  <a:lnTo>
                    <a:pt x="343" y="96"/>
                  </a:lnTo>
                  <a:lnTo>
                    <a:pt x="345" y="96"/>
                  </a:lnTo>
                  <a:lnTo>
                    <a:pt x="347" y="96"/>
                  </a:lnTo>
                  <a:lnTo>
                    <a:pt x="347" y="91"/>
                  </a:lnTo>
                  <a:lnTo>
                    <a:pt x="348" y="84"/>
                  </a:lnTo>
                  <a:lnTo>
                    <a:pt x="347" y="80"/>
                  </a:lnTo>
                  <a:lnTo>
                    <a:pt x="348" y="80"/>
                  </a:lnTo>
                  <a:lnTo>
                    <a:pt x="352" y="74"/>
                  </a:lnTo>
                  <a:lnTo>
                    <a:pt x="364" y="80"/>
                  </a:lnTo>
                  <a:lnTo>
                    <a:pt x="366" y="74"/>
                  </a:lnTo>
                  <a:lnTo>
                    <a:pt x="367" y="67"/>
                  </a:lnTo>
                  <a:lnTo>
                    <a:pt x="371" y="63"/>
                  </a:lnTo>
                  <a:lnTo>
                    <a:pt x="371" y="62"/>
                  </a:lnTo>
                  <a:lnTo>
                    <a:pt x="372" y="62"/>
                  </a:lnTo>
                  <a:lnTo>
                    <a:pt x="372" y="63"/>
                  </a:lnTo>
                  <a:lnTo>
                    <a:pt x="376" y="62"/>
                  </a:lnTo>
                  <a:lnTo>
                    <a:pt x="377" y="58"/>
                  </a:lnTo>
                  <a:lnTo>
                    <a:pt x="377" y="55"/>
                  </a:lnTo>
                  <a:lnTo>
                    <a:pt x="381" y="55"/>
                  </a:lnTo>
                  <a:lnTo>
                    <a:pt x="384" y="50"/>
                  </a:lnTo>
                  <a:lnTo>
                    <a:pt x="384" y="48"/>
                  </a:lnTo>
                  <a:lnTo>
                    <a:pt x="383" y="48"/>
                  </a:lnTo>
                  <a:lnTo>
                    <a:pt x="384" y="45"/>
                  </a:lnTo>
                  <a:lnTo>
                    <a:pt x="386" y="41"/>
                  </a:lnTo>
                  <a:lnTo>
                    <a:pt x="388" y="38"/>
                  </a:lnTo>
                  <a:lnTo>
                    <a:pt x="391" y="38"/>
                  </a:lnTo>
                  <a:lnTo>
                    <a:pt x="391" y="34"/>
                  </a:lnTo>
                  <a:lnTo>
                    <a:pt x="393" y="31"/>
                  </a:lnTo>
                  <a:lnTo>
                    <a:pt x="391" y="27"/>
                  </a:lnTo>
                  <a:lnTo>
                    <a:pt x="391" y="27"/>
                  </a:lnTo>
                  <a:lnTo>
                    <a:pt x="391" y="22"/>
                  </a:lnTo>
                  <a:lnTo>
                    <a:pt x="391" y="22"/>
                  </a:lnTo>
                  <a:lnTo>
                    <a:pt x="395" y="12"/>
                  </a:lnTo>
                  <a:lnTo>
                    <a:pt x="395" y="10"/>
                  </a:lnTo>
                  <a:lnTo>
                    <a:pt x="393" y="10"/>
                  </a:lnTo>
                  <a:lnTo>
                    <a:pt x="393" y="7"/>
                  </a:lnTo>
                  <a:lnTo>
                    <a:pt x="391" y="0"/>
                  </a:lnTo>
                  <a:lnTo>
                    <a:pt x="398" y="2"/>
                  </a:lnTo>
                  <a:lnTo>
                    <a:pt x="403" y="5"/>
                  </a:lnTo>
                  <a:lnTo>
                    <a:pt x="422" y="15"/>
                  </a:lnTo>
                  <a:lnTo>
                    <a:pt x="441" y="26"/>
                  </a:lnTo>
                  <a:lnTo>
                    <a:pt x="441" y="26"/>
                  </a:lnTo>
                  <a:lnTo>
                    <a:pt x="441" y="19"/>
                  </a:lnTo>
                  <a:lnTo>
                    <a:pt x="442" y="14"/>
                  </a:lnTo>
                  <a:lnTo>
                    <a:pt x="442" y="9"/>
                  </a:lnTo>
                  <a:lnTo>
                    <a:pt x="444" y="5"/>
                  </a:lnTo>
                  <a:lnTo>
                    <a:pt x="449" y="4"/>
                  </a:lnTo>
                  <a:lnTo>
                    <a:pt x="454" y="5"/>
                  </a:lnTo>
                  <a:lnTo>
                    <a:pt x="458" y="4"/>
                  </a:lnTo>
                  <a:lnTo>
                    <a:pt x="461" y="7"/>
                  </a:lnTo>
                  <a:lnTo>
                    <a:pt x="465" y="9"/>
                  </a:lnTo>
                  <a:lnTo>
                    <a:pt x="468" y="10"/>
                  </a:lnTo>
                  <a:lnTo>
                    <a:pt x="468" y="10"/>
                  </a:lnTo>
                  <a:lnTo>
                    <a:pt x="468" y="15"/>
                  </a:lnTo>
                  <a:lnTo>
                    <a:pt x="465" y="19"/>
                  </a:lnTo>
                  <a:lnTo>
                    <a:pt x="466" y="22"/>
                  </a:lnTo>
                  <a:lnTo>
                    <a:pt x="470" y="24"/>
                  </a:lnTo>
                  <a:lnTo>
                    <a:pt x="471" y="26"/>
                  </a:lnTo>
                  <a:lnTo>
                    <a:pt x="473" y="27"/>
                  </a:lnTo>
                  <a:lnTo>
                    <a:pt x="480" y="26"/>
                  </a:lnTo>
                  <a:lnTo>
                    <a:pt x="483" y="26"/>
                  </a:lnTo>
                  <a:lnTo>
                    <a:pt x="489" y="27"/>
                  </a:lnTo>
                  <a:lnTo>
                    <a:pt x="492" y="33"/>
                  </a:lnTo>
                  <a:lnTo>
                    <a:pt x="499" y="33"/>
                  </a:lnTo>
                  <a:lnTo>
                    <a:pt x="502" y="36"/>
                  </a:lnTo>
                  <a:lnTo>
                    <a:pt x="506" y="38"/>
                  </a:lnTo>
                  <a:lnTo>
                    <a:pt x="507" y="39"/>
                  </a:lnTo>
                  <a:lnTo>
                    <a:pt x="511" y="41"/>
                  </a:lnTo>
                  <a:lnTo>
                    <a:pt x="511" y="45"/>
                  </a:lnTo>
                  <a:lnTo>
                    <a:pt x="511" y="46"/>
                  </a:lnTo>
                  <a:lnTo>
                    <a:pt x="511" y="46"/>
                  </a:lnTo>
                  <a:lnTo>
                    <a:pt x="511" y="50"/>
                  </a:lnTo>
                  <a:lnTo>
                    <a:pt x="512" y="56"/>
                  </a:lnTo>
                  <a:lnTo>
                    <a:pt x="512" y="58"/>
                  </a:lnTo>
                  <a:lnTo>
                    <a:pt x="509" y="58"/>
                  </a:lnTo>
                  <a:lnTo>
                    <a:pt x="509" y="60"/>
                  </a:lnTo>
                  <a:lnTo>
                    <a:pt x="507" y="63"/>
                  </a:lnTo>
                  <a:lnTo>
                    <a:pt x="507" y="67"/>
                  </a:lnTo>
                  <a:lnTo>
                    <a:pt x="502" y="70"/>
                  </a:lnTo>
                  <a:lnTo>
                    <a:pt x="502" y="65"/>
                  </a:lnTo>
                  <a:lnTo>
                    <a:pt x="499" y="67"/>
                  </a:lnTo>
                  <a:lnTo>
                    <a:pt x="497" y="84"/>
                  </a:lnTo>
                  <a:lnTo>
                    <a:pt x="495" y="92"/>
                  </a:lnTo>
                  <a:lnTo>
                    <a:pt x="501" y="99"/>
                  </a:lnTo>
                  <a:lnTo>
                    <a:pt x="499" y="101"/>
                  </a:lnTo>
                  <a:lnTo>
                    <a:pt x="506" y="101"/>
                  </a:lnTo>
                  <a:lnTo>
                    <a:pt x="519" y="94"/>
                  </a:lnTo>
                  <a:lnTo>
                    <a:pt x="526" y="103"/>
                  </a:lnTo>
                  <a:lnTo>
                    <a:pt x="533" y="109"/>
                  </a:lnTo>
                  <a:lnTo>
                    <a:pt x="562" y="113"/>
                  </a:lnTo>
                  <a:lnTo>
                    <a:pt x="567" y="118"/>
                  </a:lnTo>
                  <a:lnTo>
                    <a:pt x="567" y="123"/>
                  </a:lnTo>
                  <a:lnTo>
                    <a:pt x="567" y="125"/>
                  </a:lnTo>
                  <a:lnTo>
                    <a:pt x="571" y="123"/>
                  </a:lnTo>
                  <a:lnTo>
                    <a:pt x="584" y="127"/>
                  </a:lnTo>
                  <a:lnTo>
                    <a:pt x="595" y="132"/>
                  </a:lnTo>
                  <a:lnTo>
                    <a:pt x="596" y="135"/>
                  </a:lnTo>
                  <a:lnTo>
                    <a:pt x="591" y="142"/>
                  </a:lnTo>
                  <a:lnTo>
                    <a:pt x="595" y="150"/>
                  </a:lnTo>
                  <a:lnTo>
                    <a:pt x="591" y="154"/>
                  </a:lnTo>
                  <a:lnTo>
                    <a:pt x="595" y="156"/>
                  </a:lnTo>
                  <a:lnTo>
                    <a:pt x="595" y="161"/>
                  </a:lnTo>
                  <a:lnTo>
                    <a:pt x="579" y="161"/>
                  </a:lnTo>
                  <a:lnTo>
                    <a:pt x="571" y="150"/>
                  </a:lnTo>
                  <a:lnTo>
                    <a:pt x="567" y="149"/>
                  </a:lnTo>
                  <a:lnTo>
                    <a:pt x="552" y="137"/>
                  </a:lnTo>
                  <a:lnTo>
                    <a:pt x="548" y="139"/>
                  </a:lnTo>
                  <a:lnTo>
                    <a:pt x="559" y="149"/>
                  </a:lnTo>
                  <a:lnTo>
                    <a:pt x="564" y="150"/>
                  </a:lnTo>
                  <a:lnTo>
                    <a:pt x="576" y="162"/>
                  </a:lnTo>
                  <a:lnTo>
                    <a:pt x="598" y="169"/>
                  </a:lnTo>
                  <a:lnTo>
                    <a:pt x="596" y="171"/>
                  </a:lnTo>
                  <a:lnTo>
                    <a:pt x="583" y="171"/>
                  </a:lnTo>
                  <a:lnTo>
                    <a:pt x="589" y="174"/>
                  </a:lnTo>
                  <a:lnTo>
                    <a:pt x="596" y="173"/>
                  </a:lnTo>
                  <a:lnTo>
                    <a:pt x="606" y="185"/>
                  </a:lnTo>
                  <a:lnTo>
                    <a:pt x="606" y="192"/>
                  </a:lnTo>
                  <a:lnTo>
                    <a:pt x="605" y="192"/>
                  </a:lnTo>
                  <a:lnTo>
                    <a:pt x="600" y="186"/>
                  </a:lnTo>
                  <a:lnTo>
                    <a:pt x="589" y="181"/>
                  </a:lnTo>
                  <a:lnTo>
                    <a:pt x="589" y="185"/>
                  </a:lnTo>
                  <a:lnTo>
                    <a:pt x="593" y="185"/>
                  </a:lnTo>
                  <a:lnTo>
                    <a:pt x="595" y="188"/>
                  </a:lnTo>
                  <a:lnTo>
                    <a:pt x="591" y="190"/>
                  </a:lnTo>
                  <a:lnTo>
                    <a:pt x="598" y="197"/>
                  </a:lnTo>
                  <a:lnTo>
                    <a:pt x="593" y="202"/>
                  </a:lnTo>
                  <a:lnTo>
                    <a:pt x="574" y="190"/>
                  </a:lnTo>
                  <a:lnTo>
                    <a:pt x="569" y="190"/>
                  </a:lnTo>
                  <a:lnTo>
                    <a:pt x="572" y="193"/>
                  </a:lnTo>
                  <a:lnTo>
                    <a:pt x="581" y="200"/>
                  </a:lnTo>
                  <a:lnTo>
                    <a:pt x="596" y="207"/>
                  </a:lnTo>
                  <a:lnTo>
                    <a:pt x="600" y="212"/>
                  </a:lnTo>
                  <a:lnTo>
                    <a:pt x="600" y="210"/>
                  </a:lnTo>
                  <a:lnTo>
                    <a:pt x="603" y="212"/>
                  </a:lnTo>
                  <a:lnTo>
                    <a:pt x="605" y="209"/>
                  </a:lnTo>
                  <a:lnTo>
                    <a:pt x="610" y="214"/>
                  </a:lnTo>
                  <a:lnTo>
                    <a:pt x="601" y="217"/>
                  </a:lnTo>
                  <a:lnTo>
                    <a:pt x="612" y="219"/>
                  </a:lnTo>
                  <a:lnTo>
                    <a:pt x="612" y="224"/>
                  </a:lnTo>
                  <a:lnTo>
                    <a:pt x="605" y="229"/>
                  </a:lnTo>
                  <a:lnTo>
                    <a:pt x="601" y="233"/>
                  </a:lnTo>
                  <a:lnTo>
                    <a:pt x="591" y="224"/>
                  </a:lnTo>
                  <a:lnTo>
                    <a:pt x="591" y="221"/>
                  </a:lnTo>
                  <a:lnTo>
                    <a:pt x="588" y="219"/>
                  </a:lnTo>
                  <a:lnTo>
                    <a:pt x="588" y="222"/>
                  </a:lnTo>
                  <a:lnTo>
                    <a:pt x="581" y="219"/>
                  </a:lnTo>
                  <a:lnTo>
                    <a:pt x="583" y="214"/>
                  </a:lnTo>
                  <a:lnTo>
                    <a:pt x="577" y="209"/>
                  </a:lnTo>
                  <a:lnTo>
                    <a:pt x="574" y="209"/>
                  </a:lnTo>
                  <a:lnTo>
                    <a:pt x="571" y="214"/>
                  </a:lnTo>
                  <a:lnTo>
                    <a:pt x="565" y="210"/>
                  </a:lnTo>
                  <a:lnTo>
                    <a:pt x="560" y="210"/>
                  </a:lnTo>
                  <a:lnTo>
                    <a:pt x="557" y="202"/>
                  </a:lnTo>
                  <a:lnTo>
                    <a:pt x="559" y="209"/>
                  </a:lnTo>
                  <a:lnTo>
                    <a:pt x="554" y="212"/>
                  </a:lnTo>
                  <a:lnTo>
                    <a:pt x="557" y="215"/>
                  </a:lnTo>
                  <a:lnTo>
                    <a:pt x="565" y="214"/>
                  </a:lnTo>
                  <a:lnTo>
                    <a:pt x="572" y="219"/>
                  </a:lnTo>
                  <a:lnTo>
                    <a:pt x="576" y="212"/>
                  </a:lnTo>
                  <a:lnTo>
                    <a:pt x="577" y="217"/>
                  </a:lnTo>
                  <a:lnTo>
                    <a:pt x="579" y="227"/>
                  </a:lnTo>
                  <a:lnTo>
                    <a:pt x="588" y="229"/>
                  </a:lnTo>
                  <a:lnTo>
                    <a:pt x="586" y="233"/>
                  </a:lnTo>
                  <a:lnTo>
                    <a:pt x="589" y="231"/>
                  </a:lnTo>
                  <a:lnTo>
                    <a:pt x="596" y="234"/>
                  </a:lnTo>
                  <a:lnTo>
                    <a:pt x="596" y="239"/>
                  </a:lnTo>
                  <a:lnTo>
                    <a:pt x="598" y="238"/>
                  </a:lnTo>
                  <a:lnTo>
                    <a:pt x="598" y="241"/>
                  </a:lnTo>
                  <a:lnTo>
                    <a:pt x="593" y="248"/>
                  </a:lnTo>
                  <a:lnTo>
                    <a:pt x="595" y="253"/>
                  </a:lnTo>
                  <a:lnTo>
                    <a:pt x="598" y="244"/>
                  </a:lnTo>
                  <a:lnTo>
                    <a:pt x="605" y="239"/>
                  </a:lnTo>
                  <a:lnTo>
                    <a:pt x="610" y="236"/>
                  </a:lnTo>
                  <a:lnTo>
                    <a:pt x="612" y="243"/>
                  </a:lnTo>
                  <a:lnTo>
                    <a:pt x="608" y="246"/>
                  </a:lnTo>
                  <a:lnTo>
                    <a:pt x="606" y="246"/>
                  </a:lnTo>
                  <a:lnTo>
                    <a:pt x="613" y="243"/>
                  </a:lnTo>
                  <a:lnTo>
                    <a:pt x="617" y="244"/>
                  </a:lnTo>
                  <a:lnTo>
                    <a:pt x="612" y="233"/>
                  </a:lnTo>
                  <a:lnTo>
                    <a:pt x="613" y="231"/>
                  </a:lnTo>
                  <a:lnTo>
                    <a:pt x="622" y="233"/>
                  </a:lnTo>
                  <a:lnTo>
                    <a:pt x="624" y="234"/>
                  </a:lnTo>
                  <a:lnTo>
                    <a:pt x="629" y="231"/>
                  </a:lnTo>
                  <a:lnTo>
                    <a:pt x="639" y="229"/>
                  </a:lnTo>
                  <a:lnTo>
                    <a:pt x="656" y="267"/>
                  </a:lnTo>
                  <a:lnTo>
                    <a:pt x="654" y="267"/>
                  </a:lnTo>
                  <a:lnTo>
                    <a:pt x="654" y="262"/>
                  </a:lnTo>
                  <a:lnTo>
                    <a:pt x="648" y="250"/>
                  </a:lnTo>
                  <a:lnTo>
                    <a:pt x="648" y="268"/>
                  </a:lnTo>
                  <a:lnTo>
                    <a:pt x="644" y="268"/>
                  </a:lnTo>
                  <a:lnTo>
                    <a:pt x="641" y="265"/>
                  </a:lnTo>
                  <a:lnTo>
                    <a:pt x="642" y="268"/>
                  </a:lnTo>
                  <a:lnTo>
                    <a:pt x="636" y="270"/>
                  </a:lnTo>
                  <a:lnTo>
                    <a:pt x="618" y="274"/>
                  </a:lnTo>
                  <a:lnTo>
                    <a:pt x="605" y="277"/>
                  </a:lnTo>
                  <a:lnTo>
                    <a:pt x="600" y="279"/>
                  </a:lnTo>
                  <a:lnTo>
                    <a:pt x="569" y="284"/>
                  </a:lnTo>
                  <a:lnTo>
                    <a:pt x="569" y="284"/>
                  </a:lnTo>
                  <a:lnTo>
                    <a:pt x="548" y="289"/>
                  </a:lnTo>
                  <a:lnTo>
                    <a:pt x="536" y="291"/>
                  </a:lnTo>
                  <a:lnTo>
                    <a:pt x="499" y="299"/>
                  </a:lnTo>
                  <a:lnTo>
                    <a:pt x="487" y="301"/>
                  </a:lnTo>
                  <a:lnTo>
                    <a:pt x="475" y="303"/>
                  </a:lnTo>
                  <a:lnTo>
                    <a:pt x="453" y="308"/>
                  </a:lnTo>
                  <a:lnTo>
                    <a:pt x="441" y="311"/>
                  </a:lnTo>
                  <a:lnTo>
                    <a:pt x="417" y="315"/>
                  </a:lnTo>
                  <a:lnTo>
                    <a:pt x="412" y="316"/>
                  </a:lnTo>
                  <a:lnTo>
                    <a:pt x="383" y="321"/>
                  </a:lnTo>
                  <a:close/>
                  <a:moveTo>
                    <a:pt x="673" y="99"/>
                  </a:moveTo>
                  <a:lnTo>
                    <a:pt x="675" y="99"/>
                  </a:lnTo>
                  <a:lnTo>
                    <a:pt x="673" y="108"/>
                  </a:lnTo>
                  <a:lnTo>
                    <a:pt x="671" y="116"/>
                  </a:lnTo>
                  <a:lnTo>
                    <a:pt x="668" y="118"/>
                  </a:lnTo>
                  <a:lnTo>
                    <a:pt x="670" y="115"/>
                  </a:lnTo>
                  <a:lnTo>
                    <a:pt x="668" y="115"/>
                  </a:lnTo>
                  <a:lnTo>
                    <a:pt x="670" y="113"/>
                  </a:lnTo>
                  <a:lnTo>
                    <a:pt x="673" y="99"/>
                  </a:lnTo>
                  <a:close/>
                  <a:moveTo>
                    <a:pt x="636" y="161"/>
                  </a:moveTo>
                  <a:lnTo>
                    <a:pt x="629" y="161"/>
                  </a:lnTo>
                  <a:lnTo>
                    <a:pt x="629" y="157"/>
                  </a:lnTo>
                  <a:lnTo>
                    <a:pt x="632" y="157"/>
                  </a:lnTo>
                  <a:lnTo>
                    <a:pt x="630" y="157"/>
                  </a:lnTo>
                  <a:lnTo>
                    <a:pt x="637" y="142"/>
                  </a:lnTo>
                  <a:lnTo>
                    <a:pt x="637" y="133"/>
                  </a:lnTo>
                  <a:lnTo>
                    <a:pt x="642" y="128"/>
                  </a:lnTo>
                  <a:lnTo>
                    <a:pt x="642" y="125"/>
                  </a:lnTo>
                  <a:lnTo>
                    <a:pt x="637" y="118"/>
                  </a:lnTo>
                  <a:lnTo>
                    <a:pt x="644" y="116"/>
                  </a:lnTo>
                  <a:lnTo>
                    <a:pt x="644" y="113"/>
                  </a:lnTo>
                  <a:lnTo>
                    <a:pt x="644" y="109"/>
                  </a:lnTo>
                  <a:lnTo>
                    <a:pt x="665" y="103"/>
                  </a:lnTo>
                  <a:lnTo>
                    <a:pt x="653" y="140"/>
                  </a:lnTo>
                  <a:lnTo>
                    <a:pt x="654" y="142"/>
                  </a:lnTo>
                  <a:lnTo>
                    <a:pt x="648" y="154"/>
                  </a:lnTo>
                  <a:lnTo>
                    <a:pt x="653" y="156"/>
                  </a:lnTo>
                  <a:lnTo>
                    <a:pt x="646" y="157"/>
                  </a:lnTo>
                  <a:lnTo>
                    <a:pt x="646" y="162"/>
                  </a:lnTo>
                  <a:lnTo>
                    <a:pt x="649" y="164"/>
                  </a:lnTo>
                  <a:lnTo>
                    <a:pt x="641" y="168"/>
                  </a:lnTo>
                  <a:lnTo>
                    <a:pt x="642" y="173"/>
                  </a:lnTo>
                  <a:lnTo>
                    <a:pt x="644" y="174"/>
                  </a:lnTo>
                  <a:lnTo>
                    <a:pt x="641" y="174"/>
                  </a:lnTo>
                  <a:lnTo>
                    <a:pt x="637" y="181"/>
                  </a:lnTo>
                  <a:lnTo>
                    <a:pt x="639" y="205"/>
                  </a:lnTo>
                  <a:lnTo>
                    <a:pt x="636" y="207"/>
                  </a:lnTo>
                  <a:lnTo>
                    <a:pt x="629" y="188"/>
                  </a:lnTo>
                  <a:lnTo>
                    <a:pt x="630" y="169"/>
                  </a:lnTo>
                  <a:lnTo>
                    <a:pt x="629" y="169"/>
                  </a:lnTo>
                  <a:lnTo>
                    <a:pt x="629" y="166"/>
                  </a:lnTo>
                  <a:lnTo>
                    <a:pt x="630" y="161"/>
                  </a:lnTo>
                  <a:lnTo>
                    <a:pt x="636" y="161"/>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38" name="Freeform 40">
              <a:extLst>
                <a:ext uri="{FF2B5EF4-FFF2-40B4-BE49-F238E27FC236}">
                  <a16:creationId xmlns:a16="http://schemas.microsoft.com/office/drawing/2014/main" id="{64B20EC1-45D5-2D25-754F-D9D88B33F97C}"/>
                </a:ext>
              </a:extLst>
            </p:cNvPr>
            <p:cNvSpPr>
              <a:spLocks/>
            </p:cNvSpPr>
            <p:nvPr/>
          </p:nvSpPr>
          <p:spPr bwMode="gray">
            <a:xfrm>
              <a:off x="5293999" y="3467921"/>
              <a:ext cx="914628" cy="792249"/>
            </a:xfrm>
            <a:custGeom>
              <a:avLst/>
              <a:gdLst/>
              <a:ahLst/>
              <a:cxnLst>
                <a:cxn ang="0">
                  <a:pos x="568" y="398"/>
                </a:cxn>
                <a:cxn ang="0">
                  <a:pos x="564" y="412"/>
                </a:cxn>
                <a:cxn ang="0">
                  <a:pos x="553" y="418"/>
                </a:cxn>
                <a:cxn ang="0">
                  <a:pos x="542" y="437"/>
                </a:cxn>
                <a:cxn ang="0">
                  <a:pos x="539" y="427"/>
                </a:cxn>
                <a:cxn ang="0">
                  <a:pos x="535" y="432"/>
                </a:cxn>
                <a:cxn ang="0">
                  <a:pos x="530" y="449"/>
                </a:cxn>
                <a:cxn ang="0">
                  <a:pos x="530" y="461"/>
                </a:cxn>
                <a:cxn ang="0">
                  <a:pos x="532" y="470"/>
                </a:cxn>
                <a:cxn ang="0">
                  <a:pos x="501" y="489"/>
                </a:cxn>
                <a:cxn ang="0">
                  <a:pos x="477" y="475"/>
                </a:cxn>
                <a:cxn ang="0">
                  <a:pos x="491" y="460"/>
                </a:cxn>
                <a:cxn ang="0">
                  <a:pos x="486" y="446"/>
                </a:cxn>
                <a:cxn ang="0">
                  <a:pos x="445" y="439"/>
                </a:cxn>
                <a:cxn ang="0">
                  <a:pos x="313" y="446"/>
                </a:cxn>
                <a:cxn ang="0">
                  <a:pos x="211" y="449"/>
                </a:cxn>
                <a:cxn ang="0">
                  <a:pos x="100" y="422"/>
                </a:cxn>
                <a:cxn ang="0">
                  <a:pos x="98" y="323"/>
                </a:cxn>
                <a:cxn ang="0">
                  <a:pos x="96" y="198"/>
                </a:cxn>
                <a:cxn ang="0">
                  <a:pos x="91" y="162"/>
                </a:cxn>
                <a:cxn ang="0">
                  <a:pos x="72" y="147"/>
                </a:cxn>
                <a:cxn ang="0">
                  <a:pos x="60" y="131"/>
                </a:cxn>
                <a:cxn ang="0">
                  <a:pos x="62" y="109"/>
                </a:cxn>
                <a:cxn ang="0">
                  <a:pos x="74" y="101"/>
                </a:cxn>
                <a:cxn ang="0">
                  <a:pos x="72" y="96"/>
                </a:cxn>
                <a:cxn ang="0">
                  <a:pos x="67" y="84"/>
                </a:cxn>
                <a:cxn ang="0">
                  <a:pos x="48" y="84"/>
                </a:cxn>
                <a:cxn ang="0">
                  <a:pos x="31" y="68"/>
                </a:cxn>
                <a:cxn ang="0">
                  <a:pos x="26" y="54"/>
                </a:cxn>
                <a:cxn ang="0">
                  <a:pos x="11" y="39"/>
                </a:cxn>
                <a:cxn ang="0">
                  <a:pos x="7" y="19"/>
                </a:cxn>
                <a:cxn ang="0">
                  <a:pos x="4" y="15"/>
                </a:cxn>
                <a:cxn ang="0">
                  <a:pos x="93" y="10"/>
                </a:cxn>
                <a:cxn ang="0">
                  <a:pos x="195" y="8"/>
                </a:cxn>
                <a:cxn ang="0">
                  <a:pos x="310" y="0"/>
                </a:cxn>
                <a:cxn ang="0">
                  <a:pos x="337" y="10"/>
                </a:cxn>
                <a:cxn ang="0">
                  <a:pos x="344" y="20"/>
                </a:cxn>
                <a:cxn ang="0">
                  <a:pos x="347" y="37"/>
                </a:cxn>
                <a:cxn ang="0">
                  <a:pos x="354" y="73"/>
                </a:cxn>
                <a:cxn ang="0">
                  <a:pos x="361" y="94"/>
                </a:cxn>
                <a:cxn ang="0">
                  <a:pos x="390" y="123"/>
                </a:cxn>
                <a:cxn ang="0">
                  <a:pos x="417" y="148"/>
                </a:cxn>
                <a:cxn ang="0">
                  <a:pos x="428" y="181"/>
                </a:cxn>
                <a:cxn ang="0">
                  <a:pos x="455" y="176"/>
                </a:cxn>
                <a:cxn ang="0">
                  <a:pos x="465" y="191"/>
                </a:cxn>
                <a:cxn ang="0">
                  <a:pos x="460" y="217"/>
                </a:cxn>
                <a:cxn ang="0">
                  <a:pos x="453" y="249"/>
                </a:cxn>
                <a:cxn ang="0">
                  <a:pos x="474" y="272"/>
                </a:cxn>
                <a:cxn ang="0">
                  <a:pos x="494" y="287"/>
                </a:cxn>
                <a:cxn ang="0">
                  <a:pos x="513" y="295"/>
                </a:cxn>
                <a:cxn ang="0">
                  <a:pos x="529" y="313"/>
                </a:cxn>
                <a:cxn ang="0">
                  <a:pos x="534" y="342"/>
                </a:cxn>
                <a:cxn ang="0">
                  <a:pos x="535" y="354"/>
                </a:cxn>
                <a:cxn ang="0">
                  <a:pos x="553" y="377"/>
                </a:cxn>
                <a:cxn ang="0">
                  <a:pos x="553" y="367"/>
                </a:cxn>
                <a:cxn ang="0">
                  <a:pos x="568" y="381"/>
                </a:cxn>
              </a:cxnLst>
              <a:rect l="0" t="0" r="r" b="b"/>
              <a:pathLst>
                <a:path w="568" h="492">
                  <a:moveTo>
                    <a:pt x="568" y="381"/>
                  </a:moveTo>
                  <a:lnTo>
                    <a:pt x="566" y="391"/>
                  </a:lnTo>
                  <a:lnTo>
                    <a:pt x="563" y="393"/>
                  </a:lnTo>
                  <a:lnTo>
                    <a:pt x="563" y="395"/>
                  </a:lnTo>
                  <a:lnTo>
                    <a:pt x="564" y="398"/>
                  </a:lnTo>
                  <a:lnTo>
                    <a:pt x="568" y="398"/>
                  </a:lnTo>
                  <a:lnTo>
                    <a:pt x="568" y="401"/>
                  </a:lnTo>
                  <a:lnTo>
                    <a:pt x="566" y="403"/>
                  </a:lnTo>
                  <a:lnTo>
                    <a:pt x="563" y="403"/>
                  </a:lnTo>
                  <a:lnTo>
                    <a:pt x="561" y="407"/>
                  </a:lnTo>
                  <a:lnTo>
                    <a:pt x="561" y="408"/>
                  </a:lnTo>
                  <a:lnTo>
                    <a:pt x="564" y="412"/>
                  </a:lnTo>
                  <a:lnTo>
                    <a:pt x="564" y="413"/>
                  </a:lnTo>
                  <a:lnTo>
                    <a:pt x="563" y="417"/>
                  </a:lnTo>
                  <a:lnTo>
                    <a:pt x="561" y="422"/>
                  </a:lnTo>
                  <a:lnTo>
                    <a:pt x="559" y="424"/>
                  </a:lnTo>
                  <a:lnTo>
                    <a:pt x="556" y="424"/>
                  </a:lnTo>
                  <a:lnTo>
                    <a:pt x="553" y="418"/>
                  </a:lnTo>
                  <a:lnTo>
                    <a:pt x="551" y="418"/>
                  </a:lnTo>
                  <a:lnTo>
                    <a:pt x="549" y="418"/>
                  </a:lnTo>
                  <a:lnTo>
                    <a:pt x="547" y="418"/>
                  </a:lnTo>
                  <a:lnTo>
                    <a:pt x="544" y="430"/>
                  </a:lnTo>
                  <a:lnTo>
                    <a:pt x="546" y="432"/>
                  </a:lnTo>
                  <a:lnTo>
                    <a:pt x="542" y="437"/>
                  </a:lnTo>
                  <a:lnTo>
                    <a:pt x="541" y="437"/>
                  </a:lnTo>
                  <a:lnTo>
                    <a:pt x="539" y="436"/>
                  </a:lnTo>
                  <a:lnTo>
                    <a:pt x="541" y="432"/>
                  </a:lnTo>
                  <a:lnTo>
                    <a:pt x="539" y="432"/>
                  </a:lnTo>
                  <a:lnTo>
                    <a:pt x="541" y="429"/>
                  </a:lnTo>
                  <a:lnTo>
                    <a:pt x="539" y="427"/>
                  </a:lnTo>
                  <a:lnTo>
                    <a:pt x="537" y="425"/>
                  </a:lnTo>
                  <a:lnTo>
                    <a:pt x="535" y="425"/>
                  </a:lnTo>
                  <a:lnTo>
                    <a:pt x="532" y="427"/>
                  </a:lnTo>
                  <a:lnTo>
                    <a:pt x="532" y="429"/>
                  </a:lnTo>
                  <a:lnTo>
                    <a:pt x="532" y="430"/>
                  </a:lnTo>
                  <a:lnTo>
                    <a:pt x="535" y="432"/>
                  </a:lnTo>
                  <a:lnTo>
                    <a:pt x="537" y="436"/>
                  </a:lnTo>
                  <a:lnTo>
                    <a:pt x="534" y="439"/>
                  </a:lnTo>
                  <a:lnTo>
                    <a:pt x="537" y="442"/>
                  </a:lnTo>
                  <a:lnTo>
                    <a:pt x="537" y="448"/>
                  </a:lnTo>
                  <a:lnTo>
                    <a:pt x="535" y="449"/>
                  </a:lnTo>
                  <a:lnTo>
                    <a:pt x="530" y="449"/>
                  </a:lnTo>
                  <a:lnTo>
                    <a:pt x="529" y="451"/>
                  </a:lnTo>
                  <a:lnTo>
                    <a:pt x="530" y="454"/>
                  </a:lnTo>
                  <a:lnTo>
                    <a:pt x="535" y="456"/>
                  </a:lnTo>
                  <a:lnTo>
                    <a:pt x="537" y="458"/>
                  </a:lnTo>
                  <a:lnTo>
                    <a:pt x="535" y="460"/>
                  </a:lnTo>
                  <a:lnTo>
                    <a:pt x="530" y="461"/>
                  </a:lnTo>
                  <a:lnTo>
                    <a:pt x="525" y="460"/>
                  </a:lnTo>
                  <a:lnTo>
                    <a:pt x="523" y="460"/>
                  </a:lnTo>
                  <a:lnTo>
                    <a:pt x="523" y="461"/>
                  </a:lnTo>
                  <a:lnTo>
                    <a:pt x="525" y="463"/>
                  </a:lnTo>
                  <a:lnTo>
                    <a:pt x="530" y="468"/>
                  </a:lnTo>
                  <a:lnTo>
                    <a:pt x="532" y="470"/>
                  </a:lnTo>
                  <a:lnTo>
                    <a:pt x="532" y="473"/>
                  </a:lnTo>
                  <a:lnTo>
                    <a:pt x="527" y="477"/>
                  </a:lnTo>
                  <a:lnTo>
                    <a:pt x="525" y="478"/>
                  </a:lnTo>
                  <a:lnTo>
                    <a:pt x="525" y="485"/>
                  </a:lnTo>
                  <a:lnTo>
                    <a:pt x="522" y="487"/>
                  </a:lnTo>
                  <a:lnTo>
                    <a:pt x="501" y="489"/>
                  </a:lnTo>
                  <a:lnTo>
                    <a:pt x="474" y="492"/>
                  </a:lnTo>
                  <a:lnTo>
                    <a:pt x="465" y="492"/>
                  </a:lnTo>
                  <a:lnTo>
                    <a:pt x="470" y="482"/>
                  </a:lnTo>
                  <a:lnTo>
                    <a:pt x="474" y="478"/>
                  </a:lnTo>
                  <a:lnTo>
                    <a:pt x="476" y="478"/>
                  </a:lnTo>
                  <a:lnTo>
                    <a:pt x="477" y="475"/>
                  </a:lnTo>
                  <a:lnTo>
                    <a:pt x="477" y="473"/>
                  </a:lnTo>
                  <a:lnTo>
                    <a:pt x="479" y="471"/>
                  </a:lnTo>
                  <a:lnTo>
                    <a:pt x="482" y="468"/>
                  </a:lnTo>
                  <a:lnTo>
                    <a:pt x="486" y="466"/>
                  </a:lnTo>
                  <a:lnTo>
                    <a:pt x="488" y="461"/>
                  </a:lnTo>
                  <a:lnTo>
                    <a:pt x="491" y="460"/>
                  </a:lnTo>
                  <a:lnTo>
                    <a:pt x="493" y="458"/>
                  </a:lnTo>
                  <a:lnTo>
                    <a:pt x="491" y="454"/>
                  </a:lnTo>
                  <a:lnTo>
                    <a:pt x="491" y="451"/>
                  </a:lnTo>
                  <a:lnTo>
                    <a:pt x="491" y="448"/>
                  </a:lnTo>
                  <a:lnTo>
                    <a:pt x="489" y="448"/>
                  </a:lnTo>
                  <a:lnTo>
                    <a:pt x="486" y="446"/>
                  </a:lnTo>
                  <a:lnTo>
                    <a:pt x="484" y="444"/>
                  </a:lnTo>
                  <a:lnTo>
                    <a:pt x="486" y="441"/>
                  </a:lnTo>
                  <a:lnTo>
                    <a:pt x="484" y="441"/>
                  </a:lnTo>
                  <a:lnTo>
                    <a:pt x="482" y="437"/>
                  </a:lnTo>
                  <a:lnTo>
                    <a:pt x="476" y="437"/>
                  </a:lnTo>
                  <a:lnTo>
                    <a:pt x="445" y="439"/>
                  </a:lnTo>
                  <a:lnTo>
                    <a:pt x="426" y="441"/>
                  </a:lnTo>
                  <a:lnTo>
                    <a:pt x="399" y="442"/>
                  </a:lnTo>
                  <a:lnTo>
                    <a:pt x="375" y="442"/>
                  </a:lnTo>
                  <a:lnTo>
                    <a:pt x="371" y="442"/>
                  </a:lnTo>
                  <a:lnTo>
                    <a:pt x="351" y="444"/>
                  </a:lnTo>
                  <a:lnTo>
                    <a:pt x="313" y="446"/>
                  </a:lnTo>
                  <a:lnTo>
                    <a:pt x="312" y="446"/>
                  </a:lnTo>
                  <a:lnTo>
                    <a:pt x="279" y="448"/>
                  </a:lnTo>
                  <a:lnTo>
                    <a:pt x="257" y="448"/>
                  </a:lnTo>
                  <a:lnTo>
                    <a:pt x="252" y="448"/>
                  </a:lnTo>
                  <a:lnTo>
                    <a:pt x="212" y="449"/>
                  </a:lnTo>
                  <a:lnTo>
                    <a:pt x="211" y="449"/>
                  </a:lnTo>
                  <a:lnTo>
                    <a:pt x="187" y="449"/>
                  </a:lnTo>
                  <a:lnTo>
                    <a:pt x="165" y="451"/>
                  </a:lnTo>
                  <a:lnTo>
                    <a:pt x="146" y="451"/>
                  </a:lnTo>
                  <a:lnTo>
                    <a:pt x="100" y="451"/>
                  </a:lnTo>
                  <a:lnTo>
                    <a:pt x="100" y="432"/>
                  </a:lnTo>
                  <a:lnTo>
                    <a:pt x="100" y="422"/>
                  </a:lnTo>
                  <a:lnTo>
                    <a:pt x="100" y="396"/>
                  </a:lnTo>
                  <a:lnTo>
                    <a:pt x="100" y="389"/>
                  </a:lnTo>
                  <a:lnTo>
                    <a:pt x="100" y="360"/>
                  </a:lnTo>
                  <a:lnTo>
                    <a:pt x="100" y="357"/>
                  </a:lnTo>
                  <a:lnTo>
                    <a:pt x="98" y="326"/>
                  </a:lnTo>
                  <a:lnTo>
                    <a:pt x="98" y="323"/>
                  </a:lnTo>
                  <a:lnTo>
                    <a:pt x="98" y="285"/>
                  </a:lnTo>
                  <a:lnTo>
                    <a:pt x="98" y="282"/>
                  </a:lnTo>
                  <a:lnTo>
                    <a:pt x="98" y="246"/>
                  </a:lnTo>
                  <a:lnTo>
                    <a:pt x="96" y="237"/>
                  </a:lnTo>
                  <a:lnTo>
                    <a:pt x="98" y="208"/>
                  </a:lnTo>
                  <a:lnTo>
                    <a:pt x="96" y="198"/>
                  </a:lnTo>
                  <a:lnTo>
                    <a:pt x="96" y="176"/>
                  </a:lnTo>
                  <a:lnTo>
                    <a:pt x="96" y="169"/>
                  </a:lnTo>
                  <a:lnTo>
                    <a:pt x="98" y="166"/>
                  </a:lnTo>
                  <a:lnTo>
                    <a:pt x="96" y="164"/>
                  </a:lnTo>
                  <a:lnTo>
                    <a:pt x="94" y="164"/>
                  </a:lnTo>
                  <a:lnTo>
                    <a:pt x="91" y="162"/>
                  </a:lnTo>
                  <a:lnTo>
                    <a:pt x="86" y="162"/>
                  </a:lnTo>
                  <a:lnTo>
                    <a:pt x="83" y="159"/>
                  </a:lnTo>
                  <a:lnTo>
                    <a:pt x="79" y="159"/>
                  </a:lnTo>
                  <a:lnTo>
                    <a:pt x="77" y="152"/>
                  </a:lnTo>
                  <a:lnTo>
                    <a:pt x="74" y="150"/>
                  </a:lnTo>
                  <a:lnTo>
                    <a:pt x="72" y="147"/>
                  </a:lnTo>
                  <a:lnTo>
                    <a:pt x="72" y="143"/>
                  </a:lnTo>
                  <a:lnTo>
                    <a:pt x="72" y="140"/>
                  </a:lnTo>
                  <a:lnTo>
                    <a:pt x="71" y="140"/>
                  </a:lnTo>
                  <a:lnTo>
                    <a:pt x="67" y="137"/>
                  </a:lnTo>
                  <a:lnTo>
                    <a:pt x="65" y="133"/>
                  </a:lnTo>
                  <a:lnTo>
                    <a:pt x="60" y="131"/>
                  </a:lnTo>
                  <a:lnTo>
                    <a:pt x="60" y="128"/>
                  </a:lnTo>
                  <a:lnTo>
                    <a:pt x="55" y="123"/>
                  </a:lnTo>
                  <a:lnTo>
                    <a:pt x="55" y="121"/>
                  </a:lnTo>
                  <a:lnTo>
                    <a:pt x="60" y="118"/>
                  </a:lnTo>
                  <a:lnTo>
                    <a:pt x="59" y="113"/>
                  </a:lnTo>
                  <a:lnTo>
                    <a:pt x="62" y="109"/>
                  </a:lnTo>
                  <a:lnTo>
                    <a:pt x="65" y="107"/>
                  </a:lnTo>
                  <a:lnTo>
                    <a:pt x="67" y="102"/>
                  </a:lnTo>
                  <a:lnTo>
                    <a:pt x="67" y="101"/>
                  </a:lnTo>
                  <a:lnTo>
                    <a:pt x="69" y="102"/>
                  </a:lnTo>
                  <a:lnTo>
                    <a:pt x="72" y="102"/>
                  </a:lnTo>
                  <a:lnTo>
                    <a:pt x="74" y="101"/>
                  </a:lnTo>
                  <a:lnTo>
                    <a:pt x="74" y="99"/>
                  </a:lnTo>
                  <a:lnTo>
                    <a:pt x="74" y="99"/>
                  </a:lnTo>
                  <a:lnTo>
                    <a:pt x="71" y="99"/>
                  </a:lnTo>
                  <a:lnTo>
                    <a:pt x="69" y="97"/>
                  </a:lnTo>
                  <a:lnTo>
                    <a:pt x="69" y="96"/>
                  </a:lnTo>
                  <a:lnTo>
                    <a:pt x="72" y="96"/>
                  </a:lnTo>
                  <a:lnTo>
                    <a:pt x="72" y="92"/>
                  </a:lnTo>
                  <a:lnTo>
                    <a:pt x="72" y="92"/>
                  </a:lnTo>
                  <a:lnTo>
                    <a:pt x="71" y="90"/>
                  </a:lnTo>
                  <a:lnTo>
                    <a:pt x="69" y="89"/>
                  </a:lnTo>
                  <a:lnTo>
                    <a:pt x="69" y="84"/>
                  </a:lnTo>
                  <a:lnTo>
                    <a:pt x="67" y="84"/>
                  </a:lnTo>
                  <a:lnTo>
                    <a:pt x="62" y="84"/>
                  </a:lnTo>
                  <a:lnTo>
                    <a:pt x="60" y="85"/>
                  </a:lnTo>
                  <a:lnTo>
                    <a:pt x="59" y="87"/>
                  </a:lnTo>
                  <a:lnTo>
                    <a:pt x="55" y="87"/>
                  </a:lnTo>
                  <a:lnTo>
                    <a:pt x="52" y="84"/>
                  </a:lnTo>
                  <a:lnTo>
                    <a:pt x="48" y="84"/>
                  </a:lnTo>
                  <a:lnTo>
                    <a:pt x="47" y="80"/>
                  </a:lnTo>
                  <a:lnTo>
                    <a:pt x="43" y="80"/>
                  </a:lnTo>
                  <a:lnTo>
                    <a:pt x="38" y="73"/>
                  </a:lnTo>
                  <a:lnTo>
                    <a:pt x="35" y="70"/>
                  </a:lnTo>
                  <a:lnTo>
                    <a:pt x="33" y="70"/>
                  </a:lnTo>
                  <a:lnTo>
                    <a:pt x="31" y="68"/>
                  </a:lnTo>
                  <a:lnTo>
                    <a:pt x="30" y="68"/>
                  </a:lnTo>
                  <a:lnTo>
                    <a:pt x="31" y="65"/>
                  </a:lnTo>
                  <a:lnTo>
                    <a:pt x="31" y="63"/>
                  </a:lnTo>
                  <a:lnTo>
                    <a:pt x="31" y="61"/>
                  </a:lnTo>
                  <a:lnTo>
                    <a:pt x="30" y="60"/>
                  </a:lnTo>
                  <a:lnTo>
                    <a:pt x="26" y="54"/>
                  </a:lnTo>
                  <a:lnTo>
                    <a:pt x="26" y="49"/>
                  </a:lnTo>
                  <a:lnTo>
                    <a:pt x="24" y="49"/>
                  </a:lnTo>
                  <a:lnTo>
                    <a:pt x="19" y="44"/>
                  </a:lnTo>
                  <a:lnTo>
                    <a:pt x="14" y="39"/>
                  </a:lnTo>
                  <a:lnTo>
                    <a:pt x="11" y="39"/>
                  </a:lnTo>
                  <a:lnTo>
                    <a:pt x="11" y="39"/>
                  </a:lnTo>
                  <a:lnTo>
                    <a:pt x="12" y="37"/>
                  </a:lnTo>
                  <a:lnTo>
                    <a:pt x="12" y="36"/>
                  </a:lnTo>
                  <a:lnTo>
                    <a:pt x="12" y="34"/>
                  </a:lnTo>
                  <a:lnTo>
                    <a:pt x="11" y="31"/>
                  </a:lnTo>
                  <a:lnTo>
                    <a:pt x="7" y="20"/>
                  </a:lnTo>
                  <a:lnTo>
                    <a:pt x="7" y="19"/>
                  </a:lnTo>
                  <a:lnTo>
                    <a:pt x="9" y="15"/>
                  </a:lnTo>
                  <a:lnTo>
                    <a:pt x="9" y="13"/>
                  </a:lnTo>
                  <a:lnTo>
                    <a:pt x="7" y="12"/>
                  </a:lnTo>
                  <a:lnTo>
                    <a:pt x="7" y="13"/>
                  </a:lnTo>
                  <a:lnTo>
                    <a:pt x="7" y="17"/>
                  </a:lnTo>
                  <a:lnTo>
                    <a:pt x="4" y="15"/>
                  </a:lnTo>
                  <a:lnTo>
                    <a:pt x="0" y="13"/>
                  </a:lnTo>
                  <a:lnTo>
                    <a:pt x="0" y="10"/>
                  </a:lnTo>
                  <a:lnTo>
                    <a:pt x="31" y="10"/>
                  </a:lnTo>
                  <a:lnTo>
                    <a:pt x="45" y="10"/>
                  </a:lnTo>
                  <a:lnTo>
                    <a:pt x="69" y="10"/>
                  </a:lnTo>
                  <a:lnTo>
                    <a:pt x="93" y="10"/>
                  </a:lnTo>
                  <a:lnTo>
                    <a:pt x="105" y="10"/>
                  </a:lnTo>
                  <a:lnTo>
                    <a:pt x="125" y="10"/>
                  </a:lnTo>
                  <a:lnTo>
                    <a:pt x="142" y="10"/>
                  </a:lnTo>
                  <a:lnTo>
                    <a:pt x="161" y="8"/>
                  </a:lnTo>
                  <a:lnTo>
                    <a:pt x="180" y="8"/>
                  </a:lnTo>
                  <a:lnTo>
                    <a:pt x="195" y="8"/>
                  </a:lnTo>
                  <a:lnTo>
                    <a:pt x="216" y="7"/>
                  </a:lnTo>
                  <a:lnTo>
                    <a:pt x="248" y="5"/>
                  </a:lnTo>
                  <a:lnTo>
                    <a:pt x="253" y="5"/>
                  </a:lnTo>
                  <a:lnTo>
                    <a:pt x="276" y="3"/>
                  </a:lnTo>
                  <a:lnTo>
                    <a:pt x="289" y="2"/>
                  </a:lnTo>
                  <a:lnTo>
                    <a:pt x="310" y="0"/>
                  </a:lnTo>
                  <a:lnTo>
                    <a:pt x="327" y="0"/>
                  </a:lnTo>
                  <a:lnTo>
                    <a:pt x="329" y="2"/>
                  </a:lnTo>
                  <a:lnTo>
                    <a:pt x="330" y="3"/>
                  </a:lnTo>
                  <a:lnTo>
                    <a:pt x="330" y="7"/>
                  </a:lnTo>
                  <a:lnTo>
                    <a:pt x="337" y="8"/>
                  </a:lnTo>
                  <a:lnTo>
                    <a:pt x="337" y="10"/>
                  </a:lnTo>
                  <a:lnTo>
                    <a:pt x="339" y="13"/>
                  </a:lnTo>
                  <a:lnTo>
                    <a:pt x="341" y="15"/>
                  </a:lnTo>
                  <a:lnTo>
                    <a:pt x="344" y="15"/>
                  </a:lnTo>
                  <a:lnTo>
                    <a:pt x="344" y="17"/>
                  </a:lnTo>
                  <a:lnTo>
                    <a:pt x="344" y="19"/>
                  </a:lnTo>
                  <a:lnTo>
                    <a:pt x="344" y="20"/>
                  </a:lnTo>
                  <a:lnTo>
                    <a:pt x="347" y="20"/>
                  </a:lnTo>
                  <a:lnTo>
                    <a:pt x="347" y="22"/>
                  </a:lnTo>
                  <a:lnTo>
                    <a:pt x="349" y="22"/>
                  </a:lnTo>
                  <a:lnTo>
                    <a:pt x="351" y="24"/>
                  </a:lnTo>
                  <a:lnTo>
                    <a:pt x="349" y="31"/>
                  </a:lnTo>
                  <a:lnTo>
                    <a:pt x="347" y="37"/>
                  </a:lnTo>
                  <a:lnTo>
                    <a:pt x="347" y="43"/>
                  </a:lnTo>
                  <a:lnTo>
                    <a:pt x="347" y="49"/>
                  </a:lnTo>
                  <a:lnTo>
                    <a:pt x="347" y="58"/>
                  </a:lnTo>
                  <a:lnTo>
                    <a:pt x="349" y="65"/>
                  </a:lnTo>
                  <a:lnTo>
                    <a:pt x="354" y="70"/>
                  </a:lnTo>
                  <a:lnTo>
                    <a:pt x="354" y="73"/>
                  </a:lnTo>
                  <a:lnTo>
                    <a:pt x="354" y="75"/>
                  </a:lnTo>
                  <a:lnTo>
                    <a:pt x="354" y="77"/>
                  </a:lnTo>
                  <a:lnTo>
                    <a:pt x="354" y="78"/>
                  </a:lnTo>
                  <a:lnTo>
                    <a:pt x="359" y="85"/>
                  </a:lnTo>
                  <a:lnTo>
                    <a:pt x="361" y="90"/>
                  </a:lnTo>
                  <a:lnTo>
                    <a:pt x="361" y="94"/>
                  </a:lnTo>
                  <a:lnTo>
                    <a:pt x="366" y="97"/>
                  </a:lnTo>
                  <a:lnTo>
                    <a:pt x="375" y="106"/>
                  </a:lnTo>
                  <a:lnTo>
                    <a:pt x="380" y="111"/>
                  </a:lnTo>
                  <a:lnTo>
                    <a:pt x="385" y="114"/>
                  </a:lnTo>
                  <a:lnTo>
                    <a:pt x="387" y="119"/>
                  </a:lnTo>
                  <a:lnTo>
                    <a:pt x="390" y="123"/>
                  </a:lnTo>
                  <a:lnTo>
                    <a:pt x="397" y="126"/>
                  </a:lnTo>
                  <a:lnTo>
                    <a:pt x="406" y="131"/>
                  </a:lnTo>
                  <a:lnTo>
                    <a:pt x="412" y="138"/>
                  </a:lnTo>
                  <a:lnTo>
                    <a:pt x="416" y="143"/>
                  </a:lnTo>
                  <a:lnTo>
                    <a:pt x="416" y="145"/>
                  </a:lnTo>
                  <a:lnTo>
                    <a:pt x="417" y="148"/>
                  </a:lnTo>
                  <a:lnTo>
                    <a:pt x="417" y="154"/>
                  </a:lnTo>
                  <a:lnTo>
                    <a:pt x="421" y="159"/>
                  </a:lnTo>
                  <a:lnTo>
                    <a:pt x="419" y="162"/>
                  </a:lnTo>
                  <a:lnTo>
                    <a:pt x="419" y="166"/>
                  </a:lnTo>
                  <a:lnTo>
                    <a:pt x="423" y="176"/>
                  </a:lnTo>
                  <a:lnTo>
                    <a:pt x="428" y="181"/>
                  </a:lnTo>
                  <a:lnTo>
                    <a:pt x="431" y="183"/>
                  </a:lnTo>
                  <a:lnTo>
                    <a:pt x="435" y="179"/>
                  </a:lnTo>
                  <a:lnTo>
                    <a:pt x="440" y="172"/>
                  </a:lnTo>
                  <a:lnTo>
                    <a:pt x="445" y="172"/>
                  </a:lnTo>
                  <a:lnTo>
                    <a:pt x="452" y="176"/>
                  </a:lnTo>
                  <a:lnTo>
                    <a:pt x="455" y="176"/>
                  </a:lnTo>
                  <a:lnTo>
                    <a:pt x="459" y="176"/>
                  </a:lnTo>
                  <a:lnTo>
                    <a:pt x="469" y="183"/>
                  </a:lnTo>
                  <a:lnTo>
                    <a:pt x="470" y="184"/>
                  </a:lnTo>
                  <a:lnTo>
                    <a:pt x="469" y="188"/>
                  </a:lnTo>
                  <a:lnTo>
                    <a:pt x="469" y="190"/>
                  </a:lnTo>
                  <a:lnTo>
                    <a:pt x="465" y="191"/>
                  </a:lnTo>
                  <a:lnTo>
                    <a:pt x="464" y="196"/>
                  </a:lnTo>
                  <a:lnTo>
                    <a:pt x="464" y="200"/>
                  </a:lnTo>
                  <a:lnTo>
                    <a:pt x="465" y="203"/>
                  </a:lnTo>
                  <a:lnTo>
                    <a:pt x="465" y="208"/>
                  </a:lnTo>
                  <a:lnTo>
                    <a:pt x="460" y="213"/>
                  </a:lnTo>
                  <a:lnTo>
                    <a:pt x="460" y="217"/>
                  </a:lnTo>
                  <a:lnTo>
                    <a:pt x="459" y="219"/>
                  </a:lnTo>
                  <a:lnTo>
                    <a:pt x="457" y="229"/>
                  </a:lnTo>
                  <a:lnTo>
                    <a:pt x="453" y="234"/>
                  </a:lnTo>
                  <a:lnTo>
                    <a:pt x="452" y="236"/>
                  </a:lnTo>
                  <a:lnTo>
                    <a:pt x="452" y="241"/>
                  </a:lnTo>
                  <a:lnTo>
                    <a:pt x="453" y="249"/>
                  </a:lnTo>
                  <a:lnTo>
                    <a:pt x="455" y="254"/>
                  </a:lnTo>
                  <a:lnTo>
                    <a:pt x="460" y="258"/>
                  </a:lnTo>
                  <a:lnTo>
                    <a:pt x="462" y="261"/>
                  </a:lnTo>
                  <a:lnTo>
                    <a:pt x="467" y="265"/>
                  </a:lnTo>
                  <a:lnTo>
                    <a:pt x="474" y="268"/>
                  </a:lnTo>
                  <a:lnTo>
                    <a:pt x="474" y="272"/>
                  </a:lnTo>
                  <a:lnTo>
                    <a:pt x="481" y="275"/>
                  </a:lnTo>
                  <a:lnTo>
                    <a:pt x="484" y="277"/>
                  </a:lnTo>
                  <a:lnTo>
                    <a:pt x="489" y="277"/>
                  </a:lnTo>
                  <a:lnTo>
                    <a:pt x="488" y="283"/>
                  </a:lnTo>
                  <a:lnTo>
                    <a:pt x="491" y="287"/>
                  </a:lnTo>
                  <a:lnTo>
                    <a:pt x="494" y="287"/>
                  </a:lnTo>
                  <a:lnTo>
                    <a:pt x="496" y="285"/>
                  </a:lnTo>
                  <a:lnTo>
                    <a:pt x="498" y="283"/>
                  </a:lnTo>
                  <a:lnTo>
                    <a:pt x="498" y="283"/>
                  </a:lnTo>
                  <a:lnTo>
                    <a:pt x="508" y="289"/>
                  </a:lnTo>
                  <a:lnTo>
                    <a:pt x="511" y="294"/>
                  </a:lnTo>
                  <a:lnTo>
                    <a:pt x="513" y="295"/>
                  </a:lnTo>
                  <a:lnTo>
                    <a:pt x="515" y="299"/>
                  </a:lnTo>
                  <a:lnTo>
                    <a:pt x="522" y="302"/>
                  </a:lnTo>
                  <a:lnTo>
                    <a:pt x="527" y="304"/>
                  </a:lnTo>
                  <a:lnTo>
                    <a:pt x="529" y="306"/>
                  </a:lnTo>
                  <a:lnTo>
                    <a:pt x="527" y="309"/>
                  </a:lnTo>
                  <a:lnTo>
                    <a:pt x="529" y="313"/>
                  </a:lnTo>
                  <a:lnTo>
                    <a:pt x="527" y="318"/>
                  </a:lnTo>
                  <a:lnTo>
                    <a:pt x="530" y="326"/>
                  </a:lnTo>
                  <a:lnTo>
                    <a:pt x="535" y="330"/>
                  </a:lnTo>
                  <a:lnTo>
                    <a:pt x="537" y="333"/>
                  </a:lnTo>
                  <a:lnTo>
                    <a:pt x="537" y="340"/>
                  </a:lnTo>
                  <a:lnTo>
                    <a:pt x="534" y="342"/>
                  </a:lnTo>
                  <a:lnTo>
                    <a:pt x="532" y="343"/>
                  </a:lnTo>
                  <a:lnTo>
                    <a:pt x="530" y="345"/>
                  </a:lnTo>
                  <a:lnTo>
                    <a:pt x="530" y="348"/>
                  </a:lnTo>
                  <a:lnTo>
                    <a:pt x="534" y="350"/>
                  </a:lnTo>
                  <a:lnTo>
                    <a:pt x="535" y="352"/>
                  </a:lnTo>
                  <a:lnTo>
                    <a:pt x="535" y="354"/>
                  </a:lnTo>
                  <a:lnTo>
                    <a:pt x="537" y="360"/>
                  </a:lnTo>
                  <a:lnTo>
                    <a:pt x="539" y="364"/>
                  </a:lnTo>
                  <a:lnTo>
                    <a:pt x="544" y="367"/>
                  </a:lnTo>
                  <a:lnTo>
                    <a:pt x="544" y="372"/>
                  </a:lnTo>
                  <a:lnTo>
                    <a:pt x="551" y="376"/>
                  </a:lnTo>
                  <a:lnTo>
                    <a:pt x="553" y="377"/>
                  </a:lnTo>
                  <a:lnTo>
                    <a:pt x="554" y="376"/>
                  </a:lnTo>
                  <a:lnTo>
                    <a:pt x="554" y="374"/>
                  </a:lnTo>
                  <a:lnTo>
                    <a:pt x="549" y="371"/>
                  </a:lnTo>
                  <a:lnTo>
                    <a:pt x="551" y="369"/>
                  </a:lnTo>
                  <a:lnTo>
                    <a:pt x="551" y="367"/>
                  </a:lnTo>
                  <a:lnTo>
                    <a:pt x="553" y="367"/>
                  </a:lnTo>
                  <a:lnTo>
                    <a:pt x="556" y="372"/>
                  </a:lnTo>
                  <a:lnTo>
                    <a:pt x="558" y="374"/>
                  </a:lnTo>
                  <a:lnTo>
                    <a:pt x="559" y="377"/>
                  </a:lnTo>
                  <a:lnTo>
                    <a:pt x="566" y="377"/>
                  </a:lnTo>
                  <a:lnTo>
                    <a:pt x="568" y="379"/>
                  </a:lnTo>
                  <a:lnTo>
                    <a:pt x="568" y="381"/>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39" name="Freeform 41">
              <a:extLst>
                <a:ext uri="{FF2B5EF4-FFF2-40B4-BE49-F238E27FC236}">
                  <a16:creationId xmlns:a16="http://schemas.microsoft.com/office/drawing/2014/main" id="{A758F1E5-A7CA-42A9-8F39-06E75D6A1444}"/>
                </a:ext>
              </a:extLst>
            </p:cNvPr>
            <p:cNvSpPr>
              <a:spLocks/>
            </p:cNvSpPr>
            <p:nvPr/>
          </p:nvSpPr>
          <p:spPr bwMode="gray">
            <a:xfrm>
              <a:off x="2550113" y="3875316"/>
              <a:ext cx="933952" cy="1080486"/>
            </a:xfrm>
            <a:custGeom>
              <a:avLst/>
              <a:gdLst/>
              <a:ahLst/>
              <a:cxnLst>
                <a:cxn ang="0">
                  <a:pos x="31" y="410"/>
                </a:cxn>
                <a:cxn ang="0">
                  <a:pos x="26" y="408"/>
                </a:cxn>
                <a:cxn ang="0">
                  <a:pos x="28" y="394"/>
                </a:cxn>
                <a:cxn ang="0">
                  <a:pos x="30" y="384"/>
                </a:cxn>
                <a:cxn ang="0">
                  <a:pos x="28" y="367"/>
                </a:cxn>
                <a:cxn ang="0">
                  <a:pos x="38" y="364"/>
                </a:cxn>
                <a:cxn ang="0">
                  <a:pos x="48" y="355"/>
                </a:cxn>
                <a:cxn ang="0">
                  <a:pos x="52" y="345"/>
                </a:cxn>
                <a:cxn ang="0">
                  <a:pos x="53" y="336"/>
                </a:cxn>
                <a:cxn ang="0">
                  <a:pos x="57" y="326"/>
                </a:cxn>
                <a:cxn ang="0">
                  <a:pos x="57" y="314"/>
                </a:cxn>
                <a:cxn ang="0">
                  <a:pos x="69" y="302"/>
                </a:cxn>
                <a:cxn ang="0">
                  <a:pos x="83" y="295"/>
                </a:cxn>
                <a:cxn ang="0">
                  <a:pos x="98" y="287"/>
                </a:cxn>
                <a:cxn ang="0">
                  <a:pos x="96" y="277"/>
                </a:cxn>
                <a:cxn ang="0">
                  <a:pos x="86" y="266"/>
                </a:cxn>
                <a:cxn ang="0">
                  <a:pos x="81" y="261"/>
                </a:cxn>
                <a:cxn ang="0">
                  <a:pos x="79" y="248"/>
                </a:cxn>
                <a:cxn ang="0">
                  <a:pos x="76" y="230"/>
                </a:cxn>
                <a:cxn ang="0">
                  <a:pos x="72" y="220"/>
                </a:cxn>
                <a:cxn ang="0">
                  <a:pos x="71" y="208"/>
                </a:cxn>
                <a:cxn ang="0">
                  <a:pos x="71" y="196"/>
                </a:cxn>
                <a:cxn ang="0">
                  <a:pos x="74" y="188"/>
                </a:cxn>
                <a:cxn ang="0">
                  <a:pos x="79" y="184"/>
                </a:cxn>
                <a:cxn ang="0">
                  <a:pos x="81" y="164"/>
                </a:cxn>
                <a:cxn ang="0">
                  <a:pos x="81" y="143"/>
                </a:cxn>
                <a:cxn ang="0">
                  <a:pos x="83" y="133"/>
                </a:cxn>
                <a:cxn ang="0">
                  <a:pos x="81" y="123"/>
                </a:cxn>
                <a:cxn ang="0">
                  <a:pos x="86" y="109"/>
                </a:cxn>
                <a:cxn ang="0">
                  <a:pos x="83" y="95"/>
                </a:cxn>
                <a:cxn ang="0">
                  <a:pos x="84" y="85"/>
                </a:cxn>
                <a:cxn ang="0">
                  <a:pos x="96" y="82"/>
                </a:cxn>
                <a:cxn ang="0">
                  <a:pos x="110" y="85"/>
                </a:cxn>
                <a:cxn ang="0">
                  <a:pos x="120" y="89"/>
                </a:cxn>
                <a:cxn ang="0">
                  <a:pos x="125" y="101"/>
                </a:cxn>
                <a:cxn ang="0">
                  <a:pos x="137" y="92"/>
                </a:cxn>
                <a:cxn ang="0">
                  <a:pos x="158" y="17"/>
                </a:cxn>
                <a:cxn ang="0">
                  <a:pos x="286" y="22"/>
                </a:cxn>
                <a:cxn ang="0">
                  <a:pos x="438" y="48"/>
                </a:cxn>
                <a:cxn ang="0">
                  <a:pos x="500" y="58"/>
                </a:cxn>
                <a:cxn ang="0">
                  <a:pos x="551" y="287"/>
                </a:cxn>
                <a:cxn ang="0">
                  <a:pos x="523" y="473"/>
                </a:cxn>
                <a:cxn ang="0">
                  <a:pos x="498" y="671"/>
                </a:cxn>
                <a:cxn ang="0">
                  <a:pos x="288" y="632"/>
                </a:cxn>
                <a:cxn ang="0">
                  <a:pos x="4" y="451"/>
                </a:cxn>
                <a:cxn ang="0">
                  <a:pos x="18" y="439"/>
                </a:cxn>
                <a:cxn ang="0">
                  <a:pos x="28" y="442"/>
                </a:cxn>
                <a:cxn ang="0">
                  <a:pos x="30" y="439"/>
                </a:cxn>
                <a:cxn ang="0">
                  <a:pos x="33" y="439"/>
                </a:cxn>
                <a:cxn ang="0">
                  <a:pos x="40" y="432"/>
                </a:cxn>
                <a:cxn ang="0">
                  <a:pos x="38" y="412"/>
                </a:cxn>
              </a:cxnLst>
              <a:rect l="0" t="0" r="r" b="b"/>
              <a:pathLst>
                <a:path w="580" h="671">
                  <a:moveTo>
                    <a:pt x="38" y="412"/>
                  </a:moveTo>
                  <a:lnTo>
                    <a:pt x="35" y="410"/>
                  </a:lnTo>
                  <a:lnTo>
                    <a:pt x="31" y="410"/>
                  </a:lnTo>
                  <a:lnTo>
                    <a:pt x="28" y="410"/>
                  </a:lnTo>
                  <a:lnTo>
                    <a:pt x="28" y="408"/>
                  </a:lnTo>
                  <a:lnTo>
                    <a:pt x="26" y="408"/>
                  </a:lnTo>
                  <a:lnTo>
                    <a:pt x="23" y="401"/>
                  </a:lnTo>
                  <a:lnTo>
                    <a:pt x="24" y="398"/>
                  </a:lnTo>
                  <a:lnTo>
                    <a:pt x="28" y="394"/>
                  </a:lnTo>
                  <a:lnTo>
                    <a:pt x="28" y="388"/>
                  </a:lnTo>
                  <a:lnTo>
                    <a:pt x="28" y="386"/>
                  </a:lnTo>
                  <a:lnTo>
                    <a:pt x="30" y="384"/>
                  </a:lnTo>
                  <a:lnTo>
                    <a:pt x="26" y="379"/>
                  </a:lnTo>
                  <a:lnTo>
                    <a:pt x="30" y="374"/>
                  </a:lnTo>
                  <a:lnTo>
                    <a:pt x="28" y="367"/>
                  </a:lnTo>
                  <a:lnTo>
                    <a:pt x="36" y="369"/>
                  </a:lnTo>
                  <a:lnTo>
                    <a:pt x="38" y="367"/>
                  </a:lnTo>
                  <a:lnTo>
                    <a:pt x="38" y="364"/>
                  </a:lnTo>
                  <a:lnTo>
                    <a:pt x="42" y="362"/>
                  </a:lnTo>
                  <a:lnTo>
                    <a:pt x="43" y="360"/>
                  </a:lnTo>
                  <a:lnTo>
                    <a:pt x="48" y="355"/>
                  </a:lnTo>
                  <a:lnTo>
                    <a:pt x="48" y="353"/>
                  </a:lnTo>
                  <a:lnTo>
                    <a:pt x="50" y="348"/>
                  </a:lnTo>
                  <a:lnTo>
                    <a:pt x="52" y="345"/>
                  </a:lnTo>
                  <a:lnTo>
                    <a:pt x="50" y="343"/>
                  </a:lnTo>
                  <a:lnTo>
                    <a:pt x="55" y="340"/>
                  </a:lnTo>
                  <a:lnTo>
                    <a:pt x="53" y="336"/>
                  </a:lnTo>
                  <a:lnTo>
                    <a:pt x="55" y="333"/>
                  </a:lnTo>
                  <a:lnTo>
                    <a:pt x="55" y="328"/>
                  </a:lnTo>
                  <a:lnTo>
                    <a:pt x="57" y="326"/>
                  </a:lnTo>
                  <a:lnTo>
                    <a:pt x="55" y="324"/>
                  </a:lnTo>
                  <a:lnTo>
                    <a:pt x="59" y="318"/>
                  </a:lnTo>
                  <a:lnTo>
                    <a:pt x="57" y="314"/>
                  </a:lnTo>
                  <a:lnTo>
                    <a:pt x="59" y="312"/>
                  </a:lnTo>
                  <a:lnTo>
                    <a:pt x="67" y="307"/>
                  </a:lnTo>
                  <a:lnTo>
                    <a:pt x="69" y="302"/>
                  </a:lnTo>
                  <a:lnTo>
                    <a:pt x="71" y="300"/>
                  </a:lnTo>
                  <a:lnTo>
                    <a:pt x="79" y="297"/>
                  </a:lnTo>
                  <a:lnTo>
                    <a:pt x="83" y="295"/>
                  </a:lnTo>
                  <a:lnTo>
                    <a:pt x="88" y="294"/>
                  </a:lnTo>
                  <a:lnTo>
                    <a:pt x="96" y="287"/>
                  </a:lnTo>
                  <a:lnTo>
                    <a:pt x="98" y="287"/>
                  </a:lnTo>
                  <a:lnTo>
                    <a:pt x="98" y="282"/>
                  </a:lnTo>
                  <a:lnTo>
                    <a:pt x="98" y="280"/>
                  </a:lnTo>
                  <a:lnTo>
                    <a:pt x="96" y="277"/>
                  </a:lnTo>
                  <a:lnTo>
                    <a:pt x="89" y="271"/>
                  </a:lnTo>
                  <a:lnTo>
                    <a:pt x="88" y="270"/>
                  </a:lnTo>
                  <a:lnTo>
                    <a:pt x="86" y="266"/>
                  </a:lnTo>
                  <a:lnTo>
                    <a:pt x="84" y="265"/>
                  </a:lnTo>
                  <a:lnTo>
                    <a:pt x="81" y="263"/>
                  </a:lnTo>
                  <a:lnTo>
                    <a:pt x="81" y="261"/>
                  </a:lnTo>
                  <a:lnTo>
                    <a:pt x="83" y="254"/>
                  </a:lnTo>
                  <a:lnTo>
                    <a:pt x="81" y="249"/>
                  </a:lnTo>
                  <a:lnTo>
                    <a:pt x="79" y="248"/>
                  </a:lnTo>
                  <a:lnTo>
                    <a:pt x="81" y="246"/>
                  </a:lnTo>
                  <a:lnTo>
                    <a:pt x="79" y="236"/>
                  </a:lnTo>
                  <a:lnTo>
                    <a:pt x="76" y="230"/>
                  </a:lnTo>
                  <a:lnTo>
                    <a:pt x="74" y="230"/>
                  </a:lnTo>
                  <a:lnTo>
                    <a:pt x="72" y="229"/>
                  </a:lnTo>
                  <a:lnTo>
                    <a:pt x="72" y="220"/>
                  </a:lnTo>
                  <a:lnTo>
                    <a:pt x="67" y="215"/>
                  </a:lnTo>
                  <a:lnTo>
                    <a:pt x="69" y="210"/>
                  </a:lnTo>
                  <a:lnTo>
                    <a:pt x="71" y="208"/>
                  </a:lnTo>
                  <a:lnTo>
                    <a:pt x="71" y="201"/>
                  </a:lnTo>
                  <a:lnTo>
                    <a:pt x="71" y="201"/>
                  </a:lnTo>
                  <a:lnTo>
                    <a:pt x="71" y="196"/>
                  </a:lnTo>
                  <a:lnTo>
                    <a:pt x="74" y="195"/>
                  </a:lnTo>
                  <a:lnTo>
                    <a:pt x="72" y="189"/>
                  </a:lnTo>
                  <a:lnTo>
                    <a:pt x="74" y="188"/>
                  </a:lnTo>
                  <a:lnTo>
                    <a:pt x="77" y="188"/>
                  </a:lnTo>
                  <a:lnTo>
                    <a:pt x="77" y="188"/>
                  </a:lnTo>
                  <a:lnTo>
                    <a:pt x="79" y="184"/>
                  </a:lnTo>
                  <a:lnTo>
                    <a:pt x="81" y="179"/>
                  </a:lnTo>
                  <a:lnTo>
                    <a:pt x="81" y="171"/>
                  </a:lnTo>
                  <a:lnTo>
                    <a:pt x="81" y="164"/>
                  </a:lnTo>
                  <a:lnTo>
                    <a:pt x="79" y="154"/>
                  </a:lnTo>
                  <a:lnTo>
                    <a:pt x="77" y="147"/>
                  </a:lnTo>
                  <a:lnTo>
                    <a:pt x="81" y="143"/>
                  </a:lnTo>
                  <a:lnTo>
                    <a:pt x="81" y="140"/>
                  </a:lnTo>
                  <a:lnTo>
                    <a:pt x="83" y="136"/>
                  </a:lnTo>
                  <a:lnTo>
                    <a:pt x="83" y="133"/>
                  </a:lnTo>
                  <a:lnTo>
                    <a:pt x="81" y="131"/>
                  </a:lnTo>
                  <a:lnTo>
                    <a:pt x="83" y="128"/>
                  </a:lnTo>
                  <a:lnTo>
                    <a:pt x="81" y="123"/>
                  </a:lnTo>
                  <a:lnTo>
                    <a:pt x="83" y="119"/>
                  </a:lnTo>
                  <a:lnTo>
                    <a:pt x="83" y="111"/>
                  </a:lnTo>
                  <a:lnTo>
                    <a:pt x="86" y="109"/>
                  </a:lnTo>
                  <a:lnTo>
                    <a:pt x="86" y="107"/>
                  </a:lnTo>
                  <a:lnTo>
                    <a:pt x="84" y="104"/>
                  </a:lnTo>
                  <a:lnTo>
                    <a:pt x="83" y="95"/>
                  </a:lnTo>
                  <a:lnTo>
                    <a:pt x="84" y="90"/>
                  </a:lnTo>
                  <a:lnTo>
                    <a:pt x="84" y="89"/>
                  </a:lnTo>
                  <a:lnTo>
                    <a:pt x="84" y="85"/>
                  </a:lnTo>
                  <a:lnTo>
                    <a:pt x="86" y="83"/>
                  </a:lnTo>
                  <a:lnTo>
                    <a:pt x="94" y="80"/>
                  </a:lnTo>
                  <a:lnTo>
                    <a:pt x="96" y="82"/>
                  </a:lnTo>
                  <a:lnTo>
                    <a:pt x="103" y="82"/>
                  </a:lnTo>
                  <a:lnTo>
                    <a:pt x="108" y="85"/>
                  </a:lnTo>
                  <a:lnTo>
                    <a:pt x="110" y="85"/>
                  </a:lnTo>
                  <a:lnTo>
                    <a:pt x="115" y="83"/>
                  </a:lnTo>
                  <a:lnTo>
                    <a:pt x="118" y="85"/>
                  </a:lnTo>
                  <a:lnTo>
                    <a:pt x="120" y="89"/>
                  </a:lnTo>
                  <a:lnTo>
                    <a:pt x="120" y="92"/>
                  </a:lnTo>
                  <a:lnTo>
                    <a:pt x="120" y="94"/>
                  </a:lnTo>
                  <a:lnTo>
                    <a:pt x="125" y="101"/>
                  </a:lnTo>
                  <a:lnTo>
                    <a:pt x="127" y="101"/>
                  </a:lnTo>
                  <a:lnTo>
                    <a:pt x="134" y="99"/>
                  </a:lnTo>
                  <a:lnTo>
                    <a:pt x="137" y="92"/>
                  </a:lnTo>
                  <a:lnTo>
                    <a:pt x="144" y="85"/>
                  </a:lnTo>
                  <a:lnTo>
                    <a:pt x="146" y="82"/>
                  </a:lnTo>
                  <a:lnTo>
                    <a:pt x="158" y="17"/>
                  </a:lnTo>
                  <a:lnTo>
                    <a:pt x="161" y="0"/>
                  </a:lnTo>
                  <a:lnTo>
                    <a:pt x="257" y="17"/>
                  </a:lnTo>
                  <a:lnTo>
                    <a:pt x="286" y="22"/>
                  </a:lnTo>
                  <a:lnTo>
                    <a:pt x="312" y="27"/>
                  </a:lnTo>
                  <a:lnTo>
                    <a:pt x="387" y="39"/>
                  </a:lnTo>
                  <a:lnTo>
                    <a:pt x="438" y="48"/>
                  </a:lnTo>
                  <a:lnTo>
                    <a:pt x="460" y="51"/>
                  </a:lnTo>
                  <a:lnTo>
                    <a:pt x="462" y="53"/>
                  </a:lnTo>
                  <a:lnTo>
                    <a:pt x="500" y="58"/>
                  </a:lnTo>
                  <a:lnTo>
                    <a:pt x="580" y="68"/>
                  </a:lnTo>
                  <a:lnTo>
                    <a:pt x="566" y="176"/>
                  </a:lnTo>
                  <a:lnTo>
                    <a:pt x="551" y="287"/>
                  </a:lnTo>
                  <a:lnTo>
                    <a:pt x="544" y="326"/>
                  </a:lnTo>
                  <a:lnTo>
                    <a:pt x="532" y="412"/>
                  </a:lnTo>
                  <a:lnTo>
                    <a:pt x="523" y="473"/>
                  </a:lnTo>
                  <a:lnTo>
                    <a:pt x="518" y="519"/>
                  </a:lnTo>
                  <a:lnTo>
                    <a:pt x="513" y="555"/>
                  </a:lnTo>
                  <a:lnTo>
                    <a:pt x="498" y="671"/>
                  </a:lnTo>
                  <a:lnTo>
                    <a:pt x="370" y="654"/>
                  </a:lnTo>
                  <a:lnTo>
                    <a:pt x="313" y="646"/>
                  </a:lnTo>
                  <a:lnTo>
                    <a:pt x="288" y="632"/>
                  </a:lnTo>
                  <a:lnTo>
                    <a:pt x="124" y="536"/>
                  </a:lnTo>
                  <a:lnTo>
                    <a:pt x="0" y="463"/>
                  </a:lnTo>
                  <a:lnTo>
                    <a:pt x="4" y="451"/>
                  </a:lnTo>
                  <a:lnTo>
                    <a:pt x="14" y="441"/>
                  </a:lnTo>
                  <a:lnTo>
                    <a:pt x="16" y="439"/>
                  </a:lnTo>
                  <a:lnTo>
                    <a:pt x="18" y="439"/>
                  </a:lnTo>
                  <a:lnTo>
                    <a:pt x="24" y="442"/>
                  </a:lnTo>
                  <a:lnTo>
                    <a:pt x="24" y="441"/>
                  </a:lnTo>
                  <a:lnTo>
                    <a:pt x="28" y="442"/>
                  </a:lnTo>
                  <a:lnTo>
                    <a:pt x="28" y="441"/>
                  </a:lnTo>
                  <a:lnTo>
                    <a:pt x="30" y="441"/>
                  </a:lnTo>
                  <a:lnTo>
                    <a:pt x="30" y="439"/>
                  </a:lnTo>
                  <a:lnTo>
                    <a:pt x="31" y="439"/>
                  </a:lnTo>
                  <a:lnTo>
                    <a:pt x="31" y="439"/>
                  </a:lnTo>
                  <a:lnTo>
                    <a:pt x="33" y="439"/>
                  </a:lnTo>
                  <a:lnTo>
                    <a:pt x="33" y="437"/>
                  </a:lnTo>
                  <a:lnTo>
                    <a:pt x="33" y="436"/>
                  </a:lnTo>
                  <a:lnTo>
                    <a:pt x="40" y="432"/>
                  </a:lnTo>
                  <a:lnTo>
                    <a:pt x="40" y="422"/>
                  </a:lnTo>
                  <a:lnTo>
                    <a:pt x="42" y="418"/>
                  </a:lnTo>
                  <a:lnTo>
                    <a:pt x="38" y="412"/>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40" name="Freeform 42">
              <a:extLst>
                <a:ext uri="{FF2B5EF4-FFF2-40B4-BE49-F238E27FC236}">
                  <a16:creationId xmlns:a16="http://schemas.microsoft.com/office/drawing/2014/main" id="{0AC723A3-AABB-BCF2-3611-44E14B6B09E4}"/>
                </a:ext>
              </a:extLst>
            </p:cNvPr>
            <p:cNvSpPr>
              <a:spLocks/>
            </p:cNvSpPr>
            <p:nvPr/>
          </p:nvSpPr>
          <p:spPr bwMode="gray">
            <a:xfrm>
              <a:off x="4300467" y="4073379"/>
              <a:ext cx="1183543" cy="618340"/>
            </a:xfrm>
            <a:custGeom>
              <a:avLst/>
              <a:gdLst/>
              <a:ahLst/>
              <a:cxnLst>
                <a:cxn ang="0">
                  <a:pos x="734" y="350"/>
                </a:cxn>
                <a:cxn ang="0">
                  <a:pos x="730" y="383"/>
                </a:cxn>
                <a:cxn ang="0">
                  <a:pos x="729" y="381"/>
                </a:cxn>
                <a:cxn ang="0">
                  <a:pos x="727" y="379"/>
                </a:cxn>
                <a:cxn ang="0">
                  <a:pos x="720" y="379"/>
                </a:cxn>
                <a:cxn ang="0">
                  <a:pos x="718" y="377"/>
                </a:cxn>
                <a:cxn ang="0">
                  <a:pos x="710" y="374"/>
                </a:cxn>
                <a:cxn ang="0">
                  <a:pos x="708" y="371"/>
                </a:cxn>
                <a:cxn ang="0">
                  <a:pos x="698" y="369"/>
                </a:cxn>
                <a:cxn ang="0">
                  <a:pos x="693" y="362"/>
                </a:cxn>
                <a:cxn ang="0">
                  <a:pos x="684" y="359"/>
                </a:cxn>
                <a:cxn ang="0">
                  <a:pos x="679" y="355"/>
                </a:cxn>
                <a:cxn ang="0">
                  <a:pos x="676" y="352"/>
                </a:cxn>
                <a:cxn ang="0">
                  <a:pos x="664" y="355"/>
                </a:cxn>
                <a:cxn ang="0">
                  <a:pos x="658" y="359"/>
                </a:cxn>
                <a:cxn ang="0">
                  <a:pos x="640" y="357"/>
                </a:cxn>
                <a:cxn ang="0">
                  <a:pos x="638" y="352"/>
                </a:cxn>
                <a:cxn ang="0">
                  <a:pos x="626" y="357"/>
                </a:cxn>
                <a:cxn ang="0">
                  <a:pos x="617" y="360"/>
                </a:cxn>
                <a:cxn ang="0">
                  <a:pos x="602" y="360"/>
                </a:cxn>
                <a:cxn ang="0">
                  <a:pos x="597" y="362"/>
                </a:cxn>
                <a:cxn ang="0">
                  <a:pos x="585" y="362"/>
                </a:cxn>
                <a:cxn ang="0">
                  <a:pos x="587" y="364"/>
                </a:cxn>
                <a:cxn ang="0">
                  <a:pos x="575" y="369"/>
                </a:cxn>
                <a:cxn ang="0">
                  <a:pos x="566" y="372"/>
                </a:cxn>
                <a:cxn ang="0">
                  <a:pos x="549" y="364"/>
                </a:cxn>
                <a:cxn ang="0">
                  <a:pos x="539" y="355"/>
                </a:cxn>
                <a:cxn ang="0">
                  <a:pos x="527" y="359"/>
                </a:cxn>
                <a:cxn ang="0">
                  <a:pos x="520" y="350"/>
                </a:cxn>
                <a:cxn ang="0">
                  <a:pos x="511" y="359"/>
                </a:cxn>
                <a:cxn ang="0">
                  <a:pos x="503" y="362"/>
                </a:cxn>
                <a:cxn ang="0">
                  <a:pos x="500" y="374"/>
                </a:cxn>
                <a:cxn ang="0">
                  <a:pos x="496" y="360"/>
                </a:cxn>
                <a:cxn ang="0">
                  <a:pos x="488" y="359"/>
                </a:cxn>
                <a:cxn ang="0">
                  <a:pos x="481" y="359"/>
                </a:cxn>
                <a:cxn ang="0">
                  <a:pos x="469" y="355"/>
                </a:cxn>
                <a:cxn ang="0">
                  <a:pos x="459" y="354"/>
                </a:cxn>
                <a:cxn ang="0">
                  <a:pos x="443" y="352"/>
                </a:cxn>
                <a:cxn ang="0">
                  <a:pos x="426" y="355"/>
                </a:cxn>
                <a:cxn ang="0">
                  <a:pos x="426" y="348"/>
                </a:cxn>
                <a:cxn ang="0">
                  <a:pos x="414" y="343"/>
                </a:cxn>
                <a:cxn ang="0">
                  <a:pos x="407" y="331"/>
                </a:cxn>
                <a:cxn ang="0">
                  <a:pos x="388" y="333"/>
                </a:cxn>
                <a:cxn ang="0">
                  <a:pos x="373" y="331"/>
                </a:cxn>
                <a:cxn ang="0">
                  <a:pos x="363" y="326"/>
                </a:cxn>
                <a:cxn ang="0">
                  <a:pos x="339" y="319"/>
                </a:cxn>
                <a:cxn ang="0">
                  <a:pos x="318" y="318"/>
                </a:cxn>
                <a:cxn ang="0">
                  <a:pos x="313" y="301"/>
                </a:cxn>
                <a:cxn ang="0">
                  <a:pos x="300" y="297"/>
                </a:cxn>
                <a:cxn ang="0">
                  <a:pos x="286" y="295"/>
                </a:cxn>
                <a:cxn ang="0">
                  <a:pos x="267" y="290"/>
                </a:cxn>
                <a:cxn ang="0">
                  <a:pos x="253" y="275"/>
                </a:cxn>
                <a:cxn ang="0">
                  <a:pos x="252" y="210"/>
                </a:cxn>
                <a:cxn ang="0">
                  <a:pos x="257" y="70"/>
                </a:cxn>
                <a:cxn ang="0">
                  <a:pos x="118" y="61"/>
                </a:cxn>
                <a:cxn ang="0">
                  <a:pos x="86" y="7"/>
                </a:cxn>
                <a:cxn ang="0">
                  <a:pos x="206" y="12"/>
                </a:cxn>
                <a:cxn ang="0">
                  <a:pos x="344" y="17"/>
                </a:cxn>
                <a:cxn ang="0">
                  <a:pos x="474" y="20"/>
                </a:cxn>
                <a:cxn ang="0">
                  <a:pos x="602" y="22"/>
                </a:cxn>
                <a:cxn ang="0">
                  <a:pos x="681" y="20"/>
                </a:cxn>
                <a:cxn ang="0">
                  <a:pos x="718" y="77"/>
                </a:cxn>
                <a:cxn ang="0">
                  <a:pos x="735" y="193"/>
                </a:cxn>
              </a:cxnLst>
              <a:rect l="0" t="0" r="r" b="b"/>
              <a:pathLst>
                <a:path w="735" h="384">
                  <a:moveTo>
                    <a:pt x="735" y="244"/>
                  </a:moveTo>
                  <a:lnTo>
                    <a:pt x="735" y="265"/>
                  </a:lnTo>
                  <a:lnTo>
                    <a:pt x="735" y="289"/>
                  </a:lnTo>
                  <a:lnTo>
                    <a:pt x="735" y="323"/>
                  </a:lnTo>
                  <a:lnTo>
                    <a:pt x="734" y="350"/>
                  </a:lnTo>
                  <a:lnTo>
                    <a:pt x="734" y="384"/>
                  </a:lnTo>
                  <a:lnTo>
                    <a:pt x="732" y="384"/>
                  </a:lnTo>
                  <a:lnTo>
                    <a:pt x="732" y="384"/>
                  </a:lnTo>
                  <a:lnTo>
                    <a:pt x="730" y="384"/>
                  </a:lnTo>
                  <a:lnTo>
                    <a:pt x="730" y="383"/>
                  </a:lnTo>
                  <a:lnTo>
                    <a:pt x="727" y="384"/>
                  </a:lnTo>
                  <a:lnTo>
                    <a:pt x="727" y="384"/>
                  </a:lnTo>
                  <a:lnTo>
                    <a:pt x="727" y="383"/>
                  </a:lnTo>
                  <a:lnTo>
                    <a:pt x="729" y="383"/>
                  </a:lnTo>
                  <a:lnTo>
                    <a:pt x="729" y="381"/>
                  </a:lnTo>
                  <a:lnTo>
                    <a:pt x="725" y="383"/>
                  </a:lnTo>
                  <a:lnTo>
                    <a:pt x="723" y="381"/>
                  </a:lnTo>
                  <a:lnTo>
                    <a:pt x="725" y="381"/>
                  </a:lnTo>
                  <a:lnTo>
                    <a:pt x="727" y="381"/>
                  </a:lnTo>
                  <a:lnTo>
                    <a:pt x="727" y="379"/>
                  </a:lnTo>
                  <a:lnTo>
                    <a:pt x="725" y="379"/>
                  </a:lnTo>
                  <a:lnTo>
                    <a:pt x="725" y="379"/>
                  </a:lnTo>
                  <a:lnTo>
                    <a:pt x="723" y="381"/>
                  </a:lnTo>
                  <a:lnTo>
                    <a:pt x="720" y="379"/>
                  </a:lnTo>
                  <a:lnTo>
                    <a:pt x="720" y="379"/>
                  </a:lnTo>
                  <a:lnTo>
                    <a:pt x="718" y="381"/>
                  </a:lnTo>
                  <a:lnTo>
                    <a:pt x="717" y="381"/>
                  </a:lnTo>
                  <a:lnTo>
                    <a:pt x="717" y="379"/>
                  </a:lnTo>
                  <a:lnTo>
                    <a:pt x="720" y="379"/>
                  </a:lnTo>
                  <a:lnTo>
                    <a:pt x="718" y="377"/>
                  </a:lnTo>
                  <a:lnTo>
                    <a:pt x="717" y="377"/>
                  </a:lnTo>
                  <a:lnTo>
                    <a:pt x="715" y="377"/>
                  </a:lnTo>
                  <a:lnTo>
                    <a:pt x="710" y="377"/>
                  </a:lnTo>
                  <a:lnTo>
                    <a:pt x="710" y="376"/>
                  </a:lnTo>
                  <a:lnTo>
                    <a:pt x="710" y="374"/>
                  </a:lnTo>
                  <a:lnTo>
                    <a:pt x="708" y="376"/>
                  </a:lnTo>
                  <a:lnTo>
                    <a:pt x="710" y="372"/>
                  </a:lnTo>
                  <a:lnTo>
                    <a:pt x="706" y="374"/>
                  </a:lnTo>
                  <a:lnTo>
                    <a:pt x="706" y="372"/>
                  </a:lnTo>
                  <a:lnTo>
                    <a:pt x="708" y="371"/>
                  </a:lnTo>
                  <a:lnTo>
                    <a:pt x="706" y="371"/>
                  </a:lnTo>
                  <a:lnTo>
                    <a:pt x="705" y="372"/>
                  </a:lnTo>
                  <a:lnTo>
                    <a:pt x="703" y="372"/>
                  </a:lnTo>
                  <a:lnTo>
                    <a:pt x="700" y="372"/>
                  </a:lnTo>
                  <a:lnTo>
                    <a:pt x="698" y="369"/>
                  </a:lnTo>
                  <a:lnTo>
                    <a:pt x="694" y="367"/>
                  </a:lnTo>
                  <a:lnTo>
                    <a:pt x="696" y="365"/>
                  </a:lnTo>
                  <a:lnTo>
                    <a:pt x="694" y="364"/>
                  </a:lnTo>
                  <a:lnTo>
                    <a:pt x="693" y="364"/>
                  </a:lnTo>
                  <a:lnTo>
                    <a:pt x="693" y="362"/>
                  </a:lnTo>
                  <a:lnTo>
                    <a:pt x="691" y="360"/>
                  </a:lnTo>
                  <a:lnTo>
                    <a:pt x="691" y="359"/>
                  </a:lnTo>
                  <a:lnTo>
                    <a:pt x="689" y="360"/>
                  </a:lnTo>
                  <a:lnTo>
                    <a:pt x="686" y="359"/>
                  </a:lnTo>
                  <a:lnTo>
                    <a:pt x="684" y="359"/>
                  </a:lnTo>
                  <a:lnTo>
                    <a:pt x="684" y="357"/>
                  </a:lnTo>
                  <a:lnTo>
                    <a:pt x="682" y="355"/>
                  </a:lnTo>
                  <a:lnTo>
                    <a:pt x="682" y="354"/>
                  </a:lnTo>
                  <a:lnTo>
                    <a:pt x="681" y="357"/>
                  </a:lnTo>
                  <a:lnTo>
                    <a:pt x="679" y="355"/>
                  </a:lnTo>
                  <a:lnTo>
                    <a:pt x="681" y="354"/>
                  </a:lnTo>
                  <a:lnTo>
                    <a:pt x="679" y="354"/>
                  </a:lnTo>
                  <a:lnTo>
                    <a:pt x="677" y="354"/>
                  </a:lnTo>
                  <a:lnTo>
                    <a:pt x="676" y="354"/>
                  </a:lnTo>
                  <a:lnTo>
                    <a:pt x="676" y="352"/>
                  </a:lnTo>
                  <a:lnTo>
                    <a:pt x="674" y="350"/>
                  </a:lnTo>
                  <a:lnTo>
                    <a:pt x="667" y="348"/>
                  </a:lnTo>
                  <a:lnTo>
                    <a:pt x="665" y="352"/>
                  </a:lnTo>
                  <a:lnTo>
                    <a:pt x="665" y="355"/>
                  </a:lnTo>
                  <a:lnTo>
                    <a:pt x="664" y="355"/>
                  </a:lnTo>
                  <a:lnTo>
                    <a:pt x="664" y="354"/>
                  </a:lnTo>
                  <a:lnTo>
                    <a:pt x="662" y="357"/>
                  </a:lnTo>
                  <a:lnTo>
                    <a:pt x="660" y="357"/>
                  </a:lnTo>
                  <a:lnTo>
                    <a:pt x="658" y="355"/>
                  </a:lnTo>
                  <a:lnTo>
                    <a:pt x="658" y="359"/>
                  </a:lnTo>
                  <a:lnTo>
                    <a:pt x="648" y="360"/>
                  </a:lnTo>
                  <a:lnTo>
                    <a:pt x="647" y="357"/>
                  </a:lnTo>
                  <a:lnTo>
                    <a:pt x="643" y="359"/>
                  </a:lnTo>
                  <a:lnTo>
                    <a:pt x="641" y="357"/>
                  </a:lnTo>
                  <a:lnTo>
                    <a:pt x="640" y="357"/>
                  </a:lnTo>
                  <a:lnTo>
                    <a:pt x="640" y="357"/>
                  </a:lnTo>
                  <a:lnTo>
                    <a:pt x="641" y="357"/>
                  </a:lnTo>
                  <a:lnTo>
                    <a:pt x="641" y="355"/>
                  </a:lnTo>
                  <a:lnTo>
                    <a:pt x="640" y="355"/>
                  </a:lnTo>
                  <a:lnTo>
                    <a:pt x="638" y="352"/>
                  </a:lnTo>
                  <a:lnTo>
                    <a:pt x="635" y="352"/>
                  </a:lnTo>
                  <a:lnTo>
                    <a:pt x="633" y="352"/>
                  </a:lnTo>
                  <a:lnTo>
                    <a:pt x="633" y="354"/>
                  </a:lnTo>
                  <a:lnTo>
                    <a:pt x="631" y="354"/>
                  </a:lnTo>
                  <a:lnTo>
                    <a:pt x="626" y="357"/>
                  </a:lnTo>
                  <a:lnTo>
                    <a:pt x="621" y="355"/>
                  </a:lnTo>
                  <a:lnTo>
                    <a:pt x="621" y="357"/>
                  </a:lnTo>
                  <a:lnTo>
                    <a:pt x="619" y="359"/>
                  </a:lnTo>
                  <a:lnTo>
                    <a:pt x="619" y="360"/>
                  </a:lnTo>
                  <a:lnTo>
                    <a:pt x="617" y="360"/>
                  </a:lnTo>
                  <a:lnTo>
                    <a:pt x="614" y="362"/>
                  </a:lnTo>
                  <a:lnTo>
                    <a:pt x="612" y="362"/>
                  </a:lnTo>
                  <a:lnTo>
                    <a:pt x="606" y="357"/>
                  </a:lnTo>
                  <a:lnTo>
                    <a:pt x="604" y="357"/>
                  </a:lnTo>
                  <a:lnTo>
                    <a:pt x="602" y="360"/>
                  </a:lnTo>
                  <a:lnTo>
                    <a:pt x="600" y="360"/>
                  </a:lnTo>
                  <a:lnTo>
                    <a:pt x="599" y="359"/>
                  </a:lnTo>
                  <a:lnTo>
                    <a:pt x="599" y="359"/>
                  </a:lnTo>
                  <a:lnTo>
                    <a:pt x="599" y="360"/>
                  </a:lnTo>
                  <a:lnTo>
                    <a:pt x="597" y="362"/>
                  </a:lnTo>
                  <a:lnTo>
                    <a:pt x="597" y="360"/>
                  </a:lnTo>
                  <a:lnTo>
                    <a:pt x="595" y="362"/>
                  </a:lnTo>
                  <a:lnTo>
                    <a:pt x="590" y="362"/>
                  </a:lnTo>
                  <a:lnTo>
                    <a:pt x="588" y="364"/>
                  </a:lnTo>
                  <a:lnTo>
                    <a:pt x="585" y="362"/>
                  </a:lnTo>
                  <a:lnTo>
                    <a:pt x="583" y="364"/>
                  </a:lnTo>
                  <a:lnTo>
                    <a:pt x="583" y="365"/>
                  </a:lnTo>
                  <a:lnTo>
                    <a:pt x="583" y="365"/>
                  </a:lnTo>
                  <a:lnTo>
                    <a:pt x="585" y="364"/>
                  </a:lnTo>
                  <a:lnTo>
                    <a:pt x="587" y="364"/>
                  </a:lnTo>
                  <a:lnTo>
                    <a:pt x="585" y="367"/>
                  </a:lnTo>
                  <a:lnTo>
                    <a:pt x="583" y="371"/>
                  </a:lnTo>
                  <a:lnTo>
                    <a:pt x="582" y="371"/>
                  </a:lnTo>
                  <a:lnTo>
                    <a:pt x="580" y="371"/>
                  </a:lnTo>
                  <a:lnTo>
                    <a:pt x="575" y="369"/>
                  </a:lnTo>
                  <a:lnTo>
                    <a:pt x="573" y="371"/>
                  </a:lnTo>
                  <a:lnTo>
                    <a:pt x="573" y="376"/>
                  </a:lnTo>
                  <a:lnTo>
                    <a:pt x="571" y="377"/>
                  </a:lnTo>
                  <a:lnTo>
                    <a:pt x="568" y="377"/>
                  </a:lnTo>
                  <a:lnTo>
                    <a:pt x="566" y="372"/>
                  </a:lnTo>
                  <a:lnTo>
                    <a:pt x="561" y="367"/>
                  </a:lnTo>
                  <a:lnTo>
                    <a:pt x="556" y="369"/>
                  </a:lnTo>
                  <a:lnTo>
                    <a:pt x="554" y="367"/>
                  </a:lnTo>
                  <a:lnTo>
                    <a:pt x="554" y="365"/>
                  </a:lnTo>
                  <a:lnTo>
                    <a:pt x="549" y="364"/>
                  </a:lnTo>
                  <a:lnTo>
                    <a:pt x="546" y="362"/>
                  </a:lnTo>
                  <a:lnTo>
                    <a:pt x="544" y="360"/>
                  </a:lnTo>
                  <a:lnTo>
                    <a:pt x="547" y="357"/>
                  </a:lnTo>
                  <a:lnTo>
                    <a:pt x="541" y="354"/>
                  </a:lnTo>
                  <a:lnTo>
                    <a:pt x="539" y="355"/>
                  </a:lnTo>
                  <a:lnTo>
                    <a:pt x="537" y="362"/>
                  </a:lnTo>
                  <a:lnTo>
                    <a:pt x="535" y="362"/>
                  </a:lnTo>
                  <a:lnTo>
                    <a:pt x="532" y="364"/>
                  </a:lnTo>
                  <a:lnTo>
                    <a:pt x="529" y="359"/>
                  </a:lnTo>
                  <a:lnTo>
                    <a:pt x="527" y="359"/>
                  </a:lnTo>
                  <a:lnTo>
                    <a:pt x="523" y="360"/>
                  </a:lnTo>
                  <a:lnTo>
                    <a:pt x="523" y="360"/>
                  </a:lnTo>
                  <a:lnTo>
                    <a:pt x="522" y="357"/>
                  </a:lnTo>
                  <a:lnTo>
                    <a:pt x="520" y="354"/>
                  </a:lnTo>
                  <a:lnTo>
                    <a:pt x="520" y="350"/>
                  </a:lnTo>
                  <a:lnTo>
                    <a:pt x="517" y="348"/>
                  </a:lnTo>
                  <a:lnTo>
                    <a:pt x="517" y="350"/>
                  </a:lnTo>
                  <a:lnTo>
                    <a:pt x="513" y="352"/>
                  </a:lnTo>
                  <a:lnTo>
                    <a:pt x="511" y="350"/>
                  </a:lnTo>
                  <a:lnTo>
                    <a:pt x="511" y="359"/>
                  </a:lnTo>
                  <a:lnTo>
                    <a:pt x="510" y="360"/>
                  </a:lnTo>
                  <a:lnTo>
                    <a:pt x="508" y="362"/>
                  </a:lnTo>
                  <a:lnTo>
                    <a:pt x="505" y="360"/>
                  </a:lnTo>
                  <a:lnTo>
                    <a:pt x="503" y="360"/>
                  </a:lnTo>
                  <a:lnTo>
                    <a:pt x="503" y="362"/>
                  </a:lnTo>
                  <a:lnTo>
                    <a:pt x="506" y="364"/>
                  </a:lnTo>
                  <a:lnTo>
                    <a:pt x="503" y="365"/>
                  </a:lnTo>
                  <a:lnTo>
                    <a:pt x="503" y="372"/>
                  </a:lnTo>
                  <a:lnTo>
                    <a:pt x="503" y="374"/>
                  </a:lnTo>
                  <a:lnTo>
                    <a:pt x="500" y="374"/>
                  </a:lnTo>
                  <a:lnTo>
                    <a:pt x="496" y="374"/>
                  </a:lnTo>
                  <a:lnTo>
                    <a:pt x="493" y="371"/>
                  </a:lnTo>
                  <a:lnTo>
                    <a:pt x="491" y="364"/>
                  </a:lnTo>
                  <a:lnTo>
                    <a:pt x="493" y="362"/>
                  </a:lnTo>
                  <a:lnTo>
                    <a:pt x="496" y="360"/>
                  </a:lnTo>
                  <a:lnTo>
                    <a:pt x="496" y="359"/>
                  </a:lnTo>
                  <a:lnTo>
                    <a:pt x="494" y="355"/>
                  </a:lnTo>
                  <a:lnTo>
                    <a:pt x="491" y="355"/>
                  </a:lnTo>
                  <a:lnTo>
                    <a:pt x="489" y="355"/>
                  </a:lnTo>
                  <a:lnTo>
                    <a:pt x="488" y="359"/>
                  </a:lnTo>
                  <a:lnTo>
                    <a:pt x="488" y="360"/>
                  </a:lnTo>
                  <a:lnTo>
                    <a:pt x="486" y="359"/>
                  </a:lnTo>
                  <a:lnTo>
                    <a:pt x="482" y="355"/>
                  </a:lnTo>
                  <a:lnTo>
                    <a:pt x="482" y="359"/>
                  </a:lnTo>
                  <a:lnTo>
                    <a:pt x="481" y="359"/>
                  </a:lnTo>
                  <a:lnTo>
                    <a:pt x="477" y="362"/>
                  </a:lnTo>
                  <a:lnTo>
                    <a:pt x="474" y="364"/>
                  </a:lnTo>
                  <a:lnTo>
                    <a:pt x="470" y="362"/>
                  </a:lnTo>
                  <a:lnTo>
                    <a:pt x="470" y="355"/>
                  </a:lnTo>
                  <a:lnTo>
                    <a:pt x="469" y="355"/>
                  </a:lnTo>
                  <a:lnTo>
                    <a:pt x="469" y="354"/>
                  </a:lnTo>
                  <a:lnTo>
                    <a:pt x="465" y="354"/>
                  </a:lnTo>
                  <a:lnTo>
                    <a:pt x="462" y="355"/>
                  </a:lnTo>
                  <a:lnTo>
                    <a:pt x="460" y="355"/>
                  </a:lnTo>
                  <a:lnTo>
                    <a:pt x="459" y="354"/>
                  </a:lnTo>
                  <a:lnTo>
                    <a:pt x="457" y="347"/>
                  </a:lnTo>
                  <a:lnTo>
                    <a:pt x="452" y="345"/>
                  </a:lnTo>
                  <a:lnTo>
                    <a:pt x="448" y="347"/>
                  </a:lnTo>
                  <a:lnTo>
                    <a:pt x="447" y="350"/>
                  </a:lnTo>
                  <a:lnTo>
                    <a:pt x="443" y="352"/>
                  </a:lnTo>
                  <a:lnTo>
                    <a:pt x="440" y="355"/>
                  </a:lnTo>
                  <a:lnTo>
                    <a:pt x="435" y="359"/>
                  </a:lnTo>
                  <a:lnTo>
                    <a:pt x="433" y="359"/>
                  </a:lnTo>
                  <a:lnTo>
                    <a:pt x="429" y="357"/>
                  </a:lnTo>
                  <a:lnTo>
                    <a:pt x="426" y="355"/>
                  </a:lnTo>
                  <a:lnTo>
                    <a:pt x="424" y="354"/>
                  </a:lnTo>
                  <a:lnTo>
                    <a:pt x="424" y="354"/>
                  </a:lnTo>
                  <a:lnTo>
                    <a:pt x="426" y="350"/>
                  </a:lnTo>
                  <a:lnTo>
                    <a:pt x="426" y="348"/>
                  </a:lnTo>
                  <a:lnTo>
                    <a:pt x="426" y="348"/>
                  </a:lnTo>
                  <a:lnTo>
                    <a:pt x="426" y="347"/>
                  </a:lnTo>
                  <a:lnTo>
                    <a:pt x="424" y="343"/>
                  </a:lnTo>
                  <a:lnTo>
                    <a:pt x="419" y="345"/>
                  </a:lnTo>
                  <a:lnTo>
                    <a:pt x="417" y="345"/>
                  </a:lnTo>
                  <a:lnTo>
                    <a:pt x="414" y="343"/>
                  </a:lnTo>
                  <a:lnTo>
                    <a:pt x="412" y="336"/>
                  </a:lnTo>
                  <a:lnTo>
                    <a:pt x="414" y="328"/>
                  </a:lnTo>
                  <a:lnTo>
                    <a:pt x="412" y="328"/>
                  </a:lnTo>
                  <a:lnTo>
                    <a:pt x="411" y="328"/>
                  </a:lnTo>
                  <a:lnTo>
                    <a:pt x="407" y="331"/>
                  </a:lnTo>
                  <a:lnTo>
                    <a:pt x="399" y="330"/>
                  </a:lnTo>
                  <a:lnTo>
                    <a:pt x="394" y="328"/>
                  </a:lnTo>
                  <a:lnTo>
                    <a:pt x="392" y="328"/>
                  </a:lnTo>
                  <a:lnTo>
                    <a:pt x="388" y="330"/>
                  </a:lnTo>
                  <a:lnTo>
                    <a:pt x="388" y="333"/>
                  </a:lnTo>
                  <a:lnTo>
                    <a:pt x="387" y="333"/>
                  </a:lnTo>
                  <a:lnTo>
                    <a:pt x="385" y="335"/>
                  </a:lnTo>
                  <a:lnTo>
                    <a:pt x="383" y="336"/>
                  </a:lnTo>
                  <a:lnTo>
                    <a:pt x="378" y="335"/>
                  </a:lnTo>
                  <a:lnTo>
                    <a:pt x="373" y="331"/>
                  </a:lnTo>
                  <a:lnTo>
                    <a:pt x="371" y="326"/>
                  </a:lnTo>
                  <a:lnTo>
                    <a:pt x="370" y="326"/>
                  </a:lnTo>
                  <a:lnTo>
                    <a:pt x="368" y="324"/>
                  </a:lnTo>
                  <a:lnTo>
                    <a:pt x="365" y="326"/>
                  </a:lnTo>
                  <a:lnTo>
                    <a:pt x="363" y="326"/>
                  </a:lnTo>
                  <a:lnTo>
                    <a:pt x="359" y="328"/>
                  </a:lnTo>
                  <a:lnTo>
                    <a:pt x="354" y="328"/>
                  </a:lnTo>
                  <a:lnTo>
                    <a:pt x="351" y="326"/>
                  </a:lnTo>
                  <a:lnTo>
                    <a:pt x="344" y="324"/>
                  </a:lnTo>
                  <a:lnTo>
                    <a:pt x="339" y="319"/>
                  </a:lnTo>
                  <a:lnTo>
                    <a:pt x="335" y="318"/>
                  </a:lnTo>
                  <a:lnTo>
                    <a:pt x="332" y="319"/>
                  </a:lnTo>
                  <a:lnTo>
                    <a:pt x="327" y="318"/>
                  </a:lnTo>
                  <a:lnTo>
                    <a:pt x="323" y="319"/>
                  </a:lnTo>
                  <a:lnTo>
                    <a:pt x="318" y="318"/>
                  </a:lnTo>
                  <a:lnTo>
                    <a:pt x="318" y="316"/>
                  </a:lnTo>
                  <a:lnTo>
                    <a:pt x="317" y="313"/>
                  </a:lnTo>
                  <a:lnTo>
                    <a:pt x="317" y="307"/>
                  </a:lnTo>
                  <a:lnTo>
                    <a:pt x="317" y="304"/>
                  </a:lnTo>
                  <a:lnTo>
                    <a:pt x="313" y="301"/>
                  </a:lnTo>
                  <a:lnTo>
                    <a:pt x="312" y="297"/>
                  </a:lnTo>
                  <a:lnTo>
                    <a:pt x="306" y="295"/>
                  </a:lnTo>
                  <a:lnTo>
                    <a:pt x="303" y="292"/>
                  </a:lnTo>
                  <a:lnTo>
                    <a:pt x="301" y="294"/>
                  </a:lnTo>
                  <a:lnTo>
                    <a:pt x="300" y="297"/>
                  </a:lnTo>
                  <a:lnTo>
                    <a:pt x="300" y="301"/>
                  </a:lnTo>
                  <a:lnTo>
                    <a:pt x="296" y="301"/>
                  </a:lnTo>
                  <a:lnTo>
                    <a:pt x="293" y="299"/>
                  </a:lnTo>
                  <a:lnTo>
                    <a:pt x="291" y="295"/>
                  </a:lnTo>
                  <a:lnTo>
                    <a:pt x="286" y="295"/>
                  </a:lnTo>
                  <a:lnTo>
                    <a:pt x="284" y="295"/>
                  </a:lnTo>
                  <a:lnTo>
                    <a:pt x="284" y="297"/>
                  </a:lnTo>
                  <a:lnTo>
                    <a:pt x="282" y="299"/>
                  </a:lnTo>
                  <a:lnTo>
                    <a:pt x="274" y="299"/>
                  </a:lnTo>
                  <a:lnTo>
                    <a:pt x="267" y="290"/>
                  </a:lnTo>
                  <a:lnTo>
                    <a:pt x="262" y="285"/>
                  </a:lnTo>
                  <a:lnTo>
                    <a:pt x="260" y="282"/>
                  </a:lnTo>
                  <a:lnTo>
                    <a:pt x="259" y="278"/>
                  </a:lnTo>
                  <a:lnTo>
                    <a:pt x="253" y="275"/>
                  </a:lnTo>
                  <a:lnTo>
                    <a:pt x="253" y="275"/>
                  </a:lnTo>
                  <a:lnTo>
                    <a:pt x="250" y="277"/>
                  </a:lnTo>
                  <a:lnTo>
                    <a:pt x="248" y="277"/>
                  </a:lnTo>
                  <a:lnTo>
                    <a:pt x="248" y="258"/>
                  </a:lnTo>
                  <a:lnTo>
                    <a:pt x="250" y="227"/>
                  </a:lnTo>
                  <a:lnTo>
                    <a:pt x="252" y="210"/>
                  </a:lnTo>
                  <a:lnTo>
                    <a:pt x="252" y="184"/>
                  </a:lnTo>
                  <a:lnTo>
                    <a:pt x="253" y="164"/>
                  </a:lnTo>
                  <a:lnTo>
                    <a:pt x="253" y="135"/>
                  </a:lnTo>
                  <a:lnTo>
                    <a:pt x="255" y="116"/>
                  </a:lnTo>
                  <a:lnTo>
                    <a:pt x="257" y="70"/>
                  </a:lnTo>
                  <a:lnTo>
                    <a:pt x="257" y="68"/>
                  </a:lnTo>
                  <a:lnTo>
                    <a:pt x="209" y="68"/>
                  </a:lnTo>
                  <a:lnTo>
                    <a:pt x="175" y="65"/>
                  </a:lnTo>
                  <a:lnTo>
                    <a:pt x="163" y="65"/>
                  </a:lnTo>
                  <a:lnTo>
                    <a:pt x="118" y="61"/>
                  </a:lnTo>
                  <a:lnTo>
                    <a:pt x="83" y="60"/>
                  </a:lnTo>
                  <a:lnTo>
                    <a:pt x="72" y="60"/>
                  </a:lnTo>
                  <a:lnTo>
                    <a:pt x="0" y="54"/>
                  </a:lnTo>
                  <a:lnTo>
                    <a:pt x="4" y="0"/>
                  </a:lnTo>
                  <a:lnTo>
                    <a:pt x="86" y="7"/>
                  </a:lnTo>
                  <a:lnTo>
                    <a:pt x="88" y="7"/>
                  </a:lnTo>
                  <a:lnTo>
                    <a:pt x="127" y="8"/>
                  </a:lnTo>
                  <a:lnTo>
                    <a:pt x="168" y="10"/>
                  </a:lnTo>
                  <a:lnTo>
                    <a:pt x="178" y="10"/>
                  </a:lnTo>
                  <a:lnTo>
                    <a:pt x="206" y="12"/>
                  </a:lnTo>
                  <a:lnTo>
                    <a:pt x="252" y="13"/>
                  </a:lnTo>
                  <a:lnTo>
                    <a:pt x="259" y="15"/>
                  </a:lnTo>
                  <a:lnTo>
                    <a:pt x="298" y="17"/>
                  </a:lnTo>
                  <a:lnTo>
                    <a:pt x="306" y="17"/>
                  </a:lnTo>
                  <a:lnTo>
                    <a:pt x="344" y="17"/>
                  </a:lnTo>
                  <a:lnTo>
                    <a:pt x="383" y="19"/>
                  </a:lnTo>
                  <a:lnTo>
                    <a:pt x="399" y="19"/>
                  </a:lnTo>
                  <a:lnTo>
                    <a:pt x="419" y="20"/>
                  </a:lnTo>
                  <a:lnTo>
                    <a:pt x="445" y="20"/>
                  </a:lnTo>
                  <a:lnTo>
                    <a:pt x="474" y="20"/>
                  </a:lnTo>
                  <a:lnTo>
                    <a:pt x="503" y="20"/>
                  </a:lnTo>
                  <a:lnTo>
                    <a:pt x="535" y="22"/>
                  </a:lnTo>
                  <a:lnTo>
                    <a:pt x="554" y="22"/>
                  </a:lnTo>
                  <a:lnTo>
                    <a:pt x="599" y="22"/>
                  </a:lnTo>
                  <a:lnTo>
                    <a:pt x="602" y="22"/>
                  </a:lnTo>
                  <a:lnTo>
                    <a:pt x="617" y="22"/>
                  </a:lnTo>
                  <a:lnTo>
                    <a:pt x="640" y="22"/>
                  </a:lnTo>
                  <a:lnTo>
                    <a:pt x="650" y="22"/>
                  </a:lnTo>
                  <a:lnTo>
                    <a:pt x="677" y="20"/>
                  </a:lnTo>
                  <a:lnTo>
                    <a:pt x="681" y="20"/>
                  </a:lnTo>
                  <a:lnTo>
                    <a:pt x="717" y="20"/>
                  </a:lnTo>
                  <a:lnTo>
                    <a:pt x="717" y="46"/>
                  </a:lnTo>
                  <a:lnTo>
                    <a:pt x="717" y="56"/>
                  </a:lnTo>
                  <a:lnTo>
                    <a:pt x="717" y="75"/>
                  </a:lnTo>
                  <a:lnTo>
                    <a:pt x="718" y="77"/>
                  </a:lnTo>
                  <a:lnTo>
                    <a:pt x="723" y="111"/>
                  </a:lnTo>
                  <a:lnTo>
                    <a:pt x="723" y="118"/>
                  </a:lnTo>
                  <a:lnTo>
                    <a:pt x="730" y="154"/>
                  </a:lnTo>
                  <a:lnTo>
                    <a:pt x="732" y="167"/>
                  </a:lnTo>
                  <a:lnTo>
                    <a:pt x="735" y="193"/>
                  </a:lnTo>
                  <a:lnTo>
                    <a:pt x="735" y="244"/>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41" name="Freeform 43">
              <a:extLst>
                <a:ext uri="{FF2B5EF4-FFF2-40B4-BE49-F238E27FC236}">
                  <a16:creationId xmlns:a16="http://schemas.microsoft.com/office/drawing/2014/main" id="{B5490C96-B727-C915-195A-132BE86BCFD3}"/>
                </a:ext>
              </a:extLst>
            </p:cNvPr>
            <p:cNvSpPr>
              <a:spLocks noEditPoints="1"/>
            </p:cNvSpPr>
            <p:nvPr/>
          </p:nvSpPr>
          <p:spPr bwMode="gray">
            <a:xfrm>
              <a:off x="6902649" y="3894639"/>
              <a:ext cx="1210917" cy="528166"/>
            </a:xfrm>
            <a:custGeom>
              <a:avLst/>
              <a:gdLst/>
              <a:ahLst/>
              <a:cxnLst>
                <a:cxn ang="0">
                  <a:pos x="5" y="256"/>
                </a:cxn>
                <a:cxn ang="0">
                  <a:pos x="20" y="247"/>
                </a:cxn>
                <a:cxn ang="0">
                  <a:pos x="30" y="227"/>
                </a:cxn>
                <a:cxn ang="0">
                  <a:pos x="58" y="218"/>
                </a:cxn>
                <a:cxn ang="0">
                  <a:pos x="78" y="205"/>
                </a:cxn>
                <a:cxn ang="0">
                  <a:pos x="90" y="191"/>
                </a:cxn>
                <a:cxn ang="0">
                  <a:pos x="109" y="176"/>
                </a:cxn>
                <a:cxn ang="0">
                  <a:pos x="119" y="165"/>
                </a:cxn>
                <a:cxn ang="0">
                  <a:pos x="133" y="155"/>
                </a:cxn>
                <a:cxn ang="0">
                  <a:pos x="141" y="160"/>
                </a:cxn>
                <a:cxn ang="0">
                  <a:pos x="160" y="142"/>
                </a:cxn>
                <a:cxn ang="0">
                  <a:pos x="181" y="138"/>
                </a:cxn>
                <a:cxn ang="0">
                  <a:pos x="205" y="112"/>
                </a:cxn>
                <a:cxn ang="0">
                  <a:pos x="203" y="85"/>
                </a:cxn>
                <a:cxn ang="0">
                  <a:pos x="307" y="71"/>
                </a:cxn>
                <a:cxn ang="0">
                  <a:pos x="411" y="54"/>
                </a:cxn>
                <a:cxn ang="0">
                  <a:pos x="487" y="41"/>
                </a:cxn>
                <a:cxn ang="0">
                  <a:pos x="582" y="22"/>
                </a:cxn>
                <a:cxn ang="0">
                  <a:pos x="652" y="7"/>
                </a:cxn>
                <a:cxn ang="0">
                  <a:pos x="685" y="13"/>
                </a:cxn>
                <a:cxn ang="0">
                  <a:pos x="692" y="22"/>
                </a:cxn>
                <a:cxn ang="0">
                  <a:pos x="690" y="32"/>
                </a:cxn>
                <a:cxn ang="0">
                  <a:pos x="671" y="30"/>
                </a:cxn>
                <a:cxn ang="0">
                  <a:pos x="663" y="42"/>
                </a:cxn>
                <a:cxn ang="0">
                  <a:pos x="642" y="70"/>
                </a:cxn>
                <a:cxn ang="0">
                  <a:pos x="629" y="41"/>
                </a:cxn>
                <a:cxn ang="0">
                  <a:pos x="625" y="48"/>
                </a:cxn>
                <a:cxn ang="0">
                  <a:pos x="659" y="70"/>
                </a:cxn>
                <a:cxn ang="0">
                  <a:pos x="692" y="87"/>
                </a:cxn>
                <a:cxn ang="0">
                  <a:pos x="697" y="71"/>
                </a:cxn>
                <a:cxn ang="0">
                  <a:pos x="711" y="97"/>
                </a:cxn>
                <a:cxn ang="0">
                  <a:pos x="666" y="121"/>
                </a:cxn>
                <a:cxn ang="0">
                  <a:pos x="652" y="130"/>
                </a:cxn>
                <a:cxn ang="0">
                  <a:pos x="658" y="148"/>
                </a:cxn>
                <a:cxn ang="0">
                  <a:pos x="661" y="162"/>
                </a:cxn>
                <a:cxn ang="0">
                  <a:pos x="634" y="174"/>
                </a:cxn>
                <a:cxn ang="0">
                  <a:pos x="639" y="188"/>
                </a:cxn>
                <a:cxn ang="0">
                  <a:pos x="680" y="179"/>
                </a:cxn>
                <a:cxn ang="0">
                  <a:pos x="668" y="206"/>
                </a:cxn>
                <a:cxn ang="0">
                  <a:pos x="596" y="249"/>
                </a:cxn>
                <a:cxn ang="0">
                  <a:pos x="572" y="283"/>
                </a:cxn>
                <a:cxn ang="0">
                  <a:pos x="564" y="316"/>
                </a:cxn>
                <a:cxn ang="0">
                  <a:pos x="427" y="261"/>
                </a:cxn>
                <a:cxn ang="0">
                  <a:pos x="328" y="259"/>
                </a:cxn>
                <a:cxn ang="0">
                  <a:pos x="292" y="234"/>
                </a:cxn>
                <a:cxn ang="0">
                  <a:pos x="280" y="230"/>
                </a:cxn>
                <a:cxn ang="0">
                  <a:pos x="200" y="239"/>
                </a:cxn>
                <a:cxn ang="0">
                  <a:pos x="167" y="244"/>
                </a:cxn>
                <a:cxn ang="0">
                  <a:pos x="153" y="249"/>
                </a:cxn>
                <a:cxn ang="0">
                  <a:pos x="138" y="258"/>
                </a:cxn>
                <a:cxn ang="0">
                  <a:pos x="70" y="278"/>
                </a:cxn>
                <a:cxn ang="0">
                  <a:pos x="682" y="1"/>
                </a:cxn>
                <a:cxn ang="0">
                  <a:pos x="678" y="1"/>
                </a:cxn>
                <a:cxn ang="0">
                  <a:pos x="717" y="49"/>
                </a:cxn>
                <a:cxn ang="0">
                  <a:pos x="738" y="75"/>
                </a:cxn>
                <a:cxn ang="0">
                  <a:pos x="750" y="126"/>
                </a:cxn>
                <a:cxn ang="0">
                  <a:pos x="724" y="145"/>
                </a:cxn>
                <a:cxn ang="0">
                  <a:pos x="712" y="159"/>
                </a:cxn>
                <a:cxn ang="0">
                  <a:pos x="683" y="198"/>
                </a:cxn>
              </a:cxnLst>
              <a:rect l="0" t="0" r="r" b="b"/>
              <a:pathLst>
                <a:path w="752" h="328">
                  <a:moveTo>
                    <a:pt x="29" y="283"/>
                  </a:moveTo>
                  <a:lnTo>
                    <a:pt x="17" y="285"/>
                  </a:lnTo>
                  <a:lnTo>
                    <a:pt x="0" y="287"/>
                  </a:lnTo>
                  <a:lnTo>
                    <a:pt x="0" y="263"/>
                  </a:lnTo>
                  <a:lnTo>
                    <a:pt x="5" y="256"/>
                  </a:lnTo>
                  <a:lnTo>
                    <a:pt x="8" y="258"/>
                  </a:lnTo>
                  <a:lnTo>
                    <a:pt x="15" y="258"/>
                  </a:lnTo>
                  <a:lnTo>
                    <a:pt x="20" y="254"/>
                  </a:lnTo>
                  <a:lnTo>
                    <a:pt x="20" y="251"/>
                  </a:lnTo>
                  <a:lnTo>
                    <a:pt x="20" y="247"/>
                  </a:lnTo>
                  <a:lnTo>
                    <a:pt x="22" y="242"/>
                  </a:lnTo>
                  <a:lnTo>
                    <a:pt x="20" y="239"/>
                  </a:lnTo>
                  <a:lnTo>
                    <a:pt x="25" y="234"/>
                  </a:lnTo>
                  <a:lnTo>
                    <a:pt x="29" y="230"/>
                  </a:lnTo>
                  <a:lnTo>
                    <a:pt x="30" y="227"/>
                  </a:lnTo>
                  <a:lnTo>
                    <a:pt x="35" y="225"/>
                  </a:lnTo>
                  <a:lnTo>
                    <a:pt x="39" y="220"/>
                  </a:lnTo>
                  <a:lnTo>
                    <a:pt x="47" y="218"/>
                  </a:lnTo>
                  <a:lnTo>
                    <a:pt x="53" y="217"/>
                  </a:lnTo>
                  <a:lnTo>
                    <a:pt x="58" y="218"/>
                  </a:lnTo>
                  <a:lnTo>
                    <a:pt x="63" y="217"/>
                  </a:lnTo>
                  <a:lnTo>
                    <a:pt x="66" y="212"/>
                  </a:lnTo>
                  <a:lnTo>
                    <a:pt x="71" y="208"/>
                  </a:lnTo>
                  <a:lnTo>
                    <a:pt x="75" y="205"/>
                  </a:lnTo>
                  <a:lnTo>
                    <a:pt x="78" y="205"/>
                  </a:lnTo>
                  <a:lnTo>
                    <a:pt x="82" y="200"/>
                  </a:lnTo>
                  <a:lnTo>
                    <a:pt x="82" y="200"/>
                  </a:lnTo>
                  <a:lnTo>
                    <a:pt x="83" y="196"/>
                  </a:lnTo>
                  <a:lnTo>
                    <a:pt x="87" y="195"/>
                  </a:lnTo>
                  <a:lnTo>
                    <a:pt x="90" y="191"/>
                  </a:lnTo>
                  <a:lnTo>
                    <a:pt x="92" y="191"/>
                  </a:lnTo>
                  <a:lnTo>
                    <a:pt x="97" y="188"/>
                  </a:lnTo>
                  <a:lnTo>
                    <a:pt x="104" y="188"/>
                  </a:lnTo>
                  <a:lnTo>
                    <a:pt x="106" y="186"/>
                  </a:lnTo>
                  <a:lnTo>
                    <a:pt x="109" y="176"/>
                  </a:lnTo>
                  <a:lnTo>
                    <a:pt x="107" y="171"/>
                  </a:lnTo>
                  <a:lnTo>
                    <a:pt x="109" y="169"/>
                  </a:lnTo>
                  <a:lnTo>
                    <a:pt x="112" y="167"/>
                  </a:lnTo>
                  <a:lnTo>
                    <a:pt x="118" y="171"/>
                  </a:lnTo>
                  <a:lnTo>
                    <a:pt x="119" y="165"/>
                  </a:lnTo>
                  <a:lnTo>
                    <a:pt x="119" y="162"/>
                  </a:lnTo>
                  <a:lnTo>
                    <a:pt x="119" y="162"/>
                  </a:lnTo>
                  <a:lnTo>
                    <a:pt x="129" y="153"/>
                  </a:lnTo>
                  <a:lnTo>
                    <a:pt x="129" y="153"/>
                  </a:lnTo>
                  <a:lnTo>
                    <a:pt x="133" y="155"/>
                  </a:lnTo>
                  <a:lnTo>
                    <a:pt x="133" y="157"/>
                  </a:lnTo>
                  <a:lnTo>
                    <a:pt x="133" y="159"/>
                  </a:lnTo>
                  <a:lnTo>
                    <a:pt x="135" y="164"/>
                  </a:lnTo>
                  <a:lnTo>
                    <a:pt x="138" y="164"/>
                  </a:lnTo>
                  <a:lnTo>
                    <a:pt x="141" y="160"/>
                  </a:lnTo>
                  <a:lnTo>
                    <a:pt x="145" y="159"/>
                  </a:lnTo>
                  <a:lnTo>
                    <a:pt x="148" y="148"/>
                  </a:lnTo>
                  <a:lnTo>
                    <a:pt x="152" y="147"/>
                  </a:lnTo>
                  <a:lnTo>
                    <a:pt x="157" y="143"/>
                  </a:lnTo>
                  <a:lnTo>
                    <a:pt x="160" y="142"/>
                  </a:lnTo>
                  <a:lnTo>
                    <a:pt x="165" y="138"/>
                  </a:lnTo>
                  <a:lnTo>
                    <a:pt x="169" y="138"/>
                  </a:lnTo>
                  <a:lnTo>
                    <a:pt x="172" y="143"/>
                  </a:lnTo>
                  <a:lnTo>
                    <a:pt x="176" y="142"/>
                  </a:lnTo>
                  <a:lnTo>
                    <a:pt x="181" y="138"/>
                  </a:lnTo>
                  <a:lnTo>
                    <a:pt x="186" y="123"/>
                  </a:lnTo>
                  <a:lnTo>
                    <a:pt x="188" y="119"/>
                  </a:lnTo>
                  <a:lnTo>
                    <a:pt x="194" y="114"/>
                  </a:lnTo>
                  <a:lnTo>
                    <a:pt x="203" y="112"/>
                  </a:lnTo>
                  <a:lnTo>
                    <a:pt x="205" y="112"/>
                  </a:lnTo>
                  <a:lnTo>
                    <a:pt x="201" y="109"/>
                  </a:lnTo>
                  <a:lnTo>
                    <a:pt x="200" y="107"/>
                  </a:lnTo>
                  <a:lnTo>
                    <a:pt x="203" y="97"/>
                  </a:lnTo>
                  <a:lnTo>
                    <a:pt x="201" y="92"/>
                  </a:lnTo>
                  <a:lnTo>
                    <a:pt x="203" y="85"/>
                  </a:lnTo>
                  <a:lnTo>
                    <a:pt x="230" y="82"/>
                  </a:lnTo>
                  <a:lnTo>
                    <a:pt x="268" y="77"/>
                  </a:lnTo>
                  <a:lnTo>
                    <a:pt x="273" y="77"/>
                  </a:lnTo>
                  <a:lnTo>
                    <a:pt x="294" y="73"/>
                  </a:lnTo>
                  <a:lnTo>
                    <a:pt x="307" y="71"/>
                  </a:lnTo>
                  <a:lnTo>
                    <a:pt x="341" y="66"/>
                  </a:lnTo>
                  <a:lnTo>
                    <a:pt x="343" y="66"/>
                  </a:lnTo>
                  <a:lnTo>
                    <a:pt x="369" y="63"/>
                  </a:lnTo>
                  <a:lnTo>
                    <a:pt x="386" y="60"/>
                  </a:lnTo>
                  <a:lnTo>
                    <a:pt x="411" y="54"/>
                  </a:lnTo>
                  <a:lnTo>
                    <a:pt x="417" y="54"/>
                  </a:lnTo>
                  <a:lnTo>
                    <a:pt x="446" y="49"/>
                  </a:lnTo>
                  <a:lnTo>
                    <a:pt x="451" y="48"/>
                  </a:lnTo>
                  <a:lnTo>
                    <a:pt x="475" y="44"/>
                  </a:lnTo>
                  <a:lnTo>
                    <a:pt x="487" y="41"/>
                  </a:lnTo>
                  <a:lnTo>
                    <a:pt x="509" y="36"/>
                  </a:lnTo>
                  <a:lnTo>
                    <a:pt x="521" y="34"/>
                  </a:lnTo>
                  <a:lnTo>
                    <a:pt x="533" y="32"/>
                  </a:lnTo>
                  <a:lnTo>
                    <a:pt x="570" y="24"/>
                  </a:lnTo>
                  <a:lnTo>
                    <a:pt x="582" y="22"/>
                  </a:lnTo>
                  <a:lnTo>
                    <a:pt x="603" y="17"/>
                  </a:lnTo>
                  <a:lnTo>
                    <a:pt x="603" y="17"/>
                  </a:lnTo>
                  <a:lnTo>
                    <a:pt x="634" y="12"/>
                  </a:lnTo>
                  <a:lnTo>
                    <a:pt x="639" y="10"/>
                  </a:lnTo>
                  <a:lnTo>
                    <a:pt x="652" y="7"/>
                  </a:lnTo>
                  <a:lnTo>
                    <a:pt x="670" y="3"/>
                  </a:lnTo>
                  <a:lnTo>
                    <a:pt x="676" y="1"/>
                  </a:lnTo>
                  <a:lnTo>
                    <a:pt x="678" y="7"/>
                  </a:lnTo>
                  <a:lnTo>
                    <a:pt x="675" y="8"/>
                  </a:lnTo>
                  <a:lnTo>
                    <a:pt x="685" y="13"/>
                  </a:lnTo>
                  <a:lnTo>
                    <a:pt x="687" y="15"/>
                  </a:lnTo>
                  <a:lnTo>
                    <a:pt x="683" y="15"/>
                  </a:lnTo>
                  <a:lnTo>
                    <a:pt x="688" y="20"/>
                  </a:lnTo>
                  <a:lnTo>
                    <a:pt x="690" y="13"/>
                  </a:lnTo>
                  <a:lnTo>
                    <a:pt x="692" y="22"/>
                  </a:lnTo>
                  <a:lnTo>
                    <a:pt x="707" y="44"/>
                  </a:lnTo>
                  <a:lnTo>
                    <a:pt x="709" y="49"/>
                  </a:lnTo>
                  <a:lnTo>
                    <a:pt x="704" y="46"/>
                  </a:lnTo>
                  <a:lnTo>
                    <a:pt x="695" y="32"/>
                  </a:lnTo>
                  <a:lnTo>
                    <a:pt x="690" y="32"/>
                  </a:lnTo>
                  <a:lnTo>
                    <a:pt x="692" y="27"/>
                  </a:lnTo>
                  <a:lnTo>
                    <a:pt x="685" y="27"/>
                  </a:lnTo>
                  <a:lnTo>
                    <a:pt x="692" y="39"/>
                  </a:lnTo>
                  <a:lnTo>
                    <a:pt x="690" y="42"/>
                  </a:lnTo>
                  <a:lnTo>
                    <a:pt x="671" y="30"/>
                  </a:lnTo>
                  <a:lnTo>
                    <a:pt x="668" y="32"/>
                  </a:lnTo>
                  <a:lnTo>
                    <a:pt x="680" y="44"/>
                  </a:lnTo>
                  <a:lnTo>
                    <a:pt x="678" y="48"/>
                  </a:lnTo>
                  <a:lnTo>
                    <a:pt x="670" y="48"/>
                  </a:lnTo>
                  <a:lnTo>
                    <a:pt x="663" y="42"/>
                  </a:lnTo>
                  <a:lnTo>
                    <a:pt x="668" y="53"/>
                  </a:lnTo>
                  <a:lnTo>
                    <a:pt x="651" y="60"/>
                  </a:lnTo>
                  <a:lnTo>
                    <a:pt x="656" y="61"/>
                  </a:lnTo>
                  <a:lnTo>
                    <a:pt x="649" y="68"/>
                  </a:lnTo>
                  <a:lnTo>
                    <a:pt x="642" y="70"/>
                  </a:lnTo>
                  <a:lnTo>
                    <a:pt x="637" y="65"/>
                  </a:lnTo>
                  <a:lnTo>
                    <a:pt x="639" y="66"/>
                  </a:lnTo>
                  <a:lnTo>
                    <a:pt x="634" y="66"/>
                  </a:lnTo>
                  <a:lnTo>
                    <a:pt x="629" y="56"/>
                  </a:lnTo>
                  <a:lnTo>
                    <a:pt x="629" y="41"/>
                  </a:lnTo>
                  <a:lnTo>
                    <a:pt x="620" y="36"/>
                  </a:lnTo>
                  <a:lnTo>
                    <a:pt x="606" y="34"/>
                  </a:lnTo>
                  <a:lnTo>
                    <a:pt x="623" y="39"/>
                  </a:lnTo>
                  <a:lnTo>
                    <a:pt x="627" y="44"/>
                  </a:lnTo>
                  <a:lnTo>
                    <a:pt x="625" y="48"/>
                  </a:lnTo>
                  <a:lnTo>
                    <a:pt x="625" y="58"/>
                  </a:lnTo>
                  <a:lnTo>
                    <a:pt x="635" y="73"/>
                  </a:lnTo>
                  <a:lnTo>
                    <a:pt x="632" y="80"/>
                  </a:lnTo>
                  <a:lnTo>
                    <a:pt x="635" y="78"/>
                  </a:lnTo>
                  <a:lnTo>
                    <a:pt x="659" y="70"/>
                  </a:lnTo>
                  <a:lnTo>
                    <a:pt x="663" y="73"/>
                  </a:lnTo>
                  <a:lnTo>
                    <a:pt x="676" y="66"/>
                  </a:lnTo>
                  <a:lnTo>
                    <a:pt x="687" y="65"/>
                  </a:lnTo>
                  <a:lnTo>
                    <a:pt x="693" y="68"/>
                  </a:lnTo>
                  <a:lnTo>
                    <a:pt x="692" y="87"/>
                  </a:lnTo>
                  <a:lnTo>
                    <a:pt x="697" y="94"/>
                  </a:lnTo>
                  <a:lnTo>
                    <a:pt x="687" y="95"/>
                  </a:lnTo>
                  <a:lnTo>
                    <a:pt x="692" y="97"/>
                  </a:lnTo>
                  <a:lnTo>
                    <a:pt x="699" y="95"/>
                  </a:lnTo>
                  <a:lnTo>
                    <a:pt x="697" y="71"/>
                  </a:lnTo>
                  <a:lnTo>
                    <a:pt x="711" y="65"/>
                  </a:lnTo>
                  <a:lnTo>
                    <a:pt x="717" y="70"/>
                  </a:lnTo>
                  <a:lnTo>
                    <a:pt x="724" y="90"/>
                  </a:lnTo>
                  <a:lnTo>
                    <a:pt x="721" y="101"/>
                  </a:lnTo>
                  <a:lnTo>
                    <a:pt x="711" y="97"/>
                  </a:lnTo>
                  <a:lnTo>
                    <a:pt x="702" y="123"/>
                  </a:lnTo>
                  <a:lnTo>
                    <a:pt x="692" y="133"/>
                  </a:lnTo>
                  <a:lnTo>
                    <a:pt x="664" y="130"/>
                  </a:lnTo>
                  <a:lnTo>
                    <a:pt x="661" y="128"/>
                  </a:lnTo>
                  <a:lnTo>
                    <a:pt x="666" y="121"/>
                  </a:lnTo>
                  <a:lnTo>
                    <a:pt x="666" y="116"/>
                  </a:lnTo>
                  <a:lnTo>
                    <a:pt x="659" y="114"/>
                  </a:lnTo>
                  <a:lnTo>
                    <a:pt x="661" y="118"/>
                  </a:lnTo>
                  <a:lnTo>
                    <a:pt x="649" y="121"/>
                  </a:lnTo>
                  <a:lnTo>
                    <a:pt x="652" y="130"/>
                  </a:lnTo>
                  <a:lnTo>
                    <a:pt x="646" y="135"/>
                  </a:lnTo>
                  <a:lnTo>
                    <a:pt x="610" y="126"/>
                  </a:lnTo>
                  <a:lnTo>
                    <a:pt x="622" y="136"/>
                  </a:lnTo>
                  <a:lnTo>
                    <a:pt x="649" y="142"/>
                  </a:lnTo>
                  <a:lnTo>
                    <a:pt x="658" y="148"/>
                  </a:lnTo>
                  <a:lnTo>
                    <a:pt x="658" y="143"/>
                  </a:lnTo>
                  <a:lnTo>
                    <a:pt x="663" y="143"/>
                  </a:lnTo>
                  <a:lnTo>
                    <a:pt x="666" y="148"/>
                  </a:lnTo>
                  <a:lnTo>
                    <a:pt x="658" y="159"/>
                  </a:lnTo>
                  <a:lnTo>
                    <a:pt x="661" y="162"/>
                  </a:lnTo>
                  <a:lnTo>
                    <a:pt x="661" y="171"/>
                  </a:lnTo>
                  <a:lnTo>
                    <a:pt x="658" y="176"/>
                  </a:lnTo>
                  <a:lnTo>
                    <a:pt x="644" y="183"/>
                  </a:lnTo>
                  <a:lnTo>
                    <a:pt x="635" y="179"/>
                  </a:lnTo>
                  <a:lnTo>
                    <a:pt x="634" y="174"/>
                  </a:lnTo>
                  <a:lnTo>
                    <a:pt x="623" y="174"/>
                  </a:lnTo>
                  <a:lnTo>
                    <a:pt x="620" y="176"/>
                  </a:lnTo>
                  <a:lnTo>
                    <a:pt x="620" y="177"/>
                  </a:lnTo>
                  <a:lnTo>
                    <a:pt x="629" y="177"/>
                  </a:lnTo>
                  <a:lnTo>
                    <a:pt x="639" y="188"/>
                  </a:lnTo>
                  <a:lnTo>
                    <a:pt x="663" y="188"/>
                  </a:lnTo>
                  <a:lnTo>
                    <a:pt x="659" y="181"/>
                  </a:lnTo>
                  <a:lnTo>
                    <a:pt x="671" y="177"/>
                  </a:lnTo>
                  <a:lnTo>
                    <a:pt x="678" y="172"/>
                  </a:lnTo>
                  <a:lnTo>
                    <a:pt x="680" y="179"/>
                  </a:lnTo>
                  <a:lnTo>
                    <a:pt x="687" y="177"/>
                  </a:lnTo>
                  <a:lnTo>
                    <a:pt x="688" y="174"/>
                  </a:lnTo>
                  <a:lnTo>
                    <a:pt x="690" y="176"/>
                  </a:lnTo>
                  <a:lnTo>
                    <a:pt x="680" y="196"/>
                  </a:lnTo>
                  <a:lnTo>
                    <a:pt x="668" y="206"/>
                  </a:lnTo>
                  <a:lnTo>
                    <a:pt x="632" y="215"/>
                  </a:lnTo>
                  <a:lnTo>
                    <a:pt x="622" y="210"/>
                  </a:lnTo>
                  <a:lnTo>
                    <a:pt x="625" y="218"/>
                  </a:lnTo>
                  <a:lnTo>
                    <a:pt x="623" y="222"/>
                  </a:lnTo>
                  <a:lnTo>
                    <a:pt x="596" y="249"/>
                  </a:lnTo>
                  <a:lnTo>
                    <a:pt x="593" y="254"/>
                  </a:lnTo>
                  <a:lnTo>
                    <a:pt x="589" y="253"/>
                  </a:lnTo>
                  <a:lnTo>
                    <a:pt x="591" y="256"/>
                  </a:lnTo>
                  <a:lnTo>
                    <a:pt x="581" y="270"/>
                  </a:lnTo>
                  <a:lnTo>
                    <a:pt x="572" y="283"/>
                  </a:lnTo>
                  <a:lnTo>
                    <a:pt x="572" y="297"/>
                  </a:lnTo>
                  <a:lnTo>
                    <a:pt x="570" y="299"/>
                  </a:lnTo>
                  <a:lnTo>
                    <a:pt x="565" y="285"/>
                  </a:lnTo>
                  <a:lnTo>
                    <a:pt x="569" y="306"/>
                  </a:lnTo>
                  <a:lnTo>
                    <a:pt x="564" y="316"/>
                  </a:lnTo>
                  <a:lnTo>
                    <a:pt x="517" y="328"/>
                  </a:lnTo>
                  <a:lnTo>
                    <a:pt x="509" y="323"/>
                  </a:lnTo>
                  <a:lnTo>
                    <a:pt x="466" y="290"/>
                  </a:lnTo>
                  <a:lnTo>
                    <a:pt x="427" y="263"/>
                  </a:lnTo>
                  <a:lnTo>
                    <a:pt x="427" y="261"/>
                  </a:lnTo>
                  <a:lnTo>
                    <a:pt x="405" y="247"/>
                  </a:lnTo>
                  <a:lnTo>
                    <a:pt x="403" y="247"/>
                  </a:lnTo>
                  <a:lnTo>
                    <a:pt x="382" y="251"/>
                  </a:lnTo>
                  <a:lnTo>
                    <a:pt x="348" y="256"/>
                  </a:lnTo>
                  <a:lnTo>
                    <a:pt x="328" y="259"/>
                  </a:lnTo>
                  <a:lnTo>
                    <a:pt x="307" y="263"/>
                  </a:lnTo>
                  <a:lnTo>
                    <a:pt x="306" y="249"/>
                  </a:lnTo>
                  <a:lnTo>
                    <a:pt x="300" y="242"/>
                  </a:lnTo>
                  <a:lnTo>
                    <a:pt x="295" y="237"/>
                  </a:lnTo>
                  <a:lnTo>
                    <a:pt x="292" y="234"/>
                  </a:lnTo>
                  <a:lnTo>
                    <a:pt x="283" y="242"/>
                  </a:lnTo>
                  <a:lnTo>
                    <a:pt x="280" y="239"/>
                  </a:lnTo>
                  <a:lnTo>
                    <a:pt x="283" y="234"/>
                  </a:lnTo>
                  <a:lnTo>
                    <a:pt x="280" y="232"/>
                  </a:lnTo>
                  <a:lnTo>
                    <a:pt x="280" y="230"/>
                  </a:lnTo>
                  <a:lnTo>
                    <a:pt x="256" y="232"/>
                  </a:lnTo>
                  <a:lnTo>
                    <a:pt x="253" y="232"/>
                  </a:lnTo>
                  <a:lnTo>
                    <a:pt x="218" y="236"/>
                  </a:lnTo>
                  <a:lnTo>
                    <a:pt x="208" y="237"/>
                  </a:lnTo>
                  <a:lnTo>
                    <a:pt x="200" y="239"/>
                  </a:lnTo>
                  <a:lnTo>
                    <a:pt x="179" y="241"/>
                  </a:lnTo>
                  <a:lnTo>
                    <a:pt x="174" y="241"/>
                  </a:lnTo>
                  <a:lnTo>
                    <a:pt x="170" y="242"/>
                  </a:lnTo>
                  <a:lnTo>
                    <a:pt x="167" y="242"/>
                  </a:lnTo>
                  <a:lnTo>
                    <a:pt x="167" y="244"/>
                  </a:lnTo>
                  <a:lnTo>
                    <a:pt x="165" y="244"/>
                  </a:lnTo>
                  <a:lnTo>
                    <a:pt x="164" y="241"/>
                  </a:lnTo>
                  <a:lnTo>
                    <a:pt x="160" y="246"/>
                  </a:lnTo>
                  <a:lnTo>
                    <a:pt x="157" y="246"/>
                  </a:lnTo>
                  <a:lnTo>
                    <a:pt x="153" y="249"/>
                  </a:lnTo>
                  <a:lnTo>
                    <a:pt x="148" y="249"/>
                  </a:lnTo>
                  <a:lnTo>
                    <a:pt x="141" y="254"/>
                  </a:lnTo>
                  <a:lnTo>
                    <a:pt x="140" y="254"/>
                  </a:lnTo>
                  <a:lnTo>
                    <a:pt x="140" y="256"/>
                  </a:lnTo>
                  <a:lnTo>
                    <a:pt x="138" y="258"/>
                  </a:lnTo>
                  <a:lnTo>
                    <a:pt x="133" y="259"/>
                  </a:lnTo>
                  <a:lnTo>
                    <a:pt x="123" y="263"/>
                  </a:lnTo>
                  <a:lnTo>
                    <a:pt x="112" y="268"/>
                  </a:lnTo>
                  <a:lnTo>
                    <a:pt x="106" y="271"/>
                  </a:lnTo>
                  <a:lnTo>
                    <a:pt x="70" y="278"/>
                  </a:lnTo>
                  <a:lnTo>
                    <a:pt x="66" y="278"/>
                  </a:lnTo>
                  <a:lnTo>
                    <a:pt x="34" y="283"/>
                  </a:lnTo>
                  <a:lnTo>
                    <a:pt x="29" y="283"/>
                  </a:lnTo>
                  <a:close/>
                  <a:moveTo>
                    <a:pt x="678" y="1"/>
                  </a:moveTo>
                  <a:lnTo>
                    <a:pt x="682" y="1"/>
                  </a:lnTo>
                  <a:lnTo>
                    <a:pt x="688" y="1"/>
                  </a:lnTo>
                  <a:lnTo>
                    <a:pt x="688" y="8"/>
                  </a:lnTo>
                  <a:lnTo>
                    <a:pt x="685" y="8"/>
                  </a:lnTo>
                  <a:lnTo>
                    <a:pt x="683" y="5"/>
                  </a:lnTo>
                  <a:lnTo>
                    <a:pt x="678" y="1"/>
                  </a:lnTo>
                  <a:close/>
                  <a:moveTo>
                    <a:pt x="688" y="0"/>
                  </a:moveTo>
                  <a:lnTo>
                    <a:pt x="690" y="0"/>
                  </a:lnTo>
                  <a:lnTo>
                    <a:pt x="707" y="32"/>
                  </a:lnTo>
                  <a:lnTo>
                    <a:pt x="736" y="73"/>
                  </a:lnTo>
                  <a:lnTo>
                    <a:pt x="717" y="49"/>
                  </a:lnTo>
                  <a:lnTo>
                    <a:pt x="714" y="49"/>
                  </a:lnTo>
                  <a:lnTo>
                    <a:pt x="705" y="32"/>
                  </a:lnTo>
                  <a:lnTo>
                    <a:pt x="688" y="0"/>
                  </a:lnTo>
                  <a:close/>
                  <a:moveTo>
                    <a:pt x="743" y="85"/>
                  </a:moveTo>
                  <a:lnTo>
                    <a:pt x="738" y="75"/>
                  </a:lnTo>
                  <a:lnTo>
                    <a:pt x="748" y="90"/>
                  </a:lnTo>
                  <a:lnTo>
                    <a:pt x="752" y="133"/>
                  </a:lnTo>
                  <a:lnTo>
                    <a:pt x="733" y="142"/>
                  </a:lnTo>
                  <a:lnTo>
                    <a:pt x="736" y="135"/>
                  </a:lnTo>
                  <a:lnTo>
                    <a:pt x="750" y="126"/>
                  </a:lnTo>
                  <a:lnTo>
                    <a:pt x="748" y="95"/>
                  </a:lnTo>
                  <a:lnTo>
                    <a:pt x="743" y="85"/>
                  </a:lnTo>
                  <a:close/>
                  <a:moveTo>
                    <a:pt x="712" y="159"/>
                  </a:moveTo>
                  <a:lnTo>
                    <a:pt x="716" y="153"/>
                  </a:lnTo>
                  <a:lnTo>
                    <a:pt x="724" y="145"/>
                  </a:lnTo>
                  <a:lnTo>
                    <a:pt x="731" y="142"/>
                  </a:lnTo>
                  <a:lnTo>
                    <a:pt x="728" y="145"/>
                  </a:lnTo>
                  <a:lnTo>
                    <a:pt x="721" y="150"/>
                  </a:lnTo>
                  <a:lnTo>
                    <a:pt x="714" y="159"/>
                  </a:lnTo>
                  <a:lnTo>
                    <a:pt x="712" y="159"/>
                  </a:lnTo>
                  <a:close/>
                  <a:moveTo>
                    <a:pt x="678" y="218"/>
                  </a:moveTo>
                  <a:lnTo>
                    <a:pt x="676" y="217"/>
                  </a:lnTo>
                  <a:lnTo>
                    <a:pt x="678" y="215"/>
                  </a:lnTo>
                  <a:lnTo>
                    <a:pt x="682" y="206"/>
                  </a:lnTo>
                  <a:lnTo>
                    <a:pt x="683" y="198"/>
                  </a:lnTo>
                  <a:lnTo>
                    <a:pt x="688" y="191"/>
                  </a:lnTo>
                  <a:lnTo>
                    <a:pt x="693" y="184"/>
                  </a:lnTo>
                  <a:lnTo>
                    <a:pt x="682" y="206"/>
                  </a:lnTo>
                  <a:lnTo>
                    <a:pt x="678" y="218"/>
                  </a:lnTo>
                  <a:close/>
                </a:path>
              </a:pathLst>
            </a:custGeom>
            <a:grpFill/>
            <a:ln w="6350" cap="flat" cmpd="sng">
              <a:solidFill>
                <a:schemeClr val="bg1"/>
              </a:solidFill>
              <a:prstDash val="solid"/>
              <a:round/>
              <a:headEnd type="none" w="med" len="med"/>
              <a:tailEnd type="none" w="med" len="med"/>
            </a:ln>
            <a:effectLst/>
          </p:spPr>
          <p:txBody>
            <a:bodyPr lIns="44450" tIns="44450" rIns="44450" bIns="44450"/>
            <a:lstStyle/>
            <a:p>
              <a:endParaRPr lang="en-US" dirty="0">
                <a:solidFill>
                  <a:schemeClr val="tx2"/>
                </a:solidFill>
              </a:endParaRPr>
            </a:p>
          </p:txBody>
        </p:sp>
        <p:sp>
          <p:nvSpPr>
            <p:cNvPr id="1842" name="Freeform 44">
              <a:extLst>
                <a:ext uri="{FF2B5EF4-FFF2-40B4-BE49-F238E27FC236}">
                  <a16:creationId xmlns:a16="http://schemas.microsoft.com/office/drawing/2014/main" id="{FF46EB44-B76D-6511-66A9-46B34B666873}"/>
                </a:ext>
              </a:extLst>
            </p:cNvPr>
            <p:cNvSpPr>
              <a:spLocks/>
            </p:cNvSpPr>
            <p:nvPr/>
          </p:nvSpPr>
          <p:spPr bwMode="gray">
            <a:xfrm>
              <a:off x="6065313" y="4026680"/>
              <a:ext cx="1167440" cy="404176"/>
            </a:xfrm>
            <a:custGeom>
              <a:avLst/>
              <a:gdLst/>
              <a:ahLst/>
              <a:cxnLst>
                <a:cxn ang="0">
                  <a:pos x="540" y="165"/>
                </a:cxn>
                <a:cxn ang="0">
                  <a:pos x="528" y="176"/>
                </a:cxn>
                <a:cxn ang="0">
                  <a:pos x="494" y="208"/>
                </a:cxn>
                <a:cxn ang="0">
                  <a:pos x="463" y="212"/>
                </a:cxn>
                <a:cxn ang="0">
                  <a:pos x="408" y="218"/>
                </a:cxn>
                <a:cxn ang="0">
                  <a:pos x="306" y="227"/>
                </a:cxn>
                <a:cxn ang="0">
                  <a:pos x="234" y="232"/>
                </a:cxn>
                <a:cxn ang="0">
                  <a:pos x="169" y="239"/>
                </a:cxn>
                <a:cxn ang="0">
                  <a:pos x="113" y="244"/>
                </a:cxn>
                <a:cxn ang="0">
                  <a:pos x="51" y="248"/>
                </a:cxn>
                <a:cxn ang="0">
                  <a:pos x="10" y="242"/>
                </a:cxn>
                <a:cxn ang="0">
                  <a:pos x="19" y="237"/>
                </a:cxn>
                <a:cxn ang="0">
                  <a:pos x="19" y="227"/>
                </a:cxn>
                <a:cxn ang="0">
                  <a:pos x="10" y="220"/>
                </a:cxn>
                <a:cxn ang="0">
                  <a:pos x="15" y="212"/>
                </a:cxn>
                <a:cxn ang="0">
                  <a:pos x="14" y="205"/>
                </a:cxn>
                <a:cxn ang="0">
                  <a:pos x="9" y="205"/>
                </a:cxn>
                <a:cxn ang="0">
                  <a:pos x="17" y="200"/>
                </a:cxn>
                <a:cxn ang="0">
                  <a:pos x="24" y="201"/>
                </a:cxn>
                <a:cxn ang="0">
                  <a:pos x="24" y="189"/>
                </a:cxn>
                <a:cxn ang="0">
                  <a:pos x="29" y="191"/>
                </a:cxn>
                <a:cxn ang="0">
                  <a:pos x="34" y="181"/>
                </a:cxn>
                <a:cxn ang="0">
                  <a:pos x="31" y="179"/>
                </a:cxn>
                <a:cxn ang="0">
                  <a:pos x="29" y="169"/>
                </a:cxn>
                <a:cxn ang="0">
                  <a:pos x="39" y="162"/>
                </a:cxn>
                <a:cxn ang="0">
                  <a:pos x="46" y="157"/>
                </a:cxn>
                <a:cxn ang="0">
                  <a:pos x="43" y="150"/>
                </a:cxn>
                <a:cxn ang="0">
                  <a:pos x="51" y="150"/>
                </a:cxn>
                <a:cxn ang="0">
                  <a:pos x="46" y="138"/>
                </a:cxn>
                <a:cxn ang="0">
                  <a:pos x="53" y="123"/>
                </a:cxn>
                <a:cxn ang="0">
                  <a:pos x="44" y="113"/>
                </a:cxn>
                <a:cxn ang="0">
                  <a:pos x="58" y="111"/>
                </a:cxn>
                <a:cxn ang="0">
                  <a:pos x="51" y="102"/>
                </a:cxn>
                <a:cxn ang="0">
                  <a:pos x="55" y="92"/>
                </a:cxn>
                <a:cxn ang="0">
                  <a:pos x="60" y="89"/>
                </a:cxn>
                <a:cxn ang="0">
                  <a:pos x="72" y="83"/>
                </a:cxn>
                <a:cxn ang="0">
                  <a:pos x="144" y="80"/>
                </a:cxn>
                <a:cxn ang="0">
                  <a:pos x="183" y="66"/>
                </a:cxn>
                <a:cxn ang="0">
                  <a:pos x="212" y="58"/>
                </a:cxn>
                <a:cxn ang="0">
                  <a:pos x="265" y="53"/>
                </a:cxn>
                <a:cxn ang="0">
                  <a:pos x="338" y="46"/>
                </a:cxn>
                <a:cxn ang="0">
                  <a:pos x="415" y="39"/>
                </a:cxn>
                <a:cxn ang="0">
                  <a:pos x="460" y="37"/>
                </a:cxn>
                <a:cxn ang="0">
                  <a:pos x="532" y="29"/>
                </a:cxn>
                <a:cxn ang="0">
                  <a:pos x="588" y="20"/>
                </a:cxn>
                <a:cxn ang="0">
                  <a:pos x="624" y="17"/>
                </a:cxn>
                <a:cxn ang="0">
                  <a:pos x="682" y="8"/>
                </a:cxn>
                <a:cxn ang="0">
                  <a:pos x="725" y="0"/>
                </a:cxn>
                <a:cxn ang="0">
                  <a:pos x="720" y="25"/>
                </a:cxn>
                <a:cxn ang="0">
                  <a:pos x="714" y="32"/>
                </a:cxn>
                <a:cxn ang="0">
                  <a:pos x="696" y="60"/>
                </a:cxn>
                <a:cxn ang="0">
                  <a:pos x="680" y="60"/>
                </a:cxn>
                <a:cxn ang="0">
                  <a:pos x="665" y="77"/>
                </a:cxn>
                <a:cxn ang="0">
                  <a:pos x="653" y="77"/>
                </a:cxn>
                <a:cxn ang="0">
                  <a:pos x="649" y="71"/>
                </a:cxn>
                <a:cxn ang="0">
                  <a:pos x="638" y="89"/>
                </a:cxn>
                <a:cxn ang="0">
                  <a:pos x="629" y="94"/>
                </a:cxn>
                <a:cxn ang="0">
                  <a:pos x="612" y="109"/>
                </a:cxn>
                <a:cxn ang="0">
                  <a:pos x="602" y="118"/>
                </a:cxn>
                <a:cxn ang="0">
                  <a:pos x="591" y="126"/>
                </a:cxn>
                <a:cxn ang="0">
                  <a:pos x="573" y="135"/>
                </a:cxn>
                <a:cxn ang="0">
                  <a:pos x="550" y="145"/>
                </a:cxn>
              </a:cxnLst>
              <a:rect l="0" t="0" r="r" b="b"/>
              <a:pathLst>
                <a:path w="725" h="251">
                  <a:moveTo>
                    <a:pt x="545" y="152"/>
                  </a:moveTo>
                  <a:lnTo>
                    <a:pt x="540" y="157"/>
                  </a:lnTo>
                  <a:lnTo>
                    <a:pt x="542" y="160"/>
                  </a:lnTo>
                  <a:lnTo>
                    <a:pt x="540" y="165"/>
                  </a:lnTo>
                  <a:lnTo>
                    <a:pt x="540" y="169"/>
                  </a:lnTo>
                  <a:lnTo>
                    <a:pt x="540" y="172"/>
                  </a:lnTo>
                  <a:lnTo>
                    <a:pt x="535" y="176"/>
                  </a:lnTo>
                  <a:lnTo>
                    <a:pt x="528" y="176"/>
                  </a:lnTo>
                  <a:lnTo>
                    <a:pt x="525" y="174"/>
                  </a:lnTo>
                  <a:lnTo>
                    <a:pt x="520" y="181"/>
                  </a:lnTo>
                  <a:lnTo>
                    <a:pt x="520" y="205"/>
                  </a:lnTo>
                  <a:lnTo>
                    <a:pt x="494" y="208"/>
                  </a:lnTo>
                  <a:lnTo>
                    <a:pt x="480" y="210"/>
                  </a:lnTo>
                  <a:lnTo>
                    <a:pt x="479" y="210"/>
                  </a:lnTo>
                  <a:lnTo>
                    <a:pt x="463" y="212"/>
                  </a:lnTo>
                  <a:lnTo>
                    <a:pt x="463" y="212"/>
                  </a:lnTo>
                  <a:lnTo>
                    <a:pt x="438" y="215"/>
                  </a:lnTo>
                  <a:lnTo>
                    <a:pt x="429" y="215"/>
                  </a:lnTo>
                  <a:lnTo>
                    <a:pt x="420" y="217"/>
                  </a:lnTo>
                  <a:lnTo>
                    <a:pt x="408" y="218"/>
                  </a:lnTo>
                  <a:lnTo>
                    <a:pt x="386" y="220"/>
                  </a:lnTo>
                  <a:lnTo>
                    <a:pt x="347" y="224"/>
                  </a:lnTo>
                  <a:lnTo>
                    <a:pt x="347" y="224"/>
                  </a:lnTo>
                  <a:lnTo>
                    <a:pt x="306" y="227"/>
                  </a:lnTo>
                  <a:lnTo>
                    <a:pt x="303" y="229"/>
                  </a:lnTo>
                  <a:lnTo>
                    <a:pt x="268" y="230"/>
                  </a:lnTo>
                  <a:lnTo>
                    <a:pt x="268" y="230"/>
                  </a:lnTo>
                  <a:lnTo>
                    <a:pt x="234" y="232"/>
                  </a:lnTo>
                  <a:lnTo>
                    <a:pt x="202" y="236"/>
                  </a:lnTo>
                  <a:lnTo>
                    <a:pt x="183" y="237"/>
                  </a:lnTo>
                  <a:lnTo>
                    <a:pt x="183" y="237"/>
                  </a:lnTo>
                  <a:lnTo>
                    <a:pt x="169" y="239"/>
                  </a:lnTo>
                  <a:lnTo>
                    <a:pt x="168" y="239"/>
                  </a:lnTo>
                  <a:lnTo>
                    <a:pt x="132" y="242"/>
                  </a:lnTo>
                  <a:lnTo>
                    <a:pt x="130" y="242"/>
                  </a:lnTo>
                  <a:lnTo>
                    <a:pt x="113" y="244"/>
                  </a:lnTo>
                  <a:lnTo>
                    <a:pt x="96" y="246"/>
                  </a:lnTo>
                  <a:lnTo>
                    <a:pt x="84" y="246"/>
                  </a:lnTo>
                  <a:lnTo>
                    <a:pt x="56" y="248"/>
                  </a:lnTo>
                  <a:lnTo>
                    <a:pt x="51" y="248"/>
                  </a:lnTo>
                  <a:lnTo>
                    <a:pt x="0" y="251"/>
                  </a:lnTo>
                  <a:lnTo>
                    <a:pt x="0" y="246"/>
                  </a:lnTo>
                  <a:lnTo>
                    <a:pt x="9" y="246"/>
                  </a:lnTo>
                  <a:lnTo>
                    <a:pt x="10" y="242"/>
                  </a:lnTo>
                  <a:lnTo>
                    <a:pt x="10" y="239"/>
                  </a:lnTo>
                  <a:lnTo>
                    <a:pt x="10" y="237"/>
                  </a:lnTo>
                  <a:lnTo>
                    <a:pt x="12" y="236"/>
                  </a:lnTo>
                  <a:lnTo>
                    <a:pt x="19" y="237"/>
                  </a:lnTo>
                  <a:lnTo>
                    <a:pt x="19" y="234"/>
                  </a:lnTo>
                  <a:lnTo>
                    <a:pt x="19" y="232"/>
                  </a:lnTo>
                  <a:lnTo>
                    <a:pt x="19" y="230"/>
                  </a:lnTo>
                  <a:lnTo>
                    <a:pt x="19" y="227"/>
                  </a:lnTo>
                  <a:lnTo>
                    <a:pt x="17" y="224"/>
                  </a:lnTo>
                  <a:lnTo>
                    <a:pt x="15" y="222"/>
                  </a:lnTo>
                  <a:lnTo>
                    <a:pt x="12" y="222"/>
                  </a:lnTo>
                  <a:lnTo>
                    <a:pt x="10" y="220"/>
                  </a:lnTo>
                  <a:lnTo>
                    <a:pt x="10" y="218"/>
                  </a:lnTo>
                  <a:lnTo>
                    <a:pt x="15" y="217"/>
                  </a:lnTo>
                  <a:lnTo>
                    <a:pt x="15" y="213"/>
                  </a:lnTo>
                  <a:lnTo>
                    <a:pt x="15" y="212"/>
                  </a:lnTo>
                  <a:lnTo>
                    <a:pt x="15" y="210"/>
                  </a:lnTo>
                  <a:lnTo>
                    <a:pt x="17" y="206"/>
                  </a:lnTo>
                  <a:lnTo>
                    <a:pt x="15" y="205"/>
                  </a:lnTo>
                  <a:lnTo>
                    <a:pt x="14" y="205"/>
                  </a:lnTo>
                  <a:lnTo>
                    <a:pt x="12" y="206"/>
                  </a:lnTo>
                  <a:lnTo>
                    <a:pt x="12" y="210"/>
                  </a:lnTo>
                  <a:lnTo>
                    <a:pt x="9" y="210"/>
                  </a:lnTo>
                  <a:lnTo>
                    <a:pt x="9" y="205"/>
                  </a:lnTo>
                  <a:lnTo>
                    <a:pt x="12" y="203"/>
                  </a:lnTo>
                  <a:lnTo>
                    <a:pt x="14" y="200"/>
                  </a:lnTo>
                  <a:lnTo>
                    <a:pt x="15" y="200"/>
                  </a:lnTo>
                  <a:lnTo>
                    <a:pt x="17" y="200"/>
                  </a:lnTo>
                  <a:lnTo>
                    <a:pt x="17" y="205"/>
                  </a:lnTo>
                  <a:lnTo>
                    <a:pt x="19" y="206"/>
                  </a:lnTo>
                  <a:lnTo>
                    <a:pt x="19" y="205"/>
                  </a:lnTo>
                  <a:lnTo>
                    <a:pt x="24" y="201"/>
                  </a:lnTo>
                  <a:lnTo>
                    <a:pt x="19" y="195"/>
                  </a:lnTo>
                  <a:lnTo>
                    <a:pt x="19" y="191"/>
                  </a:lnTo>
                  <a:lnTo>
                    <a:pt x="19" y="191"/>
                  </a:lnTo>
                  <a:lnTo>
                    <a:pt x="24" y="189"/>
                  </a:lnTo>
                  <a:lnTo>
                    <a:pt x="26" y="193"/>
                  </a:lnTo>
                  <a:lnTo>
                    <a:pt x="27" y="193"/>
                  </a:lnTo>
                  <a:lnTo>
                    <a:pt x="29" y="193"/>
                  </a:lnTo>
                  <a:lnTo>
                    <a:pt x="29" y="191"/>
                  </a:lnTo>
                  <a:lnTo>
                    <a:pt x="26" y="188"/>
                  </a:lnTo>
                  <a:lnTo>
                    <a:pt x="26" y="184"/>
                  </a:lnTo>
                  <a:lnTo>
                    <a:pt x="32" y="181"/>
                  </a:lnTo>
                  <a:lnTo>
                    <a:pt x="34" y="181"/>
                  </a:lnTo>
                  <a:lnTo>
                    <a:pt x="34" y="179"/>
                  </a:lnTo>
                  <a:lnTo>
                    <a:pt x="34" y="177"/>
                  </a:lnTo>
                  <a:lnTo>
                    <a:pt x="32" y="177"/>
                  </a:lnTo>
                  <a:lnTo>
                    <a:pt x="31" y="179"/>
                  </a:lnTo>
                  <a:lnTo>
                    <a:pt x="27" y="177"/>
                  </a:lnTo>
                  <a:lnTo>
                    <a:pt x="26" y="172"/>
                  </a:lnTo>
                  <a:lnTo>
                    <a:pt x="26" y="171"/>
                  </a:lnTo>
                  <a:lnTo>
                    <a:pt x="29" y="169"/>
                  </a:lnTo>
                  <a:lnTo>
                    <a:pt x="32" y="169"/>
                  </a:lnTo>
                  <a:lnTo>
                    <a:pt x="36" y="167"/>
                  </a:lnTo>
                  <a:lnTo>
                    <a:pt x="38" y="165"/>
                  </a:lnTo>
                  <a:lnTo>
                    <a:pt x="39" y="162"/>
                  </a:lnTo>
                  <a:lnTo>
                    <a:pt x="41" y="160"/>
                  </a:lnTo>
                  <a:lnTo>
                    <a:pt x="43" y="162"/>
                  </a:lnTo>
                  <a:lnTo>
                    <a:pt x="46" y="159"/>
                  </a:lnTo>
                  <a:lnTo>
                    <a:pt x="46" y="157"/>
                  </a:lnTo>
                  <a:lnTo>
                    <a:pt x="41" y="155"/>
                  </a:lnTo>
                  <a:lnTo>
                    <a:pt x="41" y="154"/>
                  </a:lnTo>
                  <a:lnTo>
                    <a:pt x="41" y="152"/>
                  </a:lnTo>
                  <a:lnTo>
                    <a:pt x="43" y="150"/>
                  </a:lnTo>
                  <a:lnTo>
                    <a:pt x="44" y="150"/>
                  </a:lnTo>
                  <a:lnTo>
                    <a:pt x="50" y="152"/>
                  </a:lnTo>
                  <a:lnTo>
                    <a:pt x="50" y="152"/>
                  </a:lnTo>
                  <a:lnTo>
                    <a:pt x="51" y="150"/>
                  </a:lnTo>
                  <a:lnTo>
                    <a:pt x="50" y="147"/>
                  </a:lnTo>
                  <a:lnTo>
                    <a:pt x="44" y="145"/>
                  </a:lnTo>
                  <a:lnTo>
                    <a:pt x="43" y="140"/>
                  </a:lnTo>
                  <a:lnTo>
                    <a:pt x="46" y="138"/>
                  </a:lnTo>
                  <a:lnTo>
                    <a:pt x="46" y="131"/>
                  </a:lnTo>
                  <a:lnTo>
                    <a:pt x="48" y="130"/>
                  </a:lnTo>
                  <a:lnTo>
                    <a:pt x="53" y="126"/>
                  </a:lnTo>
                  <a:lnTo>
                    <a:pt x="53" y="123"/>
                  </a:lnTo>
                  <a:lnTo>
                    <a:pt x="51" y="121"/>
                  </a:lnTo>
                  <a:lnTo>
                    <a:pt x="46" y="116"/>
                  </a:lnTo>
                  <a:lnTo>
                    <a:pt x="44" y="114"/>
                  </a:lnTo>
                  <a:lnTo>
                    <a:pt x="44" y="113"/>
                  </a:lnTo>
                  <a:lnTo>
                    <a:pt x="46" y="113"/>
                  </a:lnTo>
                  <a:lnTo>
                    <a:pt x="51" y="114"/>
                  </a:lnTo>
                  <a:lnTo>
                    <a:pt x="56" y="113"/>
                  </a:lnTo>
                  <a:lnTo>
                    <a:pt x="58" y="111"/>
                  </a:lnTo>
                  <a:lnTo>
                    <a:pt x="56" y="109"/>
                  </a:lnTo>
                  <a:lnTo>
                    <a:pt x="51" y="107"/>
                  </a:lnTo>
                  <a:lnTo>
                    <a:pt x="50" y="104"/>
                  </a:lnTo>
                  <a:lnTo>
                    <a:pt x="51" y="102"/>
                  </a:lnTo>
                  <a:lnTo>
                    <a:pt x="56" y="102"/>
                  </a:lnTo>
                  <a:lnTo>
                    <a:pt x="58" y="101"/>
                  </a:lnTo>
                  <a:lnTo>
                    <a:pt x="58" y="95"/>
                  </a:lnTo>
                  <a:lnTo>
                    <a:pt x="55" y="92"/>
                  </a:lnTo>
                  <a:lnTo>
                    <a:pt x="58" y="89"/>
                  </a:lnTo>
                  <a:lnTo>
                    <a:pt x="56" y="85"/>
                  </a:lnTo>
                  <a:lnTo>
                    <a:pt x="62" y="85"/>
                  </a:lnTo>
                  <a:lnTo>
                    <a:pt x="60" y="89"/>
                  </a:lnTo>
                  <a:lnTo>
                    <a:pt x="62" y="90"/>
                  </a:lnTo>
                  <a:lnTo>
                    <a:pt x="63" y="90"/>
                  </a:lnTo>
                  <a:lnTo>
                    <a:pt x="67" y="85"/>
                  </a:lnTo>
                  <a:lnTo>
                    <a:pt x="72" y="83"/>
                  </a:lnTo>
                  <a:lnTo>
                    <a:pt x="116" y="82"/>
                  </a:lnTo>
                  <a:lnTo>
                    <a:pt x="116" y="82"/>
                  </a:lnTo>
                  <a:lnTo>
                    <a:pt x="118" y="82"/>
                  </a:lnTo>
                  <a:lnTo>
                    <a:pt x="144" y="80"/>
                  </a:lnTo>
                  <a:lnTo>
                    <a:pt x="144" y="80"/>
                  </a:lnTo>
                  <a:lnTo>
                    <a:pt x="183" y="77"/>
                  </a:lnTo>
                  <a:lnTo>
                    <a:pt x="183" y="71"/>
                  </a:lnTo>
                  <a:lnTo>
                    <a:pt x="183" y="66"/>
                  </a:lnTo>
                  <a:lnTo>
                    <a:pt x="179" y="56"/>
                  </a:lnTo>
                  <a:lnTo>
                    <a:pt x="197" y="56"/>
                  </a:lnTo>
                  <a:lnTo>
                    <a:pt x="198" y="60"/>
                  </a:lnTo>
                  <a:lnTo>
                    <a:pt x="212" y="58"/>
                  </a:lnTo>
                  <a:lnTo>
                    <a:pt x="215" y="58"/>
                  </a:lnTo>
                  <a:lnTo>
                    <a:pt x="241" y="54"/>
                  </a:lnTo>
                  <a:lnTo>
                    <a:pt x="262" y="53"/>
                  </a:lnTo>
                  <a:lnTo>
                    <a:pt x="265" y="53"/>
                  </a:lnTo>
                  <a:lnTo>
                    <a:pt x="291" y="49"/>
                  </a:lnTo>
                  <a:lnTo>
                    <a:pt x="313" y="48"/>
                  </a:lnTo>
                  <a:lnTo>
                    <a:pt x="320" y="48"/>
                  </a:lnTo>
                  <a:lnTo>
                    <a:pt x="338" y="46"/>
                  </a:lnTo>
                  <a:lnTo>
                    <a:pt x="357" y="46"/>
                  </a:lnTo>
                  <a:lnTo>
                    <a:pt x="374" y="44"/>
                  </a:lnTo>
                  <a:lnTo>
                    <a:pt x="403" y="42"/>
                  </a:lnTo>
                  <a:lnTo>
                    <a:pt x="415" y="39"/>
                  </a:lnTo>
                  <a:lnTo>
                    <a:pt x="417" y="39"/>
                  </a:lnTo>
                  <a:lnTo>
                    <a:pt x="441" y="37"/>
                  </a:lnTo>
                  <a:lnTo>
                    <a:pt x="458" y="37"/>
                  </a:lnTo>
                  <a:lnTo>
                    <a:pt x="460" y="37"/>
                  </a:lnTo>
                  <a:lnTo>
                    <a:pt x="504" y="32"/>
                  </a:lnTo>
                  <a:lnTo>
                    <a:pt x="504" y="32"/>
                  </a:lnTo>
                  <a:lnTo>
                    <a:pt x="525" y="30"/>
                  </a:lnTo>
                  <a:lnTo>
                    <a:pt x="532" y="29"/>
                  </a:lnTo>
                  <a:lnTo>
                    <a:pt x="552" y="27"/>
                  </a:lnTo>
                  <a:lnTo>
                    <a:pt x="554" y="25"/>
                  </a:lnTo>
                  <a:lnTo>
                    <a:pt x="571" y="24"/>
                  </a:lnTo>
                  <a:lnTo>
                    <a:pt x="588" y="20"/>
                  </a:lnTo>
                  <a:lnTo>
                    <a:pt x="590" y="22"/>
                  </a:lnTo>
                  <a:lnTo>
                    <a:pt x="593" y="22"/>
                  </a:lnTo>
                  <a:lnTo>
                    <a:pt x="612" y="19"/>
                  </a:lnTo>
                  <a:lnTo>
                    <a:pt x="624" y="17"/>
                  </a:lnTo>
                  <a:lnTo>
                    <a:pt x="644" y="13"/>
                  </a:lnTo>
                  <a:lnTo>
                    <a:pt x="670" y="10"/>
                  </a:lnTo>
                  <a:lnTo>
                    <a:pt x="677" y="8"/>
                  </a:lnTo>
                  <a:lnTo>
                    <a:pt x="682" y="8"/>
                  </a:lnTo>
                  <a:lnTo>
                    <a:pt x="701" y="5"/>
                  </a:lnTo>
                  <a:lnTo>
                    <a:pt x="702" y="3"/>
                  </a:lnTo>
                  <a:lnTo>
                    <a:pt x="709" y="3"/>
                  </a:lnTo>
                  <a:lnTo>
                    <a:pt x="725" y="0"/>
                  </a:lnTo>
                  <a:lnTo>
                    <a:pt x="723" y="3"/>
                  </a:lnTo>
                  <a:lnTo>
                    <a:pt x="721" y="10"/>
                  </a:lnTo>
                  <a:lnTo>
                    <a:pt x="723" y="15"/>
                  </a:lnTo>
                  <a:lnTo>
                    <a:pt x="720" y="25"/>
                  </a:lnTo>
                  <a:lnTo>
                    <a:pt x="721" y="27"/>
                  </a:lnTo>
                  <a:lnTo>
                    <a:pt x="725" y="30"/>
                  </a:lnTo>
                  <a:lnTo>
                    <a:pt x="723" y="30"/>
                  </a:lnTo>
                  <a:lnTo>
                    <a:pt x="714" y="32"/>
                  </a:lnTo>
                  <a:lnTo>
                    <a:pt x="708" y="37"/>
                  </a:lnTo>
                  <a:lnTo>
                    <a:pt x="706" y="41"/>
                  </a:lnTo>
                  <a:lnTo>
                    <a:pt x="701" y="56"/>
                  </a:lnTo>
                  <a:lnTo>
                    <a:pt x="696" y="60"/>
                  </a:lnTo>
                  <a:lnTo>
                    <a:pt x="692" y="61"/>
                  </a:lnTo>
                  <a:lnTo>
                    <a:pt x="689" y="56"/>
                  </a:lnTo>
                  <a:lnTo>
                    <a:pt x="685" y="56"/>
                  </a:lnTo>
                  <a:lnTo>
                    <a:pt x="680" y="60"/>
                  </a:lnTo>
                  <a:lnTo>
                    <a:pt x="677" y="61"/>
                  </a:lnTo>
                  <a:lnTo>
                    <a:pt x="672" y="65"/>
                  </a:lnTo>
                  <a:lnTo>
                    <a:pt x="668" y="66"/>
                  </a:lnTo>
                  <a:lnTo>
                    <a:pt x="665" y="77"/>
                  </a:lnTo>
                  <a:lnTo>
                    <a:pt x="661" y="78"/>
                  </a:lnTo>
                  <a:lnTo>
                    <a:pt x="658" y="82"/>
                  </a:lnTo>
                  <a:lnTo>
                    <a:pt x="655" y="82"/>
                  </a:lnTo>
                  <a:lnTo>
                    <a:pt x="653" y="77"/>
                  </a:lnTo>
                  <a:lnTo>
                    <a:pt x="653" y="75"/>
                  </a:lnTo>
                  <a:lnTo>
                    <a:pt x="653" y="73"/>
                  </a:lnTo>
                  <a:lnTo>
                    <a:pt x="649" y="71"/>
                  </a:lnTo>
                  <a:lnTo>
                    <a:pt x="649" y="71"/>
                  </a:lnTo>
                  <a:lnTo>
                    <a:pt x="639" y="80"/>
                  </a:lnTo>
                  <a:lnTo>
                    <a:pt x="639" y="80"/>
                  </a:lnTo>
                  <a:lnTo>
                    <a:pt x="639" y="83"/>
                  </a:lnTo>
                  <a:lnTo>
                    <a:pt x="638" y="89"/>
                  </a:lnTo>
                  <a:lnTo>
                    <a:pt x="632" y="85"/>
                  </a:lnTo>
                  <a:lnTo>
                    <a:pt x="629" y="87"/>
                  </a:lnTo>
                  <a:lnTo>
                    <a:pt x="627" y="89"/>
                  </a:lnTo>
                  <a:lnTo>
                    <a:pt x="629" y="94"/>
                  </a:lnTo>
                  <a:lnTo>
                    <a:pt x="626" y="104"/>
                  </a:lnTo>
                  <a:lnTo>
                    <a:pt x="624" y="106"/>
                  </a:lnTo>
                  <a:lnTo>
                    <a:pt x="617" y="106"/>
                  </a:lnTo>
                  <a:lnTo>
                    <a:pt x="612" y="109"/>
                  </a:lnTo>
                  <a:lnTo>
                    <a:pt x="610" y="109"/>
                  </a:lnTo>
                  <a:lnTo>
                    <a:pt x="607" y="113"/>
                  </a:lnTo>
                  <a:lnTo>
                    <a:pt x="603" y="114"/>
                  </a:lnTo>
                  <a:lnTo>
                    <a:pt x="602" y="118"/>
                  </a:lnTo>
                  <a:lnTo>
                    <a:pt x="602" y="118"/>
                  </a:lnTo>
                  <a:lnTo>
                    <a:pt x="598" y="123"/>
                  </a:lnTo>
                  <a:lnTo>
                    <a:pt x="595" y="123"/>
                  </a:lnTo>
                  <a:lnTo>
                    <a:pt x="591" y="126"/>
                  </a:lnTo>
                  <a:lnTo>
                    <a:pt x="586" y="130"/>
                  </a:lnTo>
                  <a:lnTo>
                    <a:pt x="583" y="135"/>
                  </a:lnTo>
                  <a:lnTo>
                    <a:pt x="578" y="136"/>
                  </a:lnTo>
                  <a:lnTo>
                    <a:pt x="573" y="135"/>
                  </a:lnTo>
                  <a:lnTo>
                    <a:pt x="567" y="136"/>
                  </a:lnTo>
                  <a:lnTo>
                    <a:pt x="559" y="138"/>
                  </a:lnTo>
                  <a:lnTo>
                    <a:pt x="555" y="143"/>
                  </a:lnTo>
                  <a:lnTo>
                    <a:pt x="550" y="145"/>
                  </a:lnTo>
                  <a:lnTo>
                    <a:pt x="549" y="148"/>
                  </a:lnTo>
                  <a:lnTo>
                    <a:pt x="545" y="152"/>
                  </a:lnTo>
                  <a:close/>
                </a:path>
              </a:pathLst>
            </a:custGeom>
            <a:grpFill/>
            <a:ln w="6350" cap="flat" cmpd="sng">
              <a:solidFill>
                <a:schemeClr val="bg1"/>
              </a:solidFill>
              <a:prstDash val="solid"/>
              <a:round/>
              <a:headEnd type="none" w="med" len="med"/>
              <a:tailEnd type="none" w="med" len="med"/>
            </a:ln>
            <a:effectLst/>
          </p:spPr>
          <p:txBody>
            <a:bodyPr lIns="44450" tIns="44450" rIns="44450" bIns="44450"/>
            <a:lstStyle/>
            <a:p>
              <a:endParaRPr lang="en-US" dirty="0">
                <a:solidFill>
                  <a:schemeClr val="tx2"/>
                </a:solidFill>
              </a:endParaRPr>
            </a:p>
          </p:txBody>
        </p:sp>
        <p:sp>
          <p:nvSpPr>
            <p:cNvPr id="1843" name="Freeform 45">
              <a:extLst>
                <a:ext uri="{FF2B5EF4-FFF2-40B4-BE49-F238E27FC236}">
                  <a16:creationId xmlns:a16="http://schemas.microsoft.com/office/drawing/2014/main" id="{56AF8A26-0EF3-1991-6D47-AE926B3D7CDF}"/>
                </a:ext>
              </a:extLst>
            </p:cNvPr>
            <p:cNvSpPr>
              <a:spLocks noEditPoints="1"/>
            </p:cNvSpPr>
            <p:nvPr/>
          </p:nvSpPr>
          <p:spPr bwMode="gray">
            <a:xfrm>
              <a:off x="3712721" y="4160333"/>
              <a:ext cx="1921042" cy="1872735"/>
            </a:xfrm>
            <a:custGeom>
              <a:avLst/>
              <a:gdLst/>
              <a:ahLst/>
              <a:cxnLst>
                <a:cxn ang="0">
                  <a:pos x="58" y="458"/>
                </a:cxn>
                <a:cxn ang="0">
                  <a:pos x="342" y="288"/>
                </a:cxn>
                <a:cxn ang="0">
                  <a:pos x="528" y="11"/>
                </a:cxn>
                <a:cxn ang="0">
                  <a:pos x="615" y="223"/>
                </a:cxn>
                <a:cxn ang="0">
                  <a:pos x="661" y="247"/>
                </a:cxn>
                <a:cxn ang="0">
                  <a:pos x="688" y="265"/>
                </a:cxn>
                <a:cxn ang="0">
                  <a:pos x="736" y="272"/>
                </a:cxn>
                <a:cxn ang="0">
                  <a:pos x="777" y="274"/>
                </a:cxn>
                <a:cxn ang="0">
                  <a:pos x="798" y="305"/>
                </a:cxn>
                <a:cxn ang="0">
                  <a:pos x="834" y="301"/>
                </a:cxn>
                <a:cxn ang="0">
                  <a:pos x="859" y="301"/>
                </a:cxn>
                <a:cxn ang="0">
                  <a:pos x="868" y="306"/>
                </a:cxn>
                <a:cxn ang="0">
                  <a:pos x="892" y="305"/>
                </a:cxn>
                <a:cxn ang="0">
                  <a:pos x="921" y="315"/>
                </a:cxn>
                <a:cxn ang="0">
                  <a:pos x="950" y="310"/>
                </a:cxn>
                <a:cxn ang="0">
                  <a:pos x="969" y="303"/>
                </a:cxn>
                <a:cxn ang="0">
                  <a:pos x="1000" y="298"/>
                </a:cxn>
                <a:cxn ang="0">
                  <a:pos x="1027" y="303"/>
                </a:cxn>
                <a:cxn ang="0">
                  <a:pos x="1046" y="303"/>
                </a:cxn>
                <a:cxn ang="0">
                  <a:pos x="1059" y="313"/>
                </a:cxn>
                <a:cxn ang="0">
                  <a:pos x="1075" y="323"/>
                </a:cxn>
                <a:cxn ang="0">
                  <a:pos x="1090" y="327"/>
                </a:cxn>
                <a:cxn ang="0">
                  <a:pos x="1102" y="334"/>
                </a:cxn>
                <a:cxn ang="0">
                  <a:pos x="1117" y="337"/>
                </a:cxn>
                <a:cxn ang="0">
                  <a:pos x="1140" y="395"/>
                </a:cxn>
                <a:cxn ang="0">
                  <a:pos x="1155" y="518"/>
                </a:cxn>
                <a:cxn ang="0">
                  <a:pos x="1164" y="542"/>
                </a:cxn>
                <a:cxn ang="0">
                  <a:pos x="1174" y="563"/>
                </a:cxn>
                <a:cxn ang="0">
                  <a:pos x="1184" y="587"/>
                </a:cxn>
                <a:cxn ang="0">
                  <a:pos x="1188" y="599"/>
                </a:cxn>
                <a:cxn ang="0">
                  <a:pos x="1189" y="616"/>
                </a:cxn>
                <a:cxn ang="0">
                  <a:pos x="1186" y="633"/>
                </a:cxn>
                <a:cxn ang="0">
                  <a:pos x="1172" y="660"/>
                </a:cxn>
                <a:cxn ang="0">
                  <a:pos x="1174" y="686"/>
                </a:cxn>
                <a:cxn ang="0">
                  <a:pos x="1164" y="722"/>
                </a:cxn>
                <a:cxn ang="0">
                  <a:pos x="1104" y="768"/>
                </a:cxn>
                <a:cxn ang="0">
                  <a:pos x="1056" y="768"/>
                </a:cxn>
                <a:cxn ang="0">
                  <a:pos x="1042" y="805"/>
                </a:cxn>
                <a:cxn ang="0">
                  <a:pos x="965" y="865"/>
                </a:cxn>
                <a:cxn ang="0">
                  <a:pos x="924" y="858"/>
                </a:cxn>
                <a:cxn ang="0">
                  <a:pos x="911" y="860"/>
                </a:cxn>
                <a:cxn ang="0">
                  <a:pos x="926" y="887"/>
                </a:cxn>
                <a:cxn ang="0">
                  <a:pos x="888" y="904"/>
                </a:cxn>
                <a:cxn ang="0">
                  <a:pos x="854" y="922"/>
                </a:cxn>
                <a:cxn ang="0">
                  <a:pos x="834" y="951"/>
                </a:cxn>
                <a:cxn ang="0">
                  <a:pos x="830" y="973"/>
                </a:cxn>
                <a:cxn ang="0">
                  <a:pos x="815" y="1016"/>
                </a:cxn>
                <a:cxn ang="0">
                  <a:pos x="842" y="1139"/>
                </a:cxn>
                <a:cxn ang="0">
                  <a:pos x="782" y="1139"/>
                </a:cxn>
                <a:cxn ang="0">
                  <a:pos x="711" y="1116"/>
                </a:cxn>
                <a:cxn ang="0">
                  <a:pos x="634" y="1014"/>
                </a:cxn>
                <a:cxn ang="0">
                  <a:pos x="564" y="899"/>
                </a:cxn>
                <a:cxn ang="0">
                  <a:pos x="514" y="790"/>
                </a:cxn>
                <a:cxn ang="0">
                  <a:pos x="448" y="727"/>
                </a:cxn>
                <a:cxn ang="0">
                  <a:pos x="354" y="727"/>
                </a:cxn>
                <a:cxn ang="0">
                  <a:pos x="275" y="795"/>
                </a:cxn>
                <a:cxn ang="0">
                  <a:pos x="169" y="720"/>
                </a:cxn>
                <a:cxn ang="0">
                  <a:pos x="118" y="593"/>
                </a:cxn>
                <a:cxn ang="0">
                  <a:pos x="1047" y="817"/>
                </a:cxn>
                <a:cxn ang="0">
                  <a:pos x="883" y="928"/>
                </a:cxn>
                <a:cxn ang="0">
                  <a:pos x="853" y="964"/>
                </a:cxn>
                <a:cxn ang="0">
                  <a:pos x="830" y="1029"/>
                </a:cxn>
                <a:cxn ang="0">
                  <a:pos x="837" y="1082"/>
                </a:cxn>
              </a:cxnLst>
              <a:rect l="0" t="0" r="r" b="b"/>
              <a:pathLst>
                <a:path w="1193" h="1163">
                  <a:moveTo>
                    <a:pt x="53" y="523"/>
                  </a:moveTo>
                  <a:lnTo>
                    <a:pt x="34" y="513"/>
                  </a:lnTo>
                  <a:lnTo>
                    <a:pt x="20" y="484"/>
                  </a:lnTo>
                  <a:lnTo>
                    <a:pt x="8" y="476"/>
                  </a:lnTo>
                  <a:lnTo>
                    <a:pt x="1" y="472"/>
                  </a:lnTo>
                  <a:lnTo>
                    <a:pt x="1" y="469"/>
                  </a:lnTo>
                  <a:lnTo>
                    <a:pt x="0" y="464"/>
                  </a:lnTo>
                  <a:lnTo>
                    <a:pt x="1" y="462"/>
                  </a:lnTo>
                  <a:lnTo>
                    <a:pt x="1" y="455"/>
                  </a:lnTo>
                  <a:lnTo>
                    <a:pt x="0" y="455"/>
                  </a:lnTo>
                  <a:lnTo>
                    <a:pt x="3" y="453"/>
                  </a:lnTo>
                  <a:lnTo>
                    <a:pt x="25" y="455"/>
                  </a:lnTo>
                  <a:lnTo>
                    <a:pt x="58" y="458"/>
                  </a:lnTo>
                  <a:lnTo>
                    <a:pt x="155" y="469"/>
                  </a:lnTo>
                  <a:lnTo>
                    <a:pt x="162" y="469"/>
                  </a:lnTo>
                  <a:lnTo>
                    <a:pt x="237" y="476"/>
                  </a:lnTo>
                  <a:lnTo>
                    <a:pt x="241" y="476"/>
                  </a:lnTo>
                  <a:lnTo>
                    <a:pt x="265" y="477"/>
                  </a:lnTo>
                  <a:lnTo>
                    <a:pt x="301" y="481"/>
                  </a:lnTo>
                  <a:lnTo>
                    <a:pt x="324" y="482"/>
                  </a:lnTo>
                  <a:lnTo>
                    <a:pt x="326" y="474"/>
                  </a:lnTo>
                  <a:lnTo>
                    <a:pt x="328" y="428"/>
                  </a:lnTo>
                  <a:lnTo>
                    <a:pt x="333" y="380"/>
                  </a:lnTo>
                  <a:lnTo>
                    <a:pt x="336" y="335"/>
                  </a:lnTo>
                  <a:lnTo>
                    <a:pt x="338" y="315"/>
                  </a:lnTo>
                  <a:lnTo>
                    <a:pt x="342" y="288"/>
                  </a:lnTo>
                  <a:lnTo>
                    <a:pt x="345" y="235"/>
                  </a:lnTo>
                  <a:lnTo>
                    <a:pt x="350" y="188"/>
                  </a:lnTo>
                  <a:lnTo>
                    <a:pt x="352" y="165"/>
                  </a:lnTo>
                  <a:lnTo>
                    <a:pt x="352" y="142"/>
                  </a:lnTo>
                  <a:lnTo>
                    <a:pt x="357" y="94"/>
                  </a:lnTo>
                  <a:lnTo>
                    <a:pt x="357" y="81"/>
                  </a:lnTo>
                  <a:lnTo>
                    <a:pt x="360" y="47"/>
                  </a:lnTo>
                  <a:lnTo>
                    <a:pt x="364" y="0"/>
                  </a:lnTo>
                  <a:lnTo>
                    <a:pt x="365" y="0"/>
                  </a:lnTo>
                  <a:lnTo>
                    <a:pt x="437" y="6"/>
                  </a:lnTo>
                  <a:lnTo>
                    <a:pt x="448" y="6"/>
                  </a:lnTo>
                  <a:lnTo>
                    <a:pt x="483" y="7"/>
                  </a:lnTo>
                  <a:lnTo>
                    <a:pt x="528" y="11"/>
                  </a:lnTo>
                  <a:lnTo>
                    <a:pt x="540" y="11"/>
                  </a:lnTo>
                  <a:lnTo>
                    <a:pt x="574" y="14"/>
                  </a:lnTo>
                  <a:lnTo>
                    <a:pt x="622" y="14"/>
                  </a:lnTo>
                  <a:lnTo>
                    <a:pt x="622" y="16"/>
                  </a:lnTo>
                  <a:lnTo>
                    <a:pt x="620" y="62"/>
                  </a:lnTo>
                  <a:lnTo>
                    <a:pt x="618" y="81"/>
                  </a:lnTo>
                  <a:lnTo>
                    <a:pt x="618" y="110"/>
                  </a:lnTo>
                  <a:lnTo>
                    <a:pt x="617" y="130"/>
                  </a:lnTo>
                  <a:lnTo>
                    <a:pt x="617" y="156"/>
                  </a:lnTo>
                  <a:lnTo>
                    <a:pt x="615" y="173"/>
                  </a:lnTo>
                  <a:lnTo>
                    <a:pt x="613" y="204"/>
                  </a:lnTo>
                  <a:lnTo>
                    <a:pt x="613" y="223"/>
                  </a:lnTo>
                  <a:lnTo>
                    <a:pt x="615" y="223"/>
                  </a:lnTo>
                  <a:lnTo>
                    <a:pt x="618" y="221"/>
                  </a:lnTo>
                  <a:lnTo>
                    <a:pt x="624" y="224"/>
                  </a:lnTo>
                  <a:lnTo>
                    <a:pt x="625" y="228"/>
                  </a:lnTo>
                  <a:lnTo>
                    <a:pt x="627" y="231"/>
                  </a:lnTo>
                  <a:lnTo>
                    <a:pt x="632" y="236"/>
                  </a:lnTo>
                  <a:lnTo>
                    <a:pt x="639" y="245"/>
                  </a:lnTo>
                  <a:lnTo>
                    <a:pt x="647" y="245"/>
                  </a:lnTo>
                  <a:lnTo>
                    <a:pt x="649" y="243"/>
                  </a:lnTo>
                  <a:lnTo>
                    <a:pt x="649" y="241"/>
                  </a:lnTo>
                  <a:lnTo>
                    <a:pt x="651" y="241"/>
                  </a:lnTo>
                  <a:lnTo>
                    <a:pt x="656" y="241"/>
                  </a:lnTo>
                  <a:lnTo>
                    <a:pt x="658" y="245"/>
                  </a:lnTo>
                  <a:lnTo>
                    <a:pt x="661" y="247"/>
                  </a:lnTo>
                  <a:lnTo>
                    <a:pt x="665" y="247"/>
                  </a:lnTo>
                  <a:lnTo>
                    <a:pt x="665" y="243"/>
                  </a:lnTo>
                  <a:lnTo>
                    <a:pt x="666" y="240"/>
                  </a:lnTo>
                  <a:lnTo>
                    <a:pt x="668" y="238"/>
                  </a:lnTo>
                  <a:lnTo>
                    <a:pt x="671" y="241"/>
                  </a:lnTo>
                  <a:lnTo>
                    <a:pt x="677" y="243"/>
                  </a:lnTo>
                  <a:lnTo>
                    <a:pt x="678" y="247"/>
                  </a:lnTo>
                  <a:lnTo>
                    <a:pt x="682" y="250"/>
                  </a:lnTo>
                  <a:lnTo>
                    <a:pt x="682" y="253"/>
                  </a:lnTo>
                  <a:lnTo>
                    <a:pt x="682" y="259"/>
                  </a:lnTo>
                  <a:lnTo>
                    <a:pt x="683" y="262"/>
                  </a:lnTo>
                  <a:lnTo>
                    <a:pt x="683" y="264"/>
                  </a:lnTo>
                  <a:lnTo>
                    <a:pt x="688" y="265"/>
                  </a:lnTo>
                  <a:lnTo>
                    <a:pt x="692" y="264"/>
                  </a:lnTo>
                  <a:lnTo>
                    <a:pt x="697" y="265"/>
                  </a:lnTo>
                  <a:lnTo>
                    <a:pt x="700" y="264"/>
                  </a:lnTo>
                  <a:lnTo>
                    <a:pt x="704" y="265"/>
                  </a:lnTo>
                  <a:lnTo>
                    <a:pt x="709" y="270"/>
                  </a:lnTo>
                  <a:lnTo>
                    <a:pt x="716" y="272"/>
                  </a:lnTo>
                  <a:lnTo>
                    <a:pt x="719" y="274"/>
                  </a:lnTo>
                  <a:lnTo>
                    <a:pt x="724" y="274"/>
                  </a:lnTo>
                  <a:lnTo>
                    <a:pt x="728" y="272"/>
                  </a:lnTo>
                  <a:lnTo>
                    <a:pt x="730" y="272"/>
                  </a:lnTo>
                  <a:lnTo>
                    <a:pt x="733" y="270"/>
                  </a:lnTo>
                  <a:lnTo>
                    <a:pt x="735" y="272"/>
                  </a:lnTo>
                  <a:lnTo>
                    <a:pt x="736" y="272"/>
                  </a:lnTo>
                  <a:lnTo>
                    <a:pt x="738" y="277"/>
                  </a:lnTo>
                  <a:lnTo>
                    <a:pt x="743" y="281"/>
                  </a:lnTo>
                  <a:lnTo>
                    <a:pt x="748" y="282"/>
                  </a:lnTo>
                  <a:lnTo>
                    <a:pt x="750" y="281"/>
                  </a:lnTo>
                  <a:lnTo>
                    <a:pt x="752" y="279"/>
                  </a:lnTo>
                  <a:lnTo>
                    <a:pt x="753" y="279"/>
                  </a:lnTo>
                  <a:lnTo>
                    <a:pt x="753" y="276"/>
                  </a:lnTo>
                  <a:lnTo>
                    <a:pt x="757" y="274"/>
                  </a:lnTo>
                  <a:lnTo>
                    <a:pt x="759" y="274"/>
                  </a:lnTo>
                  <a:lnTo>
                    <a:pt x="764" y="276"/>
                  </a:lnTo>
                  <a:lnTo>
                    <a:pt x="772" y="277"/>
                  </a:lnTo>
                  <a:lnTo>
                    <a:pt x="776" y="274"/>
                  </a:lnTo>
                  <a:lnTo>
                    <a:pt x="777" y="274"/>
                  </a:lnTo>
                  <a:lnTo>
                    <a:pt x="779" y="274"/>
                  </a:lnTo>
                  <a:lnTo>
                    <a:pt x="777" y="282"/>
                  </a:lnTo>
                  <a:lnTo>
                    <a:pt x="779" y="289"/>
                  </a:lnTo>
                  <a:lnTo>
                    <a:pt x="782" y="291"/>
                  </a:lnTo>
                  <a:lnTo>
                    <a:pt x="784" y="291"/>
                  </a:lnTo>
                  <a:lnTo>
                    <a:pt x="789" y="289"/>
                  </a:lnTo>
                  <a:lnTo>
                    <a:pt x="791" y="293"/>
                  </a:lnTo>
                  <a:lnTo>
                    <a:pt x="791" y="294"/>
                  </a:lnTo>
                  <a:lnTo>
                    <a:pt x="791" y="296"/>
                  </a:lnTo>
                  <a:lnTo>
                    <a:pt x="789" y="300"/>
                  </a:lnTo>
                  <a:lnTo>
                    <a:pt x="791" y="301"/>
                  </a:lnTo>
                  <a:lnTo>
                    <a:pt x="794" y="303"/>
                  </a:lnTo>
                  <a:lnTo>
                    <a:pt x="798" y="305"/>
                  </a:lnTo>
                  <a:lnTo>
                    <a:pt x="800" y="305"/>
                  </a:lnTo>
                  <a:lnTo>
                    <a:pt x="805" y="301"/>
                  </a:lnTo>
                  <a:lnTo>
                    <a:pt x="808" y="298"/>
                  </a:lnTo>
                  <a:lnTo>
                    <a:pt x="812" y="296"/>
                  </a:lnTo>
                  <a:lnTo>
                    <a:pt x="813" y="293"/>
                  </a:lnTo>
                  <a:lnTo>
                    <a:pt x="817" y="291"/>
                  </a:lnTo>
                  <a:lnTo>
                    <a:pt x="822" y="293"/>
                  </a:lnTo>
                  <a:lnTo>
                    <a:pt x="824" y="300"/>
                  </a:lnTo>
                  <a:lnTo>
                    <a:pt x="825" y="301"/>
                  </a:lnTo>
                  <a:lnTo>
                    <a:pt x="827" y="301"/>
                  </a:lnTo>
                  <a:lnTo>
                    <a:pt x="830" y="300"/>
                  </a:lnTo>
                  <a:lnTo>
                    <a:pt x="834" y="300"/>
                  </a:lnTo>
                  <a:lnTo>
                    <a:pt x="834" y="301"/>
                  </a:lnTo>
                  <a:lnTo>
                    <a:pt x="835" y="301"/>
                  </a:lnTo>
                  <a:lnTo>
                    <a:pt x="835" y="308"/>
                  </a:lnTo>
                  <a:lnTo>
                    <a:pt x="839" y="310"/>
                  </a:lnTo>
                  <a:lnTo>
                    <a:pt x="842" y="308"/>
                  </a:lnTo>
                  <a:lnTo>
                    <a:pt x="846" y="305"/>
                  </a:lnTo>
                  <a:lnTo>
                    <a:pt x="847" y="305"/>
                  </a:lnTo>
                  <a:lnTo>
                    <a:pt x="847" y="301"/>
                  </a:lnTo>
                  <a:lnTo>
                    <a:pt x="851" y="305"/>
                  </a:lnTo>
                  <a:lnTo>
                    <a:pt x="853" y="306"/>
                  </a:lnTo>
                  <a:lnTo>
                    <a:pt x="853" y="305"/>
                  </a:lnTo>
                  <a:lnTo>
                    <a:pt x="854" y="301"/>
                  </a:lnTo>
                  <a:lnTo>
                    <a:pt x="856" y="301"/>
                  </a:lnTo>
                  <a:lnTo>
                    <a:pt x="859" y="301"/>
                  </a:lnTo>
                  <a:lnTo>
                    <a:pt x="861" y="305"/>
                  </a:lnTo>
                  <a:lnTo>
                    <a:pt x="861" y="306"/>
                  </a:lnTo>
                  <a:lnTo>
                    <a:pt x="858" y="308"/>
                  </a:lnTo>
                  <a:lnTo>
                    <a:pt x="856" y="310"/>
                  </a:lnTo>
                  <a:lnTo>
                    <a:pt x="858" y="317"/>
                  </a:lnTo>
                  <a:lnTo>
                    <a:pt x="861" y="320"/>
                  </a:lnTo>
                  <a:lnTo>
                    <a:pt x="865" y="320"/>
                  </a:lnTo>
                  <a:lnTo>
                    <a:pt x="868" y="320"/>
                  </a:lnTo>
                  <a:lnTo>
                    <a:pt x="868" y="318"/>
                  </a:lnTo>
                  <a:lnTo>
                    <a:pt x="868" y="311"/>
                  </a:lnTo>
                  <a:lnTo>
                    <a:pt x="871" y="310"/>
                  </a:lnTo>
                  <a:lnTo>
                    <a:pt x="868" y="308"/>
                  </a:lnTo>
                  <a:lnTo>
                    <a:pt x="868" y="306"/>
                  </a:lnTo>
                  <a:lnTo>
                    <a:pt x="870" y="306"/>
                  </a:lnTo>
                  <a:lnTo>
                    <a:pt x="873" y="308"/>
                  </a:lnTo>
                  <a:lnTo>
                    <a:pt x="875" y="306"/>
                  </a:lnTo>
                  <a:lnTo>
                    <a:pt x="876" y="305"/>
                  </a:lnTo>
                  <a:lnTo>
                    <a:pt x="876" y="296"/>
                  </a:lnTo>
                  <a:lnTo>
                    <a:pt x="878" y="298"/>
                  </a:lnTo>
                  <a:lnTo>
                    <a:pt x="882" y="296"/>
                  </a:lnTo>
                  <a:lnTo>
                    <a:pt x="882" y="294"/>
                  </a:lnTo>
                  <a:lnTo>
                    <a:pt x="885" y="296"/>
                  </a:lnTo>
                  <a:lnTo>
                    <a:pt x="885" y="300"/>
                  </a:lnTo>
                  <a:lnTo>
                    <a:pt x="887" y="303"/>
                  </a:lnTo>
                  <a:lnTo>
                    <a:pt x="888" y="306"/>
                  </a:lnTo>
                  <a:lnTo>
                    <a:pt x="892" y="305"/>
                  </a:lnTo>
                  <a:lnTo>
                    <a:pt x="894" y="305"/>
                  </a:lnTo>
                  <a:lnTo>
                    <a:pt x="897" y="310"/>
                  </a:lnTo>
                  <a:lnTo>
                    <a:pt x="900" y="308"/>
                  </a:lnTo>
                  <a:lnTo>
                    <a:pt x="902" y="308"/>
                  </a:lnTo>
                  <a:lnTo>
                    <a:pt x="904" y="301"/>
                  </a:lnTo>
                  <a:lnTo>
                    <a:pt x="906" y="300"/>
                  </a:lnTo>
                  <a:lnTo>
                    <a:pt x="912" y="303"/>
                  </a:lnTo>
                  <a:lnTo>
                    <a:pt x="909" y="306"/>
                  </a:lnTo>
                  <a:lnTo>
                    <a:pt x="911" y="308"/>
                  </a:lnTo>
                  <a:lnTo>
                    <a:pt x="914" y="310"/>
                  </a:lnTo>
                  <a:lnTo>
                    <a:pt x="919" y="311"/>
                  </a:lnTo>
                  <a:lnTo>
                    <a:pt x="919" y="313"/>
                  </a:lnTo>
                  <a:lnTo>
                    <a:pt x="921" y="315"/>
                  </a:lnTo>
                  <a:lnTo>
                    <a:pt x="926" y="313"/>
                  </a:lnTo>
                  <a:lnTo>
                    <a:pt x="931" y="318"/>
                  </a:lnTo>
                  <a:lnTo>
                    <a:pt x="933" y="323"/>
                  </a:lnTo>
                  <a:lnTo>
                    <a:pt x="936" y="323"/>
                  </a:lnTo>
                  <a:lnTo>
                    <a:pt x="938" y="322"/>
                  </a:lnTo>
                  <a:lnTo>
                    <a:pt x="938" y="317"/>
                  </a:lnTo>
                  <a:lnTo>
                    <a:pt x="940" y="315"/>
                  </a:lnTo>
                  <a:lnTo>
                    <a:pt x="945" y="317"/>
                  </a:lnTo>
                  <a:lnTo>
                    <a:pt x="947" y="317"/>
                  </a:lnTo>
                  <a:lnTo>
                    <a:pt x="948" y="317"/>
                  </a:lnTo>
                  <a:lnTo>
                    <a:pt x="950" y="313"/>
                  </a:lnTo>
                  <a:lnTo>
                    <a:pt x="952" y="310"/>
                  </a:lnTo>
                  <a:lnTo>
                    <a:pt x="950" y="310"/>
                  </a:lnTo>
                  <a:lnTo>
                    <a:pt x="948" y="311"/>
                  </a:lnTo>
                  <a:lnTo>
                    <a:pt x="948" y="310"/>
                  </a:lnTo>
                  <a:lnTo>
                    <a:pt x="950" y="308"/>
                  </a:lnTo>
                  <a:lnTo>
                    <a:pt x="953" y="310"/>
                  </a:lnTo>
                  <a:lnTo>
                    <a:pt x="955" y="308"/>
                  </a:lnTo>
                  <a:lnTo>
                    <a:pt x="960" y="308"/>
                  </a:lnTo>
                  <a:lnTo>
                    <a:pt x="962" y="306"/>
                  </a:lnTo>
                  <a:lnTo>
                    <a:pt x="962" y="308"/>
                  </a:lnTo>
                  <a:lnTo>
                    <a:pt x="964" y="306"/>
                  </a:lnTo>
                  <a:lnTo>
                    <a:pt x="964" y="305"/>
                  </a:lnTo>
                  <a:lnTo>
                    <a:pt x="965" y="306"/>
                  </a:lnTo>
                  <a:lnTo>
                    <a:pt x="967" y="306"/>
                  </a:lnTo>
                  <a:lnTo>
                    <a:pt x="969" y="303"/>
                  </a:lnTo>
                  <a:lnTo>
                    <a:pt x="971" y="303"/>
                  </a:lnTo>
                  <a:lnTo>
                    <a:pt x="977" y="308"/>
                  </a:lnTo>
                  <a:lnTo>
                    <a:pt x="979" y="308"/>
                  </a:lnTo>
                  <a:lnTo>
                    <a:pt x="982" y="306"/>
                  </a:lnTo>
                  <a:lnTo>
                    <a:pt x="984" y="306"/>
                  </a:lnTo>
                  <a:lnTo>
                    <a:pt x="984" y="305"/>
                  </a:lnTo>
                  <a:lnTo>
                    <a:pt x="986" y="303"/>
                  </a:lnTo>
                  <a:lnTo>
                    <a:pt x="986" y="301"/>
                  </a:lnTo>
                  <a:lnTo>
                    <a:pt x="991" y="303"/>
                  </a:lnTo>
                  <a:lnTo>
                    <a:pt x="996" y="300"/>
                  </a:lnTo>
                  <a:lnTo>
                    <a:pt x="998" y="300"/>
                  </a:lnTo>
                  <a:lnTo>
                    <a:pt x="998" y="298"/>
                  </a:lnTo>
                  <a:lnTo>
                    <a:pt x="1000" y="298"/>
                  </a:lnTo>
                  <a:lnTo>
                    <a:pt x="1003" y="298"/>
                  </a:lnTo>
                  <a:lnTo>
                    <a:pt x="1005" y="301"/>
                  </a:lnTo>
                  <a:lnTo>
                    <a:pt x="1006" y="301"/>
                  </a:lnTo>
                  <a:lnTo>
                    <a:pt x="1006" y="303"/>
                  </a:lnTo>
                  <a:lnTo>
                    <a:pt x="1005" y="303"/>
                  </a:lnTo>
                  <a:lnTo>
                    <a:pt x="1006" y="303"/>
                  </a:lnTo>
                  <a:lnTo>
                    <a:pt x="1008" y="305"/>
                  </a:lnTo>
                  <a:lnTo>
                    <a:pt x="1012" y="303"/>
                  </a:lnTo>
                  <a:lnTo>
                    <a:pt x="1013" y="306"/>
                  </a:lnTo>
                  <a:lnTo>
                    <a:pt x="1023" y="305"/>
                  </a:lnTo>
                  <a:lnTo>
                    <a:pt x="1023" y="301"/>
                  </a:lnTo>
                  <a:lnTo>
                    <a:pt x="1025" y="303"/>
                  </a:lnTo>
                  <a:lnTo>
                    <a:pt x="1027" y="303"/>
                  </a:lnTo>
                  <a:lnTo>
                    <a:pt x="1029" y="300"/>
                  </a:lnTo>
                  <a:lnTo>
                    <a:pt x="1029" y="301"/>
                  </a:lnTo>
                  <a:lnTo>
                    <a:pt x="1030" y="301"/>
                  </a:lnTo>
                  <a:lnTo>
                    <a:pt x="1030" y="298"/>
                  </a:lnTo>
                  <a:lnTo>
                    <a:pt x="1032" y="294"/>
                  </a:lnTo>
                  <a:lnTo>
                    <a:pt x="1039" y="296"/>
                  </a:lnTo>
                  <a:lnTo>
                    <a:pt x="1041" y="298"/>
                  </a:lnTo>
                  <a:lnTo>
                    <a:pt x="1041" y="300"/>
                  </a:lnTo>
                  <a:lnTo>
                    <a:pt x="1042" y="300"/>
                  </a:lnTo>
                  <a:lnTo>
                    <a:pt x="1044" y="300"/>
                  </a:lnTo>
                  <a:lnTo>
                    <a:pt x="1046" y="300"/>
                  </a:lnTo>
                  <a:lnTo>
                    <a:pt x="1044" y="301"/>
                  </a:lnTo>
                  <a:lnTo>
                    <a:pt x="1046" y="303"/>
                  </a:lnTo>
                  <a:lnTo>
                    <a:pt x="1047" y="300"/>
                  </a:lnTo>
                  <a:lnTo>
                    <a:pt x="1047" y="301"/>
                  </a:lnTo>
                  <a:lnTo>
                    <a:pt x="1049" y="303"/>
                  </a:lnTo>
                  <a:lnTo>
                    <a:pt x="1049" y="305"/>
                  </a:lnTo>
                  <a:lnTo>
                    <a:pt x="1051" y="305"/>
                  </a:lnTo>
                  <a:lnTo>
                    <a:pt x="1054" y="306"/>
                  </a:lnTo>
                  <a:lnTo>
                    <a:pt x="1056" y="305"/>
                  </a:lnTo>
                  <a:lnTo>
                    <a:pt x="1056" y="306"/>
                  </a:lnTo>
                  <a:lnTo>
                    <a:pt x="1058" y="308"/>
                  </a:lnTo>
                  <a:lnTo>
                    <a:pt x="1058" y="310"/>
                  </a:lnTo>
                  <a:lnTo>
                    <a:pt x="1059" y="310"/>
                  </a:lnTo>
                  <a:lnTo>
                    <a:pt x="1061" y="311"/>
                  </a:lnTo>
                  <a:lnTo>
                    <a:pt x="1059" y="313"/>
                  </a:lnTo>
                  <a:lnTo>
                    <a:pt x="1063" y="315"/>
                  </a:lnTo>
                  <a:lnTo>
                    <a:pt x="1065" y="318"/>
                  </a:lnTo>
                  <a:lnTo>
                    <a:pt x="1068" y="318"/>
                  </a:lnTo>
                  <a:lnTo>
                    <a:pt x="1070" y="318"/>
                  </a:lnTo>
                  <a:lnTo>
                    <a:pt x="1071" y="317"/>
                  </a:lnTo>
                  <a:lnTo>
                    <a:pt x="1073" y="317"/>
                  </a:lnTo>
                  <a:lnTo>
                    <a:pt x="1071" y="318"/>
                  </a:lnTo>
                  <a:lnTo>
                    <a:pt x="1071" y="320"/>
                  </a:lnTo>
                  <a:lnTo>
                    <a:pt x="1075" y="318"/>
                  </a:lnTo>
                  <a:lnTo>
                    <a:pt x="1073" y="322"/>
                  </a:lnTo>
                  <a:lnTo>
                    <a:pt x="1075" y="320"/>
                  </a:lnTo>
                  <a:lnTo>
                    <a:pt x="1075" y="322"/>
                  </a:lnTo>
                  <a:lnTo>
                    <a:pt x="1075" y="323"/>
                  </a:lnTo>
                  <a:lnTo>
                    <a:pt x="1080" y="323"/>
                  </a:lnTo>
                  <a:lnTo>
                    <a:pt x="1082" y="323"/>
                  </a:lnTo>
                  <a:lnTo>
                    <a:pt x="1083" y="323"/>
                  </a:lnTo>
                  <a:lnTo>
                    <a:pt x="1085" y="325"/>
                  </a:lnTo>
                  <a:lnTo>
                    <a:pt x="1082" y="325"/>
                  </a:lnTo>
                  <a:lnTo>
                    <a:pt x="1082" y="327"/>
                  </a:lnTo>
                  <a:lnTo>
                    <a:pt x="1083" y="327"/>
                  </a:lnTo>
                  <a:lnTo>
                    <a:pt x="1085" y="325"/>
                  </a:lnTo>
                  <a:lnTo>
                    <a:pt x="1088" y="327"/>
                  </a:lnTo>
                  <a:lnTo>
                    <a:pt x="1090" y="325"/>
                  </a:lnTo>
                  <a:lnTo>
                    <a:pt x="1092" y="325"/>
                  </a:lnTo>
                  <a:lnTo>
                    <a:pt x="1092" y="327"/>
                  </a:lnTo>
                  <a:lnTo>
                    <a:pt x="1090" y="327"/>
                  </a:lnTo>
                  <a:lnTo>
                    <a:pt x="1088" y="327"/>
                  </a:lnTo>
                  <a:lnTo>
                    <a:pt x="1090" y="329"/>
                  </a:lnTo>
                  <a:lnTo>
                    <a:pt x="1094" y="327"/>
                  </a:lnTo>
                  <a:lnTo>
                    <a:pt x="1094" y="329"/>
                  </a:lnTo>
                  <a:lnTo>
                    <a:pt x="1092" y="329"/>
                  </a:lnTo>
                  <a:lnTo>
                    <a:pt x="1092" y="330"/>
                  </a:lnTo>
                  <a:lnTo>
                    <a:pt x="1095" y="329"/>
                  </a:lnTo>
                  <a:lnTo>
                    <a:pt x="1095" y="330"/>
                  </a:lnTo>
                  <a:lnTo>
                    <a:pt x="1097" y="330"/>
                  </a:lnTo>
                  <a:lnTo>
                    <a:pt x="1099" y="330"/>
                  </a:lnTo>
                  <a:lnTo>
                    <a:pt x="1102" y="329"/>
                  </a:lnTo>
                  <a:lnTo>
                    <a:pt x="1102" y="332"/>
                  </a:lnTo>
                  <a:lnTo>
                    <a:pt x="1102" y="334"/>
                  </a:lnTo>
                  <a:lnTo>
                    <a:pt x="1104" y="334"/>
                  </a:lnTo>
                  <a:lnTo>
                    <a:pt x="1106" y="335"/>
                  </a:lnTo>
                  <a:lnTo>
                    <a:pt x="1107" y="335"/>
                  </a:lnTo>
                  <a:lnTo>
                    <a:pt x="1107" y="334"/>
                  </a:lnTo>
                  <a:lnTo>
                    <a:pt x="1109" y="334"/>
                  </a:lnTo>
                  <a:lnTo>
                    <a:pt x="1109" y="335"/>
                  </a:lnTo>
                  <a:lnTo>
                    <a:pt x="1107" y="337"/>
                  </a:lnTo>
                  <a:lnTo>
                    <a:pt x="1109" y="339"/>
                  </a:lnTo>
                  <a:lnTo>
                    <a:pt x="1112" y="335"/>
                  </a:lnTo>
                  <a:lnTo>
                    <a:pt x="1114" y="337"/>
                  </a:lnTo>
                  <a:lnTo>
                    <a:pt x="1116" y="335"/>
                  </a:lnTo>
                  <a:lnTo>
                    <a:pt x="1117" y="334"/>
                  </a:lnTo>
                  <a:lnTo>
                    <a:pt x="1117" y="337"/>
                  </a:lnTo>
                  <a:lnTo>
                    <a:pt x="1121" y="334"/>
                  </a:lnTo>
                  <a:lnTo>
                    <a:pt x="1123" y="334"/>
                  </a:lnTo>
                  <a:lnTo>
                    <a:pt x="1121" y="337"/>
                  </a:lnTo>
                  <a:lnTo>
                    <a:pt x="1123" y="337"/>
                  </a:lnTo>
                  <a:lnTo>
                    <a:pt x="1123" y="334"/>
                  </a:lnTo>
                  <a:lnTo>
                    <a:pt x="1128" y="334"/>
                  </a:lnTo>
                  <a:lnTo>
                    <a:pt x="1128" y="335"/>
                  </a:lnTo>
                  <a:lnTo>
                    <a:pt x="1133" y="335"/>
                  </a:lnTo>
                  <a:lnTo>
                    <a:pt x="1135" y="334"/>
                  </a:lnTo>
                  <a:lnTo>
                    <a:pt x="1136" y="335"/>
                  </a:lnTo>
                  <a:lnTo>
                    <a:pt x="1138" y="337"/>
                  </a:lnTo>
                  <a:lnTo>
                    <a:pt x="1140" y="368"/>
                  </a:lnTo>
                  <a:lnTo>
                    <a:pt x="1140" y="395"/>
                  </a:lnTo>
                  <a:lnTo>
                    <a:pt x="1140" y="409"/>
                  </a:lnTo>
                  <a:lnTo>
                    <a:pt x="1140" y="429"/>
                  </a:lnTo>
                  <a:lnTo>
                    <a:pt x="1141" y="462"/>
                  </a:lnTo>
                  <a:lnTo>
                    <a:pt x="1141" y="482"/>
                  </a:lnTo>
                  <a:lnTo>
                    <a:pt x="1141" y="505"/>
                  </a:lnTo>
                  <a:lnTo>
                    <a:pt x="1145" y="506"/>
                  </a:lnTo>
                  <a:lnTo>
                    <a:pt x="1148" y="510"/>
                  </a:lnTo>
                  <a:lnTo>
                    <a:pt x="1148" y="513"/>
                  </a:lnTo>
                  <a:lnTo>
                    <a:pt x="1152" y="515"/>
                  </a:lnTo>
                  <a:lnTo>
                    <a:pt x="1153" y="515"/>
                  </a:lnTo>
                  <a:lnTo>
                    <a:pt x="1152" y="517"/>
                  </a:lnTo>
                  <a:lnTo>
                    <a:pt x="1155" y="515"/>
                  </a:lnTo>
                  <a:lnTo>
                    <a:pt x="1155" y="518"/>
                  </a:lnTo>
                  <a:lnTo>
                    <a:pt x="1157" y="518"/>
                  </a:lnTo>
                  <a:lnTo>
                    <a:pt x="1157" y="520"/>
                  </a:lnTo>
                  <a:lnTo>
                    <a:pt x="1159" y="523"/>
                  </a:lnTo>
                  <a:lnTo>
                    <a:pt x="1160" y="525"/>
                  </a:lnTo>
                  <a:lnTo>
                    <a:pt x="1162" y="529"/>
                  </a:lnTo>
                  <a:lnTo>
                    <a:pt x="1162" y="530"/>
                  </a:lnTo>
                  <a:lnTo>
                    <a:pt x="1164" y="534"/>
                  </a:lnTo>
                  <a:lnTo>
                    <a:pt x="1162" y="535"/>
                  </a:lnTo>
                  <a:lnTo>
                    <a:pt x="1164" y="535"/>
                  </a:lnTo>
                  <a:lnTo>
                    <a:pt x="1165" y="535"/>
                  </a:lnTo>
                  <a:lnTo>
                    <a:pt x="1164" y="539"/>
                  </a:lnTo>
                  <a:lnTo>
                    <a:pt x="1164" y="540"/>
                  </a:lnTo>
                  <a:lnTo>
                    <a:pt x="1164" y="542"/>
                  </a:lnTo>
                  <a:lnTo>
                    <a:pt x="1162" y="546"/>
                  </a:lnTo>
                  <a:lnTo>
                    <a:pt x="1162" y="547"/>
                  </a:lnTo>
                  <a:lnTo>
                    <a:pt x="1164" y="549"/>
                  </a:lnTo>
                  <a:lnTo>
                    <a:pt x="1164" y="551"/>
                  </a:lnTo>
                  <a:lnTo>
                    <a:pt x="1167" y="554"/>
                  </a:lnTo>
                  <a:lnTo>
                    <a:pt x="1169" y="554"/>
                  </a:lnTo>
                  <a:lnTo>
                    <a:pt x="1170" y="556"/>
                  </a:lnTo>
                  <a:lnTo>
                    <a:pt x="1174" y="556"/>
                  </a:lnTo>
                  <a:lnTo>
                    <a:pt x="1172" y="558"/>
                  </a:lnTo>
                  <a:lnTo>
                    <a:pt x="1169" y="559"/>
                  </a:lnTo>
                  <a:lnTo>
                    <a:pt x="1172" y="563"/>
                  </a:lnTo>
                  <a:lnTo>
                    <a:pt x="1174" y="561"/>
                  </a:lnTo>
                  <a:lnTo>
                    <a:pt x="1174" y="563"/>
                  </a:lnTo>
                  <a:lnTo>
                    <a:pt x="1176" y="564"/>
                  </a:lnTo>
                  <a:lnTo>
                    <a:pt x="1174" y="566"/>
                  </a:lnTo>
                  <a:lnTo>
                    <a:pt x="1176" y="568"/>
                  </a:lnTo>
                  <a:lnTo>
                    <a:pt x="1177" y="568"/>
                  </a:lnTo>
                  <a:lnTo>
                    <a:pt x="1177" y="571"/>
                  </a:lnTo>
                  <a:lnTo>
                    <a:pt x="1181" y="571"/>
                  </a:lnTo>
                  <a:lnTo>
                    <a:pt x="1176" y="576"/>
                  </a:lnTo>
                  <a:lnTo>
                    <a:pt x="1176" y="578"/>
                  </a:lnTo>
                  <a:lnTo>
                    <a:pt x="1179" y="580"/>
                  </a:lnTo>
                  <a:lnTo>
                    <a:pt x="1181" y="581"/>
                  </a:lnTo>
                  <a:lnTo>
                    <a:pt x="1182" y="581"/>
                  </a:lnTo>
                  <a:lnTo>
                    <a:pt x="1182" y="585"/>
                  </a:lnTo>
                  <a:lnTo>
                    <a:pt x="1184" y="587"/>
                  </a:lnTo>
                  <a:lnTo>
                    <a:pt x="1184" y="590"/>
                  </a:lnTo>
                  <a:lnTo>
                    <a:pt x="1184" y="592"/>
                  </a:lnTo>
                  <a:lnTo>
                    <a:pt x="1186" y="592"/>
                  </a:lnTo>
                  <a:lnTo>
                    <a:pt x="1188" y="590"/>
                  </a:lnTo>
                  <a:lnTo>
                    <a:pt x="1191" y="590"/>
                  </a:lnTo>
                  <a:lnTo>
                    <a:pt x="1191" y="592"/>
                  </a:lnTo>
                  <a:lnTo>
                    <a:pt x="1189" y="592"/>
                  </a:lnTo>
                  <a:lnTo>
                    <a:pt x="1191" y="593"/>
                  </a:lnTo>
                  <a:lnTo>
                    <a:pt x="1189" y="593"/>
                  </a:lnTo>
                  <a:lnTo>
                    <a:pt x="1189" y="597"/>
                  </a:lnTo>
                  <a:lnTo>
                    <a:pt x="1191" y="597"/>
                  </a:lnTo>
                  <a:lnTo>
                    <a:pt x="1189" y="599"/>
                  </a:lnTo>
                  <a:lnTo>
                    <a:pt x="1188" y="599"/>
                  </a:lnTo>
                  <a:lnTo>
                    <a:pt x="1188" y="600"/>
                  </a:lnTo>
                  <a:lnTo>
                    <a:pt x="1189" y="600"/>
                  </a:lnTo>
                  <a:lnTo>
                    <a:pt x="1189" y="602"/>
                  </a:lnTo>
                  <a:lnTo>
                    <a:pt x="1191" y="602"/>
                  </a:lnTo>
                  <a:lnTo>
                    <a:pt x="1191" y="605"/>
                  </a:lnTo>
                  <a:lnTo>
                    <a:pt x="1193" y="607"/>
                  </a:lnTo>
                  <a:lnTo>
                    <a:pt x="1189" y="609"/>
                  </a:lnTo>
                  <a:lnTo>
                    <a:pt x="1188" y="609"/>
                  </a:lnTo>
                  <a:lnTo>
                    <a:pt x="1188" y="611"/>
                  </a:lnTo>
                  <a:lnTo>
                    <a:pt x="1188" y="612"/>
                  </a:lnTo>
                  <a:lnTo>
                    <a:pt x="1188" y="614"/>
                  </a:lnTo>
                  <a:lnTo>
                    <a:pt x="1189" y="614"/>
                  </a:lnTo>
                  <a:lnTo>
                    <a:pt x="1189" y="616"/>
                  </a:lnTo>
                  <a:lnTo>
                    <a:pt x="1191" y="616"/>
                  </a:lnTo>
                  <a:lnTo>
                    <a:pt x="1191" y="617"/>
                  </a:lnTo>
                  <a:lnTo>
                    <a:pt x="1191" y="619"/>
                  </a:lnTo>
                  <a:lnTo>
                    <a:pt x="1189" y="619"/>
                  </a:lnTo>
                  <a:lnTo>
                    <a:pt x="1189" y="621"/>
                  </a:lnTo>
                  <a:lnTo>
                    <a:pt x="1188" y="621"/>
                  </a:lnTo>
                  <a:lnTo>
                    <a:pt x="1188" y="623"/>
                  </a:lnTo>
                  <a:lnTo>
                    <a:pt x="1188" y="624"/>
                  </a:lnTo>
                  <a:lnTo>
                    <a:pt x="1189" y="626"/>
                  </a:lnTo>
                  <a:lnTo>
                    <a:pt x="1188" y="628"/>
                  </a:lnTo>
                  <a:lnTo>
                    <a:pt x="1189" y="628"/>
                  </a:lnTo>
                  <a:lnTo>
                    <a:pt x="1189" y="629"/>
                  </a:lnTo>
                  <a:lnTo>
                    <a:pt x="1186" y="633"/>
                  </a:lnTo>
                  <a:lnTo>
                    <a:pt x="1186" y="634"/>
                  </a:lnTo>
                  <a:lnTo>
                    <a:pt x="1182" y="638"/>
                  </a:lnTo>
                  <a:lnTo>
                    <a:pt x="1184" y="640"/>
                  </a:lnTo>
                  <a:lnTo>
                    <a:pt x="1184" y="641"/>
                  </a:lnTo>
                  <a:lnTo>
                    <a:pt x="1184" y="645"/>
                  </a:lnTo>
                  <a:lnTo>
                    <a:pt x="1179" y="646"/>
                  </a:lnTo>
                  <a:lnTo>
                    <a:pt x="1177" y="650"/>
                  </a:lnTo>
                  <a:lnTo>
                    <a:pt x="1177" y="652"/>
                  </a:lnTo>
                  <a:lnTo>
                    <a:pt x="1179" y="655"/>
                  </a:lnTo>
                  <a:lnTo>
                    <a:pt x="1177" y="653"/>
                  </a:lnTo>
                  <a:lnTo>
                    <a:pt x="1174" y="655"/>
                  </a:lnTo>
                  <a:lnTo>
                    <a:pt x="1174" y="657"/>
                  </a:lnTo>
                  <a:lnTo>
                    <a:pt x="1172" y="660"/>
                  </a:lnTo>
                  <a:lnTo>
                    <a:pt x="1176" y="662"/>
                  </a:lnTo>
                  <a:lnTo>
                    <a:pt x="1176" y="664"/>
                  </a:lnTo>
                  <a:lnTo>
                    <a:pt x="1176" y="665"/>
                  </a:lnTo>
                  <a:lnTo>
                    <a:pt x="1177" y="669"/>
                  </a:lnTo>
                  <a:lnTo>
                    <a:pt x="1176" y="669"/>
                  </a:lnTo>
                  <a:lnTo>
                    <a:pt x="1177" y="670"/>
                  </a:lnTo>
                  <a:lnTo>
                    <a:pt x="1174" y="672"/>
                  </a:lnTo>
                  <a:lnTo>
                    <a:pt x="1172" y="674"/>
                  </a:lnTo>
                  <a:lnTo>
                    <a:pt x="1172" y="677"/>
                  </a:lnTo>
                  <a:lnTo>
                    <a:pt x="1172" y="679"/>
                  </a:lnTo>
                  <a:lnTo>
                    <a:pt x="1170" y="681"/>
                  </a:lnTo>
                  <a:lnTo>
                    <a:pt x="1170" y="682"/>
                  </a:lnTo>
                  <a:lnTo>
                    <a:pt x="1174" y="686"/>
                  </a:lnTo>
                  <a:lnTo>
                    <a:pt x="1177" y="686"/>
                  </a:lnTo>
                  <a:lnTo>
                    <a:pt x="1176" y="693"/>
                  </a:lnTo>
                  <a:lnTo>
                    <a:pt x="1176" y="694"/>
                  </a:lnTo>
                  <a:lnTo>
                    <a:pt x="1177" y="699"/>
                  </a:lnTo>
                  <a:lnTo>
                    <a:pt x="1177" y="703"/>
                  </a:lnTo>
                  <a:lnTo>
                    <a:pt x="1179" y="703"/>
                  </a:lnTo>
                  <a:lnTo>
                    <a:pt x="1177" y="703"/>
                  </a:lnTo>
                  <a:lnTo>
                    <a:pt x="1177" y="706"/>
                  </a:lnTo>
                  <a:lnTo>
                    <a:pt x="1176" y="708"/>
                  </a:lnTo>
                  <a:lnTo>
                    <a:pt x="1176" y="711"/>
                  </a:lnTo>
                  <a:lnTo>
                    <a:pt x="1172" y="718"/>
                  </a:lnTo>
                  <a:lnTo>
                    <a:pt x="1164" y="720"/>
                  </a:lnTo>
                  <a:lnTo>
                    <a:pt x="1164" y="722"/>
                  </a:lnTo>
                  <a:lnTo>
                    <a:pt x="1155" y="739"/>
                  </a:lnTo>
                  <a:lnTo>
                    <a:pt x="1165" y="754"/>
                  </a:lnTo>
                  <a:lnTo>
                    <a:pt x="1145" y="754"/>
                  </a:lnTo>
                  <a:lnTo>
                    <a:pt x="1117" y="766"/>
                  </a:lnTo>
                  <a:lnTo>
                    <a:pt x="1116" y="768"/>
                  </a:lnTo>
                  <a:lnTo>
                    <a:pt x="1087" y="780"/>
                  </a:lnTo>
                  <a:lnTo>
                    <a:pt x="1080" y="788"/>
                  </a:lnTo>
                  <a:lnTo>
                    <a:pt x="1078" y="787"/>
                  </a:lnTo>
                  <a:lnTo>
                    <a:pt x="1087" y="776"/>
                  </a:lnTo>
                  <a:lnTo>
                    <a:pt x="1097" y="769"/>
                  </a:lnTo>
                  <a:lnTo>
                    <a:pt x="1104" y="771"/>
                  </a:lnTo>
                  <a:lnTo>
                    <a:pt x="1107" y="768"/>
                  </a:lnTo>
                  <a:lnTo>
                    <a:pt x="1104" y="768"/>
                  </a:lnTo>
                  <a:lnTo>
                    <a:pt x="1100" y="768"/>
                  </a:lnTo>
                  <a:lnTo>
                    <a:pt x="1099" y="764"/>
                  </a:lnTo>
                  <a:lnTo>
                    <a:pt x="1076" y="769"/>
                  </a:lnTo>
                  <a:lnTo>
                    <a:pt x="1085" y="756"/>
                  </a:lnTo>
                  <a:lnTo>
                    <a:pt x="1085" y="746"/>
                  </a:lnTo>
                  <a:lnTo>
                    <a:pt x="1082" y="742"/>
                  </a:lnTo>
                  <a:lnTo>
                    <a:pt x="1073" y="746"/>
                  </a:lnTo>
                  <a:lnTo>
                    <a:pt x="1068" y="756"/>
                  </a:lnTo>
                  <a:lnTo>
                    <a:pt x="1063" y="754"/>
                  </a:lnTo>
                  <a:lnTo>
                    <a:pt x="1049" y="742"/>
                  </a:lnTo>
                  <a:lnTo>
                    <a:pt x="1053" y="751"/>
                  </a:lnTo>
                  <a:lnTo>
                    <a:pt x="1058" y="754"/>
                  </a:lnTo>
                  <a:lnTo>
                    <a:pt x="1056" y="768"/>
                  </a:lnTo>
                  <a:lnTo>
                    <a:pt x="1066" y="773"/>
                  </a:lnTo>
                  <a:lnTo>
                    <a:pt x="1059" y="778"/>
                  </a:lnTo>
                  <a:lnTo>
                    <a:pt x="1063" y="778"/>
                  </a:lnTo>
                  <a:lnTo>
                    <a:pt x="1061" y="781"/>
                  </a:lnTo>
                  <a:lnTo>
                    <a:pt x="1066" y="781"/>
                  </a:lnTo>
                  <a:lnTo>
                    <a:pt x="1065" y="780"/>
                  </a:lnTo>
                  <a:lnTo>
                    <a:pt x="1068" y="785"/>
                  </a:lnTo>
                  <a:lnTo>
                    <a:pt x="1075" y="787"/>
                  </a:lnTo>
                  <a:lnTo>
                    <a:pt x="1068" y="785"/>
                  </a:lnTo>
                  <a:lnTo>
                    <a:pt x="1068" y="793"/>
                  </a:lnTo>
                  <a:lnTo>
                    <a:pt x="1063" y="792"/>
                  </a:lnTo>
                  <a:lnTo>
                    <a:pt x="1051" y="807"/>
                  </a:lnTo>
                  <a:lnTo>
                    <a:pt x="1042" y="805"/>
                  </a:lnTo>
                  <a:lnTo>
                    <a:pt x="1042" y="816"/>
                  </a:lnTo>
                  <a:lnTo>
                    <a:pt x="1039" y="816"/>
                  </a:lnTo>
                  <a:lnTo>
                    <a:pt x="1034" y="829"/>
                  </a:lnTo>
                  <a:lnTo>
                    <a:pt x="1008" y="848"/>
                  </a:lnTo>
                  <a:lnTo>
                    <a:pt x="994" y="857"/>
                  </a:lnTo>
                  <a:lnTo>
                    <a:pt x="994" y="853"/>
                  </a:lnTo>
                  <a:lnTo>
                    <a:pt x="984" y="855"/>
                  </a:lnTo>
                  <a:lnTo>
                    <a:pt x="971" y="860"/>
                  </a:lnTo>
                  <a:lnTo>
                    <a:pt x="969" y="869"/>
                  </a:lnTo>
                  <a:lnTo>
                    <a:pt x="993" y="858"/>
                  </a:lnTo>
                  <a:lnTo>
                    <a:pt x="945" y="882"/>
                  </a:lnTo>
                  <a:lnTo>
                    <a:pt x="965" y="870"/>
                  </a:lnTo>
                  <a:lnTo>
                    <a:pt x="965" y="865"/>
                  </a:lnTo>
                  <a:lnTo>
                    <a:pt x="941" y="874"/>
                  </a:lnTo>
                  <a:lnTo>
                    <a:pt x="941" y="870"/>
                  </a:lnTo>
                  <a:lnTo>
                    <a:pt x="948" y="869"/>
                  </a:lnTo>
                  <a:lnTo>
                    <a:pt x="941" y="867"/>
                  </a:lnTo>
                  <a:lnTo>
                    <a:pt x="950" y="853"/>
                  </a:lnTo>
                  <a:lnTo>
                    <a:pt x="943" y="862"/>
                  </a:lnTo>
                  <a:lnTo>
                    <a:pt x="936" y="863"/>
                  </a:lnTo>
                  <a:lnTo>
                    <a:pt x="938" y="858"/>
                  </a:lnTo>
                  <a:lnTo>
                    <a:pt x="933" y="867"/>
                  </a:lnTo>
                  <a:lnTo>
                    <a:pt x="929" y="869"/>
                  </a:lnTo>
                  <a:lnTo>
                    <a:pt x="926" y="863"/>
                  </a:lnTo>
                  <a:lnTo>
                    <a:pt x="926" y="857"/>
                  </a:lnTo>
                  <a:lnTo>
                    <a:pt x="924" y="858"/>
                  </a:lnTo>
                  <a:lnTo>
                    <a:pt x="921" y="853"/>
                  </a:lnTo>
                  <a:lnTo>
                    <a:pt x="923" y="860"/>
                  </a:lnTo>
                  <a:lnTo>
                    <a:pt x="926" y="858"/>
                  </a:lnTo>
                  <a:lnTo>
                    <a:pt x="924" y="867"/>
                  </a:lnTo>
                  <a:lnTo>
                    <a:pt x="928" y="869"/>
                  </a:lnTo>
                  <a:lnTo>
                    <a:pt x="918" y="875"/>
                  </a:lnTo>
                  <a:lnTo>
                    <a:pt x="923" y="870"/>
                  </a:lnTo>
                  <a:lnTo>
                    <a:pt x="921" y="863"/>
                  </a:lnTo>
                  <a:lnTo>
                    <a:pt x="918" y="870"/>
                  </a:lnTo>
                  <a:lnTo>
                    <a:pt x="916" y="869"/>
                  </a:lnTo>
                  <a:lnTo>
                    <a:pt x="916" y="865"/>
                  </a:lnTo>
                  <a:lnTo>
                    <a:pt x="911" y="867"/>
                  </a:lnTo>
                  <a:lnTo>
                    <a:pt x="911" y="860"/>
                  </a:lnTo>
                  <a:lnTo>
                    <a:pt x="911" y="848"/>
                  </a:lnTo>
                  <a:lnTo>
                    <a:pt x="909" y="860"/>
                  </a:lnTo>
                  <a:lnTo>
                    <a:pt x="907" y="858"/>
                  </a:lnTo>
                  <a:lnTo>
                    <a:pt x="902" y="858"/>
                  </a:lnTo>
                  <a:lnTo>
                    <a:pt x="902" y="862"/>
                  </a:lnTo>
                  <a:lnTo>
                    <a:pt x="907" y="867"/>
                  </a:lnTo>
                  <a:lnTo>
                    <a:pt x="906" y="874"/>
                  </a:lnTo>
                  <a:lnTo>
                    <a:pt x="911" y="874"/>
                  </a:lnTo>
                  <a:lnTo>
                    <a:pt x="918" y="881"/>
                  </a:lnTo>
                  <a:lnTo>
                    <a:pt x="911" y="884"/>
                  </a:lnTo>
                  <a:lnTo>
                    <a:pt x="914" y="886"/>
                  </a:lnTo>
                  <a:lnTo>
                    <a:pt x="919" y="881"/>
                  </a:lnTo>
                  <a:lnTo>
                    <a:pt x="926" y="887"/>
                  </a:lnTo>
                  <a:lnTo>
                    <a:pt x="900" y="901"/>
                  </a:lnTo>
                  <a:lnTo>
                    <a:pt x="897" y="898"/>
                  </a:lnTo>
                  <a:lnTo>
                    <a:pt x="897" y="893"/>
                  </a:lnTo>
                  <a:lnTo>
                    <a:pt x="894" y="891"/>
                  </a:lnTo>
                  <a:lnTo>
                    <a:pt x="890" y="882"/>
                  </a:lnTo>
                  <a:lnTo>
                    <a:pt x="885" y="886"/>
                  </a:lnTo>
                  <a:lnTo>
                    <a:pt x="888" y="886"/>
                  </a:lnTo>
                  <a:lnTo>
                    <a:pt x="892" y="891"/>
                  </a:lnTo>
                  <a:lnTo>
                    <a:pt x="890" y="893"/>
                  </a:lnTo>
                  <a:lnTo>
                    <a:pt x="883" y="891"/>
                  </a:lnTo>
                  <a:lnTo>
                    <a:pt x="888" y="896"/>
                  </a:lnTo>
                  <a:lnTo>
                    <a:pt x="888" y="901"/>
                  </a:lnTo>
                  <a:lnTo>
                    <a:pt x="888" y="904"/>
                  </a:lnTo>
                  <a:lnTo>
                    <a:pt x="890" y="910"/>
                  </a:lnTo>
                  <a:lnTo>
                    <a:pt x="887" y="911"/>
                  </a:lnTo>
                  <a:lnTo>
                    <a:pt x="873" y="922"/>
                  </a:lnTo>
                  <a:lnTo>
                    <a:pt x="876" y="906"/>
                  </a:lnTo>
                  <a:lnTo>
                    <a:pt x="871" y="911"/>
                  </a:lnTo>
                  <a:lnTo>
                    <a:pt x="875" y="915"/>
                  </a:lnTo>
                  <a:lnTo>
                    <a:pt x="871" y="922"/>
                  </a:lnTo>
                  <a:lnTo>
                    <a:pt x="866" y="920"/>
                  </a:lnTo>
                  <a:lnTo>
                    <a:pt x="866" y="913"/>
                  </a:lnTo>
                  <a:lnTo>
                    <a:pt x="856" y="920"/>
                  </a:lnTo>
                  <a:lnTo>
                    <a:pt x="856" y="916"/>
                  </a:lnTo>
                  <a:lnTo>
                    <a:pt x="853" y="916"/>
                  </a:lnTo>
                  <a:lnTo>
                    <a:pt x="854" y="922"/>
                  </a:lnTo>
                  <a:lnTo>
                    <a:pt x="844" y="927"/>
                  </a:lnTo>
                  <a:lnTo>
                    <a:pt x="846" y="928"/>
                  </a:lnTo>
                  <a:lnTo>
                    <a:pt x="842" y="930"/>
                  </a:lnTo>
                  <a:lnTo>
                    <a:pt x="846" y="928"/>
                  </a:lnTo>
                  <a:lnTo>
                    <a:pt x="858" y="928"/>
                  </a:lnTo>
                  <a:lnTo>
                    <a:pt x="866" y="922"/>
                  </a:lnTo>
                  <a:lnTo>
                    <a:pt x="866" y="932"/>
                  </a:lnTo>
                  <a:lnTo>
                    <a:pt x="858" y="942"/>
                  </a:lnTo>
                  <a:lnTo>
                    <a:pt x="849" y="954"/>
                  </a:lnTo>
                  <a:lnTo>
                    <a:pt x="846" y="952"/>
                  </a:lnTo>
                  <a:lnTo>
                    <a:pt x="847" y="952"/>
                  </a:lnTo>
                  <a:lnTo>
                    <a:pt x="842" y="947"/>
                  </a:lnTo>
                  <a:lnTo>
                    <a:pt x="834" y="951"/>
                  </a:lnTo>
                  <a:lnTo>
                    <a:pt x="835" y="947"/>
                  </a:lnTo>
                  <a:lnTo>
                    <a:pt x="824" y="949"/>
                  </a:lnTo>
                  <a:lnTo>
                    <a:pt x="822" y="947"/>
                  </a:lnTo>
                  <a:lnTo>
                    <a:pt x="818" y="947"/>
                  </a:lnTo>
                  <a:lnTo>
                    <a:pt x="820" y="951"/>
                  </a:lnTo>
                  <a:lnTo>
                    <a:pt x="824" y="952"/>
                  </a:lnTo>
                  <a:lnTo>
                    <a:pt x="832" y="951"/>
                  </a:lnTo>
                  <a:lnTo>
                    <a:pt x="830" y="957"/>
                  </a:lnTo>
                  <a:lnTo>
                    <a:pt x="837" y="964"/>
                  </a:lnTo>
                  <a:lnTo>
                    <a:pt x="835" y="964"/>
                  </a:lnTo>
                  <a:lnTo>
                    <a:pt x="837" y="966"/>
                  </a:lnTo>
                  <a:lnTo>
                    <a:pt x="834" y="971"/>
                  </a:lnTo>
                  <a:lnTo>
                    <a:pt x="830" y="973"/>
                  </a:lnTo>
                  <a:lnTo>
                    <a:pt x="835" y="973"/>
                  </a:lnTo>
                  <a:lnTo>
                    <a:pt x="839" y="964"/>
                  </a:lnTo>
                  <a:lnTo>
                    <a:pt x="844" y="966"/>
                  </a:lnTo>
                  <a:lnTo>
                    <a:pt x="837" y="980"/>
                  </a:lnTo>
                  <a:lnTo>
                    <a:pt x="829" y="1005"/>
                  </a:lnTo>
                  <a:lnTo>
                    <a:pt x="820" y="1005"/>
                  </a:lnTo>
                  <a:lnTo>
                    <a:pt x="820" y="993"/>
                  </a:lnTo>
                  <a:lnTo>
                    <a:pt x="817" y="1004"/>
                  </a:lnTo>
                  <a:lnTo>
                    <a:pt x="810" y="1007"/>
                  </a:lnTo>
                  <a:lnTo>
                    <a:pt x="796" y="995"/>
                  </a:lnTo>
                  <a:lnTo>
                    <a:pt x="803" y="1009"/>
                  </a:lnTo>
                  <a:lnTo>
                    <a:pt x="793" y="1009"/>
                  </a:lnTo>
                  <a:lnTo>
                    <a:pt x="815" y="1016"/>
                  </a:lnTo>
                  <a:lnTo>
                    <a:pt x="827" y="1012"/>
                  </a:lnTo>
                  <a:lnTo>
                    <a:pt x="818" y="1031"/>
                  </a:lnTo>
                  <a:lnTo>
                    <a:pt x="822" y="1039"/>
                  </a:lnTo>
                  <a:lnTo>
                    <a:pt x="813" y="1041"/>
                  </a:lnTo>
                  <a:lnTo>
                    <a:pt x="813" y="1055"/>
                  </a:lnTo>
                  <a:lnTo>
                    <a:pt x="820" y="1062"/>
                  </a:lnTo>
                  <a:lnTo>
                    <a:pt x="824" y="1082"/>
                  </a:lnTo>
                  <a:lnTo>
                    <a:pt x="825" y="1091"/>
                  </a:lnTo>
                  <a:lnTo>
                    <a:pt x="822" y="1094"/>
                  </a:lnTo>
                  <a:lnTo>
                    <a:pt x="825" y="1104"/>
                  </a:lnTo>
                  <a:lnTo>
                    <a:pt x="830" y="1108"/>
                  </a:lnTo>
                  <a:lnTo>
                    <a:pt x="832" y="1127"/>
                  </a:lnTo>
                  <a:lnTo>
                    <a:pt x="842" y="1139"/>
                  </a:lnTo>
                  <a:lnTo>
                    <a:pt x="839" y="1145"/>
                  </a:lnTo>
                  <a:lnTo>
                    <a:pt x="846" y="1145"/>
                  </a:lnTo>
                  <a:lnTo>
                    <a:pt x="849" y="1151"/>
                  </a:lnTo>
                  <a:lnTo>
                    <a:pt x="837" y="1149"/>
                  </a:lnTo>
                  <a:lnTo>
                    <a:pt x="837" y="1152"/>
                  </a:lnTo>
                  <a:lnTo>
                    <a:pt x="829" y="1154"/>
                  </a:lnTo>
                  <a:lnTo>
                    <a:pt x="829" y="1163"/>
                  </a:lnTo>
                  <a:lnTo>
                    <a:pt x="824" y="1163"/>
                  </a:lnTo>
                  <a:lnTo>
                    <a:pt x="808" y="1152"/>
                  </a:lnTo>
                  <a:lnTo>
                    <a:pt x="810" y="1151"/>
                  </a:lnTo>
                  <a:lnTo>
                    <a:pt x="806" y="1149"/>
                  </a:lnTo>
                  <a:lnTo>
                    <a:pt x="803" y="1142"/>
                  </a:lnTo>
                  <a:lnTo>
                    <a:pt x="782" y="1139"/>
                  </a:lnTo>
                  <a:lnTo>
                    <a:pt x="765" y="1139"/>
                  </a:lnTo>
                  <a:lnTo>
                    <a:pt x="762" y="1140"/>
                  </a:lnTo>
                  <a:lnTo>
                    <a:pt x="760" y="1137"/>
                  </a:lnTo>
                  <a:lnTo>
                    <a:pt x="750" y="1139"/>
                  </a:lnTo>
                  <a:lnTo>
                    <a:pt x="741" y="1133"/>
                  </a:lnTo>
                  <a:lnTo>
                    <a:pt x="743" y="1132"/>
                  </a:lnTo>
                  <a:lnTo>
                    <a:pt x="741" y="1130"/>
                  </a:lnTo>
                  <a:lnTo>
                    <a:pt x="738" y="1132"/>
                  </a:lnTo>
                  <a:lnTo>
                    <a:pt x="736" y="1127"/>
                  </a:lnTo>
                  <a:lnTo>
                    <a:pt x="731" y="1127"/>
                  </a:lnTo>
                  <a:lnTo>
                    <a:pt x="726" y="1120"/>
                  </a:lnTo>
                  <a:lnTo>
                    <a:pt x="723" y="1122"/>
                  </a:lnTo>
                  <a:lnTo>
                    <a:pt x="711" y="1116"/>
                  </a:lnTo>
                  <a:lnTo>
                    <a:pt x="704" y="1118"/>
                  </a:lnTo>
                  <a:lnTo>
                    <a:pt x="690" y="1103"/>
                  </a:lnTo>
                  <a:lnTo>
                    <a:pt x="682" y="1104"/>
                  </a:lnTo>
                  <a:lnTo>
                    <a:pt x="678" y="1101"/>
                  </a:lnTo>
                  <a:lnTo>
                    <a:pt x="663" y="1098"/>
                  </a:lnTo>
                  <a:lnTo>
                    <a:pt x="663" y="1091"/>
                  </a:lnTo>
                  <a:lnTo>
                    <a:pt x="658" y="1084"/>
                  </a:lnTo>
                  <a:lnTo>
                    <a:pt x="658" y="1080"/>
                  </a:lnTo>
                  <a:lnTo>
                    <a:pt x="647" y="1050"/>
                  </a:lnTo>
                  <a:lnTo>
                    <a:pt x="637" y="1041"/>
                  </a:lnTo>
                  <a:lnTo>
                    <a:pt x="637" y="1036"/>
                  </a:lnTo>
                  <a:lnTo>
                    <a:pt x="632" y="1031"/>
                  </a:lnTo>
                  <a:lnTo>
                    <a:pt x="634" y="1014"/>
                  </a:lnTo>
                  <a:lnTo>
                    <a:pt x="632" y="1005"/>
                  </a:lnTo>
                  <a:lnTo>
                    <a:pt x="624" y="1000"/>
                  </a:lnTo>
                  <a:lnTo>
                    <a:pt x="630" y="983"/>
                  </a:lnTo>
                  <a:lnTo>
                    <a:pt x="627" y="981"/>
                  </a:lnTo>
                  <a:lnTo>
                    <a:pt x="625" y="969"/>
                  </a:lnTo>
                  <a:lnTo>
                    <a:pt x="608" y="963"/>
                  </a:lnTo>
                  <a:lnTo>
                    <a:pt x="600" y="951"/>
                  </a:lnTo>
                  <a:lnTo>
                    <a:pt x="594" y="949"/>
                  </a:lnTo>
                  <a:lnTo>
                    <a:pt x="589" y="928"/>
                  </a:lnTo>
                  <a:lnTo>
                    <a:pt x="584" y="927"/>
                  </a:lnTo>
                  <a:lnTo>
                    <a:pt x="574" y="910"/>
                  </a:lnTo>
                  <a:lnTo>
                    <a:pt x="564" y="904"/>
                  </a:lnTo>
                  <a:lnTo>
                    <a:pt x="564" y="899"/>
                  </a:lnTo>
                  <a:lnTo>
                    <a:pt x="557" y="896"/>
                  </a:lnTo>
                  <a:lnTo>
                    <a:pt x="557" y="891"/>
                  </a:lnTo>
                  <a:lnTo>
                    <a:pt x="552" y="882"/>
                  </a:lnTo>
                  <a:lnTo>
                    <a:pt x="550" y="874"/>
                  </a:lnTo>
                  <a:lnTo>
                    <a:pt x="553" y="872"/>
                  </a:lnTo>
                  <a:lnTo>
                    <a:pt x="547" y="867"/>
                  </a:lnTo>
                  <a:lnTo>
                    <a:pt x="548" y="862"/>
                  </a:lnTo>
                  <a:lnTo>
                    <a:pt x="540" y="853"/>
                  </a:lnTo>
                  <a:lnTo>
                    <a:pt x="531" y="829"/>
                  </a:lnTo>
                  <a:lnTo>
                    <a:pt x="526" y="826"/>
                  </a:lnTo>
                  <a:lnTo>
                    <a:pt x="526" y="809"/>
                  </a:lnTo>
                  <a:lnTo>
                    <a:pt x="516" y="799"/>
                  </a:lnTo>
                  <a:lnTo>
                    <a:pt x="514" y="790"/>
                  </a:lnTo>
                  <a:lnTo>
                    <a:pt x="495" y="775"/>
                  </a:lnTo>
                  <a:lnTo>
                    <a:pt x="490" y="764"/>
                  </a:lnTo>
                  <a:lnTo>
                    <a:pt x="473" y="758"/>
                  </a:lnTo>
                  <a:lnTo>
                    <a:pt x="473" y="747"/>
                  </a:lnTo>
                  <a:lnTo>
                    <a:pt x="468" y="752"/>
                  </a:lnTo>
                  <a:lnTo>
                    <a:pt x="470" y="744"/>
                  </a:lnTo>
                  <a:lnTo>
                    <a:pt x="463" y="744"/>
                  </a:lnTo>
                  <a:lnTo>
                    <a:pt x="459" y="734"/>
                  </a:lnTo>
                  <a:lnTo>
                    <a:pt x="461" y="732"/>
                  </a:lnTo>
                  <a:lnTo>
                    <a:pt x="456" y="732"/>
                  </a:lnTo>
                  <a:lnTo>
                    <a:pt x="454" y="728"/>
                  </a:lnTo>
                  <a:lnTo>
                    <a:pt x="448" y="732"/>
                  </a:lnTo>
                  <a:lnTo>
                    <a:pt x="448" y="727"/>
                  </a:lnTo>
                  <a:lnTo>
                    <a:pt x="444" y="730"/>
                  </a:lnTo>
                  <a:lnTo>
                    <a:pt x="439" y="732"/>
                  </a:lnTo>
                  <a:lnTo>
                    <a:pt x="427" y="727"/>
                  </a:lnTo>
                  <a:lnTo>
                    <a:pt x="424" y="728"/>
                  </a:lnTo>
                  <a:lnTo>
                    <a:pt x="422" y="723"/>
                  </a:lnTo>
                  <a:lnTo>
                    <a:pt x="412" y="727"/>
                  </a:lnTo>
                  <a:lnTo>
                    <a:pt x="408" y="723"/>
                  </a:lnTo>
                  <a:lnTo>
                    <a:pt x="400" y="725"/>
                  </a:lnTo>
                  <a:lnTo>
                    <a:pt x="376" y="715"/>
                  </a:lnTo>
                  <a:lnTo>
                    <a:pt x="371" y="718"/>
                  </a:lnTo>
                  <a:lnTo>
                    <a:pt x="369" y="725"/>
                  </a:lnTo>
                  <a:lnTo>
                    <a:pt x="359" y="723"/>
                  </a:lnTo>
                  <a:lnTo>
                    <a:pt x="354" y="727"/>
                  </a:lnTo>
                  <a:lnTo>
                    <a:pt x="352" y="723"/>
                  </a:lnTo>
                  <a:lnTo>
                    <a:pt x="345" y="728"/>
                  </a:lnTo>
                  <a:lnTo>
                    <a:pt x="342" y="727"/>
                  </a:lnTo>
                  <a:lnTo>
                    <a:pt x="328" y="749"/>
                  </a:lnTo>
                  <a:lnTo>
                    <a:pt x="326" y="761"/>
                  </a:lnTo>
                  <a:lnTo>
                    <a:pt x="319" y="766"/>
                  </a:lnTo>
                  <a:lnTo>
                    <a:pt x="316" y="775"/>
                  </a:lnTo>
                  <a:lnTo>
                    <a:pt x="321" y="780"/>
                  </a:lnTo>
                  <a:lnTo>
                    <a:pt x="309" y="783"/>
                  </a:lnTo>
                  <a:lnTo>
                    <a:pt x="292" y="805"/>
                  </a:lnTo>
                  <a:lnTo>
                    <a:pt x="282" y="800"/>
                  </a:lnTo>
                  <a:lnTo>
                    <a:pt x="280" y="804"/>
                  </a:lnTo>
                  <a:lnTo>
                    <a:pt x="275" y="795"/>
                  </a:lnTo>
                  <a:lnTo>
                    <a:pt x="271" y="797"/>
                  </a:lnTo>
                  <a:lnTo>
                    <a:pt x="263" y="792"/>
                  </a:lnTo>
                  <a:lnTo>
                    <a:pt x="258" y="785"/>
                  </a:lnTo>
                  <a:lnTo>
                    <a:pt x="241" y="778"/>
                  </a:lnTo>
                  <a:lnTo>
                    <a:pt x="239" y="773"/>
                  </a:lnTo>
                  <a:lnTo>
                    <a:pt x="234" y="773"/>
                  </a:lnTo>
                  <a:lnTo>
                    <a:pt x="237" y="768"/>
                  </a:lnTo>
                  <a:lnTo>
                    <a:pt x="234" y="769"/>
                  </a:lnTo>
                  <a:lnTo>
                    <a:pt x="212" y="761"/>
                  </a:lnTo>
                  <a:lnTo>
                    <a:pt x="200" y="752"/>
                  </a:lnTo>
                  <a:lnTo>
                    <a:pt x="198" y="742"/>
                  </a:lnTo>
                  <a:lnTo>
                    <a:pt x="183" y="734"/>
                  </a:lnTo>
                  <a:lnTo>
                    <a:pt x="169" y="720"/>
                  </a:lnTo>
                  <a:lnTo>
                    <a:pt x="166" y="705"/>
                  </a:lnTo>
                  <a:lnTo>
                    <a:pt x="159" y="694"/>
                  </a:lnTo>
                  <a:lnTo>
                    <a:pt x="157" y="677"/>
                  </a:lnTo>
                  <a:lnTo>
                    <a:pt x="160" y="669"/>
                  </a:lnTo>
                  <a:lnTo>
                    <a:pt x="159" y="658"/>
                  </a:lnTo>
                  <a:lnTo>
                    <a:pt x="150" y="645"/>
                  </a:lnTo>
                  <a:lnTo>
                    <a:pt x="150" y="643"/>
                  </a:lnTo>
                  <a:lnTo>
                    <a:pt x="147" y="641"/>
                  </a:lnTo>
                  <a:lnTo>
                    <a:pt x="145" y="621"/>
                  </a:lnTo>
                  <a:lnTo>
                    <a:pt x="136" y="612"/>
                  </a:lnTo>
                  <a:lnTo>
                    <a:pt x="136" y="609"/>
                  </a:lnTo>
                  <a:lnTo>
                    <a:pt x="130" y="607"/>
                  </a:lnTo>
                  <a:lnTo>
                    <a:pt x="118" y="593"/>
                  </a:lnTo>
                  <a:lnTo>
                    <a:pt x="113" y="593"/>
                  </a:lnTo>
                  <a:lnTo>
                    <a:pt x="111" y="590"/>
                  </a:lnTo>
                  <a:lnTo>
                    <a:pt x="107" y="592"/>
                  </a:lnTo>
                  <a:lnTo>
                    <a:pt x="102" y="587"/>
                  </a:lnTo>
                  <a:lnTo>
                    <a:pt x="101" y="581"/>
                  </a:lnTo>
                  <a:lnTo>
                    <a:pt x="89" y="570"/>
                  </a:lnTo>
                  <a:lnTo>
                    <a:pt x="85" y="559"/>
                  </a:lnTo>
                  <a:lnTo>
                    <a:pt x="70" y="549"/>
                  </a:lnTo>
                  <a:lnTo>
                    <a:pt x="53" y="523"/>
                  </a:lnTo>
                  <a:close/>
                  <a:moveTo>
                    <a:pt x="1066" y="800"/>
                  </a:moveTo>
                  <a:lnTo>
                    <a:pt x="1080" y="790"/>
                  </a:lnTo>
                  <a:lnTo>
                    <a:pt x="1082" y="793"/>
                  </a:lnTo>
                  <a:lnTo>
                    <a:pt x="1047" y="817"/>
                  </a:lnTo>
                  <a:lnTo>
                    <a:pt x="1066" y="800"/>
                  </a:lnTo>
                  <a:close/>
                  <a:moveTo>
                    <a:pt x="926" y="898"/>
                  </a:moveTo>
                  <a:lnTo>
                    <a:pt x="885" y="927"/>
                  </a:lnTo>
                  <a:lnTo>
                    <a:pt x="887" y="916"/>
                  </a:lnTo>
                  <a:lnTo>
                    <a:pt x="894" y="915"/>
                  </a:lnTo>
                  <a:lnTo>
                    <a:pt x="914" y="901"/>
                  </a:lnTo>
                  <a:lnTo>
                    <a:pt x="919" y="899"/>
                  </a:lnTo>
                  <a:lnTo>
                    <a:pt x="924" y="893"/>
                  </a:lnTo>
                  <a:lnTo>
                    <a:pt x="926" y="898"/>
                  </a:lnTo>
                  <a:close/>
                  <a:moveTo>
                    <a:pt x="875" y="928"/>
                  </a:moveTo>
                  <a:lnTo>
                    <a:pt x="882" y="920"/>
                  </a:lnTo>
                  <a:lnTo>
                    <a:pt x="885" y="923"/>
                  </a:lnTo>
                  <a:lnTo>
                    <a:pt x="883" y="928"/>
                  </a:lnTo>
                  <a:lnTo>
                    <a:pt x="865" y="951"/>
                  </a:lnTo>
                  <a:lnTo>
                    <a:pt x="866" y="942"/>
                  </a:lnTo>
                  <a:lnTo>
                    <a:pt x="873" y="935"/>
                  </a:lnTo>
                  <a:lnTo>
                    <a:pt x="871" y="934"/>
                  </a:lnTo>
                  <a:lnTo>
                    <a:pt x="875" y="928"/>
                  </a:lnTo>
                  <a:close/>
                  <a:moveTo>
                    <a:pt x="834" y="1009"/>
                  </a:moveTo>
                  <a:lnTo>
                    <a:pt x="832" y="1017"/>
                  </a:lnTo>
                  <a:lnTo>
                    <a:pt x="832" y="1009"/>
                  </a:lnTo>
                  <a:lnTo>
                    <a:pt x="835" y="993"/>
                  </a:lnTo>
                  <a:lnTo>
                    <a:pt x="844" y="978"/>
                  </a:lnTo>
                  <a:lnTo>
                    <a:pt x="844" y="971"/>
                  </a:lnTo>
                  <a:lnTo>
                    <a:pt x="849" y="975"/>
                  </a:lnTo>
                  <a:lnTo>
                    <a:pt x="853" y="964"/>
                  </a:lnTo>
                  <a:lnTo>
                    <a:pt x="861" y="954"/>
                  </a:lnTo>
                  <a:lnTo>
                    <a:pt x="858" y="952"/>
                  </a:lnTo>
                  <a:lnTo>
                    <a:pt x="863" y="952"/>
                  </a:lnTo>
                  <a:lnTo>
                    <a:pt x="847" y="980"/>
                  </a:lnTo>
                  <a:lnTo>
                    <a:pt x="834" y="1009"/>
                  </a:lnTo>
                  <a:close/>
                  <a:moveTo>
                    <a:pt x="837" y="1082"/>
                  </a:moveTo>
                  <a:lnTo>
                    <a:pt x="832" y="1070"/>
                  </a:lnTo>
                  <a:lnTo>
                    <a:pt x="830" y="1058"/>
                  </a:lnTo>
                  <a:lnTo>
                    <a:pt x="829" y="1048"/>
                  </a:lnTo>
                  <a:lnTo>
                    <a:pt x="829" y="1028"/>
                  </a:lnTo>
                  <a:lnTo>
                    <a:pt x="830" y="1019"/>
                  </a:lnTo>
                  <a:lnTo>
                    <a:pt x="832" y="1017"/>
                  </a:lnTo>
                  <a:lnTo>
                    <a:pt x="830" y="1029"/>
                  </a:lnTo>
                  <a:lnTo>
                    <a:pt x="830" y="1045"/>
                  </a:lnTo>
                  <a:lnTo>
                    <a:pt x="832" y="1060"/>
                  </a:lnTo>
                  <a:lnTo>
                    <a:pt x="839" y="1082"/>
                  </a:lnTo>
                  <a:lnTo>
                    <a:pt x="844" y="1101"/>
                  </a:lnTo>
                  <a:lnTo>
                    <a:pt x="847" y="1118"/>
                  </a:lnTo>
                  <a:lnTo>
                    <a:pt x="849" y="1137"/>
                  </a:lnTo>
                  <a:lnTo>
                    <a:pt x="849" y="1139"/>
                  </a:lnTo>
                  <a:lnTo>
                    <a:pt x="846" y="1120"/>
                  </a:lnTo>
                  <a:lnTo>
                    <a:pt x="846" y="1110"/>
                  </a:lnTo>
                  <a:lnTo>
                    <a:pt x="842" y="1101"/>
                  </a:lnTo>
                  <a:lnTo>
                    <a:pt x="841" y="1096"/>
                  </a:lnTo>
                  <a:lnTo>
                    <a:pt x="841" y="1089"/>
                  </a:lnTo>
                  <a:lnTo>
                    <a:pt x="837" y="1082"/>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44" name="Freeform 46">
              <a:extLst>
                <a:ext uri="{FF2B5EF4-FFF2-40B4-BE49-F238E27FC236}">
                  <a16:creationId xmlns:a16="http://schemas.microsoft.com/office/drawing/2014/main" id="{A50E7430-BB02-EC62-4E81-47CBD7379A90}"/>
                </a:ext>
              </a:extLst>
            </p:cNvPr>
            <p:cNvSpPr>
              <a:spLocks/>
            </p:cNvSpPr>
            <p:nvPr/>
          </p:nvSpPr>
          <p:spPr bwMode="gray">
            <a:xfrm>
              <a:off x="3352023" y="3984814"/>
              <a:ext cx="954885" cy="988701"/>
            </a:xfrm>
            <a:custGeom>
              <a:avLst/>
              <a:gdLst/>
              <a:ahLst/>
              <a:cxnLst>
                <a:cxn ang="0">
                  <a:pos x="15" y="487"/>
                </a:cxn>
                <a:cxn ang="0">
                  <a:pos x="20" y="451"/>
                </a:cxn>
                <a:cxn ang="0">
                  <a:pos x="25" y="405"/>
                </a:cxn>
                <a:cxn ang="0">
                  <a:pos x="34" y="344"/>
                </a:cxn>
                <a:cxn ang="0">
                  <a:pos x="46" y="258"/>
                </a:cxn>
                <a:cxn ang="0">
                  <a:pos x="53" y="219"/>
                </a:cxn>
                <a:cxn ang="0">
                  <a:pos x="68" y="108"/>
                </a:cxn>
                <a:cxn ang="0">
                  <a:pos x="82" y="0"/>
                </a:cxn>
                <a:cxn ang="0">
                  <a:pos x="138" y="9"/>
                </a:cxn>
                <a:cxn ang="0">
                  <a:pos x="215" y="17"/>
                </a:cxn>
                <a:cxn ang="0">
                  <a:pos x="220" y="19"/>
                </a:cxn>
                <a:cxn ang="0">
                  <a:pos x="265" y="24"/>
                </a:cxn>
                <a:cxn ang="0">
                  <a:pos x="266" y="26"/>
                </a:cxn>
                <a:cxn ang="0">
                  <a:pos x="299" y="29"/>
                </a:cxn>
                <a:cxn ang="0">
                  <a:pos x="340" y="33"/>
                </a:cxn>
                <a:cxn ang="0">
                  <a:pos x="364" y="34"/>
                </a:cxn>
                <a:cxn ang="0">
                  <a:pos x="407" y="39"/>
                </a:cxn>
                <a:cxn ang="0">
                  <a:pos x="412" y="39"/>
                </a:cxn>
                <a:cxn ang="0">
                  <a:pos x="509" y="48"/>
                </a:cxn>
                <a:cxn ang="0">
                  <a:pos x="586" y="55"/>
                </a:cxn>
                <a:cxn ang="0">
                  <a:pos x="593" y="55"/>
                </a:cxn>
                <a:cxn ang="0">
                  <a:pos x="589" y="109"/>
                </a:cxn>
                <a:cxn ang="0">
                  <a:pos x="588" y="109"/>
                </a:cxn>
                <a:cxn ang="0">
                  <a:pos x="584" y="156"/>
                </a:cxn>
                <a:cxn ang="0">
                  <a:pos x="581" y="190"/>
                </a:cxn>
                <a:cxn ang="0">
                  <a:pos x="581" y="203"/>
                </a:cxn>
                <a:cxn ang="0">
                  <a:pos x="576" y="251"/>
                </a:cxn>
                <a:cxn ang="0">
                  <a:pos x="576" y="274"/>
                </a:cxn>
                <a:cxn ang="0">
                  <a:pos x="574" y="297"/>
                </a:cxn>
                <a:cxn ang="0">
                  <a:pos x="569" y="344"/>
                </a:cxn>
                <a:cxn ang="0">
                  <a:pos x="566" y="397"/>
                </a:cxn>
                <a:cxn ang="0">
                  <a:pos x="562" y="424"/>
                </a:cxn>
                <a:cxn ang="0">
                  <a:pos x="560" y="444"/>
                </a:cxn>
                <a:cxn ang="0">
                  <a:pos x="557" y="489"/>
                </a:cxn>
                <a:cxn ang="0">
                  <a:pos x="552" y="537"/>
                </a:cxn>
                <a:cxn ang="0">
                  <a:pos x="550" y="583"/>
                </a:cxn>
                <a:cxn ang="0">
                  <a:pos x="548" y="591"/>
                </a:cxn>
                <a:cxn ang="0">
                  <a:pos x="525" y="590"/>
                </a:cxn>
                <a:cxn ang="0">
                  <a:pos x="489" y="586"/>
                </a:cxn>
                <a:cxn ang="0">
                  <a:pos x="465" y="585"/>
                </a:cxn>
                <a:cxn ang="0">
                  <a:pos x="461" y="585"/>
                </a:cxn>
                <a:cxn ang="0">
                  <a:pos x="386" y="578"/>
                </a:cxn>
                <a:cxn ang="0">
                  <a:pos x="379" y="578"/>
                </a:cxn>
                <a:cxn ang="0">
                  <a:pos x="282" y="567"/>
                </a:cxn>
                <a:cxn ang="0">
                  <a:pos x="249" y="564"/>
                </a:cxn>
                <a:cxn ang="0">
                  <a:pos x="227" y="562"/>
                </a:cxn>
                <a:cxn ang="0">
                  <a:pos x="224" y="564"/>
                </a:cxn>
                <a:cxn ang="0">
                  <a:pos x="225" y="564"/>
                </a:cxn>
                <a:cxn ang="0">
                  <a:pos x="225" y="571"/>
                </a:cxn>
                <a:cxn ang="0">
                  <a:pos x="224" y="573"/>
                </a:cxn>
                <a:cxn ang="0">
                  <a:pos x="225" y="578"/>
                </a:cxn>
                <a:cxn ang="0">
                  <a:pos x="225" y="581"/>
                </a:cxn>
                <a:cxn ang="0">
                  <a:pos x="232" y="585"/>
                </a:cxn>
                <a:cxn ang="0">
                  <a:pos x="164" y="578"/>
                </a:cxn>
                <a:cxn ang="0">
                  <a:pos x="82" y="567"/>
                </a:cxn>
                <a:cxn ang="0">
                  <a:pos x="75" y="614"/>
                </a:cxn>
                <a:cxn ang="0">
                  <a:pos x="0" y="603"/>
                </a:cxn>
                <a:cxn ang="0">
                  <a:pos x="15" y="487"/>
                </a:cxn>
              </a:cxnLst>
              <a:rect l="0" t="0" r="r" b="b"/>
              <a:pathLst>
                <a:path w="593" h="614">
                  <a:moveTo>
                    <a:pt x="15" y="487"/>
                  </a:moveTo>
                  <a:lnTo>
                    <a:pt x="20" y="451"/>
                  </a:lnTo>
                  <a:lnTo>
                    <a:pt x="25" y="405"/>
                  </a:lnTo>
                  <a:lnTo>
                    <a:pt x="34" y="344"/>
                  </a:lnTo>
                  <a:lnTo>
                    <a:pt x="46" y="258"/>
                  </a:lnTo>
                  <a:lnTo>
                    <a:pt x="53" y="219"/>
                  </a:lnTo>
                  <a:lnTo>
                    <a:pt x="68" y="108"/>
                  </a:lnTo>
                  <a:lnTo>
                    <a:pt x="82" y="0"/>
                  </a:lnTo>
                  <a:lnTo>
                    <a:pt x="138" y="9"/>
                  </a:lnTo>
                  <a:lnTo>
                    <a:pt x="215" y="17"/>
                  </a:lnTo>
                  <a:lnTo>
                    <a:pt x="220" y="19"/>
                  </a:lnTo>
                  <a:lnTo>
                    <a:pt x="265" y="24"/>
                  </a:lnTo>
                  <a:lnTo>
                    <a:pt x="266" y="26"/>
                  </a:lnTo>
                  <a:lnTo>
                    <a:pt x="299" y="29"/>
                  </a:lnTo>
                  <a:lnTo>
                    <a:pt x="340" y="33"/>
                  </a:lnTo>
                  <a:lnTo>
                    <a:pt x="364" y="34"/>
                  </a:lnTo>
                  <a:lnTo>
                    <a:pt x="407" y="39"/>
                  </a:lnTo>
                  <a:lnTo>
                    <a:pt x="412" y="39"/>
                  </a:lnTo>
                  <a:lnTo>
                    <a:pt x="509" y="48"/>
                  </a:lnTo>
                  <a:lnTo>
                    <a:pt x="586" y="55"/>
                  </a:lnTo>
                  <a:lnTo>
                    <a:pt x="593" y="55"/>
                  </a:lnTo>
                  <a:lnTo>
                    <a:pt x="589" y="109"/>
                  </a:lnTo>
                  <a:lnTo>
                    <a:pt x="588" y="109"/>
                  </a:lnTo>
                  <a:lnTo>
                    <a:pt x="584" y="156"/>
                  </a:lnTo>
                  <a:lnTo>
                    <a:pt x="581" y="190"/>
                  </a:lnTo>
                  <a:lnTo>
                    <a:pt x="581" y="203"/>
                  </a:lnTo>
                  <a:lnTo>
                    <a:pt x="576" y="251"/>
                  </a:lnTo>
                  <a:lnTo>
                    <a:pt x="576" y="274"/>
                  </a:lnTo>
                  <a:lnTo>
                    <a:pt x="574" y="297"/>
                  </a:lnTo>
                  <a:lnTo>
                    <a:pt x="569" y="344"/>
                  </a:lnTo>
                  <a:lnTo>
                    <a:pt x="566" y="397"/>
                  </a:lnTo>
                  <a:lnTo>
                    <a:pt x="562" y="424"/>
                  </a:lnTo>
                  <a:lnTo>
                    <a:pt x="560" y="444"/>
                  </a:lnTo>
                  <a:lnTo>
                    <a:pt x="557" y="489"/>
                  </a:lnTo>
                  <a:lnTo>
                    <a:pt x="552" y="537"/>
                  </a:lnTo>
                  <a:lnTo>
                    <a:pt x="550" y="583"/>
                  </a:lnTo>
                  <a:lnTo>
                    <a:pt x="548" y="591"/>
                  </a:lnTo>
                  <a:lnTo>
                    <a:pt x="525" y="590"/>
                  </a:lnTo>
                  <a:lnTo>
                    <a:pt x="489" y="586"/>
                  </a:lnTo>
                  <a:lnTo>
                    <a:pt x="465" y="585"/>
                  </a:lnTo>
                  <a:lnTo>
                    <a:pt x="461" y="585"/>
                  </a:lnTo>
                  <a:lnTo>
                    <a:pt x="386" y="578"/>
                  </a:lnTo>
                  <a:lnTo>
                    <a:pt x="379" y="578"/>
                  </a:lnTo>
                  <a:lnTo>
                    <a:pt x="282" y="567"/>
                  </a:lnTo>
                  <a:lnTo>
                    <a:pt x="249" y="564"/>
                  </a:lnTo>
                  <a:lnTo>
                    <a:pt x="227" y="562"/>
                  </a:lnTo>
                  <a:lnTo>
                    <a:pt x="224" y="564"/>
                  </a:lnTo>
                  <a:lnTo>
                    <a:pt x="225" y="564"/>
                  </a:lnTo>
                  <a:lnTo>
                    <a:pt x="225" y="571"/>
                  </a:lnTo>
                  <a:lnTo>
                    <a:pt x="224" y="573"/>
                  </a:lnTo>
                  <a:lnTo>
                    <a:pt x="225" y="578"/>
                  </a:lnTo>
                  <a:lnTo>
                    <a:pt x="225" y="581"/>
                  </a:lnTo>
                  <a:lnTo>
                    <a:pt x="232" y="585"/>
                  </a:lnTo>
                  <a:lnTo>
                    <a:pt x="164" y="578"/>
                  </a:lnTo>
                  <a:lnTo>
                    <a:pt x="82" y="567"/>
                  </a:lnTo>
                  <a:lnTo>
                    <a:pt x="75" y="614"/>
                  </a:lnTo>
                  <a:lnTo>
                    <a:pt x="0" y="603"/>
                  </a:lnTo>
                  <a:lnTo>
                    <a:pt x="15" y="487"/>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45" name="Freeform 47">
              <a:extLst>
                <a:ext uri="{FF2B5EF4-FFF2-40B4-BE49-F238E27FC236}">
                  <a16:creationId xmlns:a16="http://schemas.microsoft.com/office/drawing/2014/main" id="{3A8389A2-C2C5-9239-FF3E-5F57010A661D}"/>
                </a:ext>
              </a:extLst>
            </p:cNvPr>
            <p:cNvSpPr>
              <a:spLocks/>
            </p:cNvSpPr>
            <p:nvPr/>
          </p:nvSpPr>
          <p:spPr bwMode="gray">
            <a:xfrm>
              <a:off x="6359992" y="4377718"/>
              <a:ext cx="528166" cy="853439"/>
            </a:xfrm>
            <a:custGeom>
              <a:avLst/>
              <a:gdLst/>
              <a:ahLst/>
              <a:cxnLst>
                <a:cxn ang="0">
                  <a:pos x="304" y="330"/>
                </a:cxn>
                <a:cxn ang="0">
                  <a:pos x="308" y="344"/>
                </a:cxn>
                <a:cxn ang="0">
                  <a:pos x="314" y="354"/>
                </a:cxn>
                <a:cxn ang="0">
                  <a:pos x="316" y="370"/>
                </a:cxn>
                <a:cxn ang="0">
                  <a:pos x="316" y="385"/>
                </a:cxn>
                <a:cxn ang="0">
                  <a:pos x="316" y="397"/>
                </a:cxn>
                <a:cxn ang="0">
                  <a:pos x="319" y="404"/>
                </a:cxn>
                <a:cxn ang="0">
                  <a:pos x="328" y="421"/>
                </a:cxn>
                <a:cxn ang="0">
                  <a:pos x="234" y="431"/>
                </a:cxn>
                <a:cxn ang="0">
                  <a:pos x="173" y="438"/>
                </a:cxn>
                <a:cxn ang="0">
                  <a:pos x="90" y="445"/>
                </a:cxn>
                <a:cxn ang="0">
                  <a:pos x="90" y="460"/>
                </a:cxn>
                <a:cxn ang="0">
                  <a:pos x="106" y="476"/>
                </a:cxn>
                <a:cxn ang="0">
                  <a:pos x="113" y="484"/>
                </a:cxn>
                <a:cxn ang="0">
                  <a:pos x="111" y="498"/>
                </a:cxn>
                <a:cxn ang="0">
                  <a:pos x="97" y="517"/>
                </a:cxn>
                <a:cxn ang="0">
                  <a:pos x="60" y="530"/>
                </a:cxn>
                <a:cxn ang="0">
                  <a:pos x="68" y="508"/>
                </a:cxn>
                <a:cxn ang="0">
                  <a:pos x="48" y="520"/>
                </a:cxn>
                <a:cxn ang="0">
                  <a:pos x="17" y="479"/>
                </a:cxn>
                <a:cxn ang="0">
                  <a:pos x="8" y="405"/>
                </a:cxn>
                <a:cxn ang="0">
                  <a:pos x="3" y="320"/>
                </a:cxn>
                <a:cxn ang="0">
                  <a:pos x="5" y="245"/>
                </a:cxn>
                <a:cxn ang="0">
                  <a:pos x="7" y="178"/>
                </a:cxn>
                <a:cxn ang="0">
                  <a:pos x="8" y="118"/>
                </a:cxn>
                <a:cxn ang="0">
                  <a:pos x="8" y="65"/>
                </a:cxn>
                <a:cxn ang="0">
                  <a:pos x="5" y="28"/>
                </a:cxn>
                <a:cxn ang="0">
                  <a:pos x="19" y="18"/>
                </a:cxn>
                <a:cxn ang="0">
                  <a:pos x="85" y="12"/>
                </a:cxn>
                <a:cxn ang="0">
                  <a:pos x="164" y="6"/>
                </a:cxn>
                <a:cxn ang="0">
                  <a:pos x="225" y="0"/>
                </a:cxn>
                <a:cxn ang="0">
                  <a:pos x="237" y="43"/>
                </a:cxn>
                <a:cxn ang="0">
                  <a:pos x="253" y="94"/>
                </a:cxn>
                <a:cxn ang="0">
                  <a:pos x="265" y="141"/>
                </a:cxn>
                <a:cxn ang="0">
                  <a:pos x="280" y="195"/>
                </a:cxn>
                <a:cxn ang="0">
                  <a:pos x="290" y="229"/>
                </a:cxn>
                <a:cxn ang="0">
                  <a:pos x="296" y="236"/>
                </a:cxn>
                <a:cxn ang="0">
                  <a:pos x="299" y="243"/>
                </a:cxn>
                <a:cxn ang="0">
                  <a:pos x="301" y="250"/>
                </a:cxn>
                <a:cxn ang="0">
                  <a:pos x="311" y="265"/>
                </a:cxn>
                <a:cxn ang="0">
                  <a:pos x="311" y="272"/>
                </a:cxn>
                <a:cxn ang="0">
                  <a:pos x="311" y="279"/>
                </a:cxn>
                <a:cxn ang="0">
                  <a:pos x="321" y="284"/>
                </a:cxn>
                <a:cxn ang="0">
                  <a:pos x="319" y="289"/>
                </a:cxn>
                <a:cxn ang="0">
                  <a:pos x="316" y="293"/>
                </a:cxn>
                <a:cxn ang="0">
                  <a:pos x="309" y="301"/>
                </a:cxn>
                <a:cxn ang="0">
                  <a:pos x="309" y="310"/>
                </a:cxn>
              </a:cxnLst>
              <a:rect l="0" t="0" r="r" b="b"/>
              <a:pathLst>
                <a:path w="328" h="530">
                  <a:moveTo>
                    <a:pt x="309" y="317"/>
                  </a:moveTo>
                  <a:lnTo>
                    <a:pt x="306" y="325"/>
                  </a:lnTo>
                  <a:lnTo>
                    <a:pt x="304" y="330"/>
                  </a:lnTo>
                  <a:lnTo>
                    <a:pt x="306" y="339"/>
                  </a:lnTo>
                  <a:lnTo>
                    <a:pt x="306" y="339"/>
                  </a:lnTo>
                  <a:lnTo>
                    <a:pt x="308" y="344"/>
                  </a:lnTo>
                  <a:lnTo>
                    <a:pt x="308" y="346"/>
                  </a:lnTo>
                  <a:lnTo>
                    <a:pt x="309" y="349"/>
                  </a:lnTo>
                  <a:lnTo>
                    <a:pt x="314" y="354"/>
                  </a:lnTo>
                  <a:lnTo>
                    <a:pt x="316" y="361"/>
                  </a:lnTo>
                  <a:lnTo>
                    <a:pt x="318" y="366"/>
                  </a:lnTo>
                  <a:lnTo>
                    <a:pt x="316" y="370"/>
                  </a:lnTo>
                  <a:lnTo>
                    <a:pt x="316" y="375"/>
                  </a:lnTo>
                  <a:lnTo>
                    <a:pt x="314" y="382"/>
                  </a:lnTo>
                  <a:lnTo>
                    <a:pt x="316" y="385"/>
                  </a:lnTo>
                  <a:lnTo>
                    <a:pt x="316" y="388"/>
                  </a:lnTo>
                  <a:lnTo>
                    <a:pt x="314" y="392"/>
                  </a:lnTo>
                  <a:lnTo>
                    <a:pt x="316" y="397"/>
                  </a:lnTo>
                  <a:lnTo>
                    <a:pt x="316" y="400"/>
                  </a:lnTo>
                  <a:lnTo>
                    <a:pt x="316" y="404"/>
                  </a:lnTo>
                  <a:lnTo>
                    <a:pt x="319" y="404"/>
                  </a:lnTo>
                  <a:lnTo>
                    <a:pt x="323" y="407"/>
                  </a:lnTo>
                  <a:lnTo>
                    <a:pt x="325" y="412"/>
                  </a:lnTo>
                  <a:lnTo>
                    <a:pt x="328" y="421"/>
                  </a:lnTo>
                  <a:lnTo>
                    <a:pt x="284" y="426"/>
                  </a:lnTo>
                  <a:lnTo>
                    <a:pt x="284" y="426"/>
                  </a:lnTo>
                  <a:lnTo>
                    <a:pt x="234" y="431"/>
                  </a:lnTo>
                  <a:lnTo>
                    <a:pt x="220" y="433"/>
                  </a:lnTo>
                  <a:lnTo>
                    <a:pt x="202" y="435"/>
                  </a:lnTo>
                  <a:lnTo>
                    <a:pt x="173" y="438"/>
                  </a:lnTo>
                  <a:lnTo>
                    <a:pt x="166" y="438"/>
                  </a:lnTo>
                  <a:lnTo>
                    <a:pt x="130" y="441"/>
                  </a:lnTo>
                  <a:lnTo>
                    <a:pt x="90" y="445"/>
                  </a:lnTo>
                  <a:lnTo>
                    <a:pt x="92" y="450"/>
                  </a:lnTo>
                  <a:lnTo>
                    <a:pt x="89" y="458"/>
                  </a:lnTo>
                  <a:lnTo>
                    <a:pt x="90" y="460"/>
                  </a:lnTo>
                  <a:lnTo>
                    <a:pt x="97" y="467"/>
                  </a:lnTo>
                  <a:lnTo>
                    <a:pt x="99" y="470"/>
                  </a:lnTo>
                  <a:lnTo>
                    <a:pt x="106" y="476"/>
                  </a:lnTo>
                  <a:lnTo>
                    <a:pt x="109" y="476"/>
                  </a:lnTo>
                  <a:lnTo>
                    <a:pt x="111" y="479"/>
                  </a:lnTo>
                  <a:lnTo>
                    <a:pt x="113" y="484"/>
                  </a:lnTo>
                  <a:lnTo>
                    <a:pt x="111" y="491"/>
                  </a:lnTo>
                  <a:lnTo>
                    <a:pt x="109" y="493"/>
                  </a:lnTo>
                  <a:lnTo>
                    <a:pt x="111" y="498"/>
                  </a:lnTo>
                  <a:lnTo>
                    <a:pt x="113" y="503"/>
                  </a:lnTo>
                  <a:lnTo>
                    <a:pt x="109" y="511"/>
                  </a:lnTo>
                  <a:lnTo>
                    <a:pt x="97" y="517"/>
                  </a:lnTo>
                  <a:lnTo>
                    <a:pt x="97" y="522"/>
                  </a:lnTo>
                  <a:lnTo>
                    <a:pt x="79" y="529"/>
                  </a:lnTo>
                  <a:lnTo>
                    <a:pt x="60" y="530"/>
                  </a:lnTo>
                  <a:lnTo>
                    <a:pt x="80" y="523"/>
                  </a:lnTo>
                  <a:lnTo>
                    <a:pt x="82" y="520"/>
                  </a:lnTo>
                  <a:lnTo>
                    <a:pt x="68" y="508"/>
                  </a:lnTo>
                  <a:lnTo>
                    <a:pt x="65" y="488"/>
                  </a:lnTo>
                  <a:lnTo>
                    <a:pt x="55" y="476"/>
                  </a:lnTo>
                  <a:lnTo>
                    <a:pt x="48" y="520"/>
                  </a:lnTo>
                  <a:lnTo>
                    <a:pt x="29" y="513"/>
                  </a:lnTo>
                  <a:lnTo>
                    <a:pt x="22" y="515"/>
                  </a:lnTo>
                  <a:lnTo>
                    <a:pt x="17" y="479"/>
                  </a:lnTo>
                  <a:lnTo>
                    <a:pt x="14" y="452"/>
                  </a:lnTo>
                  <a:lnTo>
                    <a:pt x="12" y="438"/>
                  </a:lnTo>
                  <a:lnTo>
                    <a:pt x="8" y="405"/>
                  </a:lnTo>
                  <a:lnTo>
                    <a:pt x="5" y="376"/>
                  </a:lnTo>
                  <a:lnTo>
                    <a:pt x="3" y="356"/>
                  </a:lnTo>
                  <a:lnTo>
                    <a:pt x="3" y="320"/>
                  </a:lnTo>
                  <a:lnTo>
                    <a:pt x="3" y="311"/>
                  </a:lnTo>
                  <a:lnTo>
                    <a:pt x="3" y="282"/>
                  </a:lnTo>
                  <a:lnTo>
                    <a:pt x="5" y="245"/>
                  </a:lnTo>
                  <a:lnTo>
                    <a:pt x="5" y="238"/>
                  </a:lnTo>
                  <a:lnTo>
                    <a:pt x="5" y="206"/>
                  </a:lnTo>
                  <a:lnTo>
                    <a:pt x="7" y="178"/>
                  </a:lnTo>
                  <a:lnTo>
                    <a:pt x="7" y="156"/>
                  </a:lnTo>
                  <a:lnTo>
                    <a:pt x="8" y="122"/>
                  </a:lnTo>
                  <a:lnTo>
                    <a:pt x="8" y="118"/>
                  </a:lnTo>
                  <a:lnTo>
                    <a:pt x="8" y="93"/>
                  </a:lnTo>
                  <a:lnTo>
                    <a:pt x="8" y="77"/>
                  </a:lnTo>
                  <a:lnTo>
                    <a:pt x="8" y="65"/>
                  </a:lnTo>
                  <a:lnTo>
                    <a:pt x="10" y="31"/>
                  </a:lnTo>
                  <a:lnTo>
                    <a:pt x="8" y="31"/>
                  </a:lnTo>
                  <a:lnTo>
                    <a:pt x="5" y="28"/>
                  </a:lnTo>
                  <a:lnTo>
                    <a:pt x="0" y="19"/>
                  </a:lnTo>
                  <a:lnTo>
                    <a:pt x="0" y="19"/>
                  </a:lnTo>
                  <a:lnTo>
                    <a:pt x="19" y="18"/>
                  </a:lnTo>
                  <a:lnTo>
                    <a:pt x="51" y="14"/>
                  </a:lnTo>
                  <a:lnTo>
                    <a:pt x="85" y="12"/>
                  </a:lnTo>
                  <a:lnTo>
                    <a:pt x="85" y="12"/>
                  </a:lnTo>
                  <a:lnTo>
                    <a:pt x="120" y="11"/>
                  </a:lnTo>
                  <a:lnTo>
                    <a:pt x="123" y="9"/>
                  </a:lnTo>
                  <a:lnTo>
                    <a:pt x="164" y="6"/>
                  </a:lnTo>
                  <a:lnTo>
                    <a:pt x="164" y="6"/>
                  </a:lnTo>
                  <a:lnTo>
                    <a:pt x="203" y="2"/>
                  </a:lnTo>
                  <a:lnTo>
                    <a:pt x="225" y="0"/>
                  </a:lnTo>
                  <a:lnTo>
                    <a:pt x="229" y="14"/>
                  </a:lnTo>
                  <a:lnTo>
                    <a:pt x="236" y="38"/>
                  </a:lnTo>
                  <a:lnTo>
                    <a:pt x="237" y="43"/>
                  </a:lnTo>
                  <a:lnTo>
                    <a:pt x="239" y="48"/>
                  </a:lnTo>
                  <a:lnTo>
                    <a:pt x="246" y="74"/>
                  </a:lnTo>
                  <a:lnTo>
                    <a:pt x="253" y="94"/>
                  </a:lnTo>
                  <a:lnTo>
                    <a:pt x="256" y="108"/>
                  </a:lnTo>
                  <a:lnTo>
                    <a:pt x="258" y="113"/>
                  </a:lnTo>
                  <a:lnTo>
                    <a:pt x="265" y="141"/>
                  </a:lnTo>
                  <a:lnTo>
                    <a:pt x="270" y="158"/>
                  </a:lnTo>
                  <a:lnTo>
                    <a:pt x="272" y="165"/>
                  </a:lnTo>
                  <a:lnTo>
                    <a:pt x="280" y="195"/>
                  </a:lnTo>
                  <a:lnTo>
                    <a:pt x="280" y="197"/>
                  </a:lnTo>
                  <a:lnTo>
                    <a:pt x="289" y="223"/>
                  </a:lnTo>
                  <a:lnTo>
                    <a:pt x="290" y="229"/>
                  </a:lnTo>
                  <a:lnTo>
                    <a:pt x="294" y="233"/>
                  </a:lnTo>
                  <a:lnTo>
                    <a:pt x="294" y="235"/>
                  </a:lnTo>
                  <a:lnTo>
                    <a:pt x="296" y="236"/>
                  </a:lnTo>
                  <a:lnTo>
                    <a:pt x="296" y="236"/>
                  </a:lnTo>
                  <a:lnTo>
                    <a:pt x="297" y="241"/>
                  </a:lnTo>
                  <a:lnTo>
                    <a:pt x="299" y="243"/>
                  </a:lnTo>
                  <a:lnTo>
                    <a:pt x="297" y="247"/>
                  </a:lnTo>
                  <a:lnTo>
                    <a:pt x="299" y="248"/>
                  </a:lnTo>
                  <a:lnTo>
                    <a:pt x="301" y="250"/>
                  </a:lnTo>
                  <a:lnTo>
                    <a:pt x="302" y="252"/>
                  </a:lnTo>
                  <a:lnTo>
                    <a:pt x="309" y="259"/>
                  </a:lnTo>
                  <a:lnTo>
                    <a:pt x="311" y="265"/>
                  </a:lnTo>
                  <a:lnTo>
                    <a:pt x="313" y="267"/>
                  </a:lnTo>
                  <a:lnTo>
                    <a:pt x="313" y="270"/>
                  </a:lnTo>
                  <a:lnTo>
                    <a:pt x="311" y="272"/>
                  </a:lnTo>
                  <a:lnTo>
                    <a:pt x="313" y="274"/>
                  </a:lnTo>
                  <a:lnTo>
                    <a:pt x="311" y="277"/>
                  </a:lnTo>
                  <a:lnTo>
                    <a:pt x="311" y="279"/>
                  </a:lnTo>
                  <a:lnTo>
                    <a:pt x="318" y="282"/>
                  </a:lnTo>
                  <a:lnTo>
                    <a:pt x="321" y="284"/>
                  </a:lnTo>
                  <a:lnTo>
                    <a:pt x="321" y="284"/>
                  </a:lnTo>
                  <a:lnTo>
                    <a:pt x="321" y="286"/>
                  </a:lnTo>
                  <a:lnTo>
                    <a:pt x="319" y="286"/>
                  </a:lnTo>
                  <a:lnTo>
                    <a:pt x="319" y="289"/>
                  </a:lnTo>
                  <a:lnTo>
                    <a:pt x="319" y="289"/>
                  </a:lnTo>
                  <a:lnTo>
                    <a:pt x="314" y="291"/>
                  </a:lnTo>
                  <a:lnTo>
                    <a:pt x="316" y="293"/>
                  </a:lnTo>
                  <a:lnTo>
                    <a:pt x="313" y="294"/>
                  </a:lnTo>
                  <a:lnTo>
                    <a:pt x="311" y="296"/>
                  </a:lnTo>
                  <a:lnTo>
                    <a:pt x="309" y="301"/>
                  </a:lnTo>
                  <a:lnTo>
                    <a:pt x="309" y="305"/>
                  </a:lnTo>
                  <a:lnTo>
                    <a:pt x="309" y="306"/>
                  </a:lnTo>
                  <a:lnTo>
                    <a:pt x="309" y="310"/>
                  </a:lnTo>
                  <a:lnTo>
                    <a:pt x="309" y="313"/>
                  </a:lnTo>
                  <a:lnTo>
                    <a:pt x="309" y="317"/>
                  </a:lnTo>
                  <a:close/>
                </a:path>
              </a:pathLst>
            </a:custGeom>
            <a:grpFill/>
            <a:ln w="6350" cap="flat" cmpd="sng">
              <a:solidFill>
                <a:schemeClr val="bg1"/>
              </a:solidFill>
              <a:prstDash val="solid"/>
              <a:round/>
              <a:headEnd type="none" w="med" len="med"/>
              <a:tailEnd type="none" w="med" len="med"/>
            </a:ln>
            <a:effectLst/>
          </p:spPr>
          <p:txBody>
            <a:bodyPr lIns="44450" tIns="44450" rIns="44450" bIns="44450"/>
            <a:lstStyle/>
            <a:p>
              <a:endParaRPr lang="en-US" dirty="0">
                <a:solidFill>
                  <a:schemeClr val="tx2"/>
                </a:solidFill>
              </a:endParaRPr>
            </a:p>
          </p:txBody>
        </p:sp>
        <p:sp>
          <p:nvSpPr>
            <p:cNvPr id="1846" name="Freeform 48">
              <a:extLst>
                <a:ext uri="{FF2B5EF4-FFF2-40B4-BE49-F238E27FC236}">
                  <a16:creationId xmlns:a16="http://schemas.microsoft.com/office/drawing/2014/main" id="{372061DC-93CF-4A8A-11CC-9D1631F0E995}"/>
                </a:ext>
              </a:extLst>
            </p:cNvPr>
            <p:cNvSpPr>
              <a:spLocks/>
            </p:cNvSpPr>
            <p:nvPr/>
          </p:nvSpPr>
          <p:spPr bwMode="gray">
            <a:xfrm>
              <a:off x="5905898" y="4408313"/>
              <a:ext cx="489519" cy="848609"/>
            </a:xfrm>
            <a:custGeom>
              <a:avLst/>
              <a:gdLst/>
              <a:ahLst/>
              <a:cxnLst>
                <a:cxn ang="0">
                  <a:pos x="299" y="504"/>
                </a:cxn>
                <a:cxn ang="0">
                  <a:pos x="224" y="504"/>
                </a:cxn>
                <a:cxn ang="0">
                  <a:pos x="193" y="521"/>
                </a:cxn>
                <a:cxn ang="0">
                  <a:pos x="191" y="510"/>
                </a:cxn>
                <a:cxn ang="0">
                  <a:pos x="184" y="498"/>
                </a:cxn>
                <a:cxn ang="0">
                  <a:pos x="174" y="489"/>
                </a:cxn>
                <a:cxn ang="0">
                  <a:pos x="169" y="475"/>
                </a:cxn>
                <a:cxn ang="0">
                  <a:pos x="171" y="469"/>
                </a:cxn>
                <a:cxn ang="0">
                  <a:pos x="174" y="457"/>
                </a:cxn>
                <a:cxn ang="0">
                  <a:pos x="176" y="445"/>
                </a:cxn>
                <a:cxn ang="0">
                  <a:pos x="121" y="443"/>
                </a:cxn>
                <a:cxn ang="0">
                  <a:pos x="3" y="450"/>
                </a:cxn>
                <a:cxn ang="0">
                  <a:pos x="2" y="424"/>
                </a:cxn>
                <a:cxn ang="0">
                  <a:pos x="8" y="412"/>
                </a:cxn>
                <a:cxn ang="0">
                  <a:pos x="10" y="407"/>
                </a:cxn>
                <a:cxn ang="0">
                  <a:pos x="12" y="393"/>
                </a:cxn>
                <a:cxn ang="0">
                  <a:pos x="10" y="383"/>
                </a:cxn>
                <a:cxn ang="0">
                  <a:pos x="24" y="369"/>
                </a:cxn>
                <a:cxn ang="0">
                  <a:pos x="24" y="366"/>
                </a:cxn>
                <a:cxn ang="0">
                  <a:pos x="34" y="359"/>
                </a:cxn>
                <a:cxn ang="0">
                  <a:pos x="48" y="337"/>
                </a:cxn>
                <a:cxn ang="0">
                  <a:pos x="48" y="330"/>
                </a:cxn>
                <a:cxn ang="0">
                  <a:pos x="49" y="327"/>
                </a:cxn>
                <a:cxn ang="0">
                  <a:pos x="44" y="318"/>
                </a:cxn>
                <a:cxn ang="0">
                  <a:pos x="55" y="308"/>
                </a:cxn>
                <a:cxn ang="0">
                  <a:pos x="55" y="303"/>
                </a:cxn>
                <a:cxn ang="0">
                  <a:pos x="48" y="292"/>
                </a:cxn>
                <a:cxn ang="0">
                  <a:pos x="53" y="286"/>
                </a:cxn>
                <a:cxn ang="0">
                  <a:pos x="51" y="272"/>
                </a:cxn>
                <a:cxn ang="0">
                  <a:pos x="46" y="263"/>
                </a:cxn>
                <a:cxn ang="0">
                  <a:pos x="41" y="234"/>
                </a:cxn>
                <a:cxn ang="0">
                  <a:pos x="31" y="241"/>
                </a:cxn>
                <a:cxn ang="0">
                  <a:pos x="36" y="224"/>
                </a:cxn>
                <a:cxn ang="0">
                  <a:pos x="39" y="209"/>
                </a:cxn>
                <a:cxn ang="0">
                  <a:pos x="36" y="198"/>
                </a:cxn>
                <a:cxn ang="0">
                  <a:pos x="39" y="183"/>
                </a:cxn>
                <a:cxn ang="0">
                  <a:pos x="36" y="185"/>
                </a:cxn>
                <a:cxn ang="0">
                  <a:pos x="26" y="187"/>
                </a:cxn>
                <a:cxn ang="0">
                  <a:pos x="26" y="175"/>
                </a:cxn>
                <a:cxn ang="0">
                  <a:pos x="27" y="159"/>
                </a:cxn>
                <a:cxn ang="0">
                  <a:pos x="41" y="156"/>
                </a:cxn>
                <a:cxn ang="0">
                  <a:pos x="39" y="149"/>
                </a:cxn>
                <a:cxn ang="0">
                  <a:pos x="39" y="142"/>
                </a:cxn>
                <a:cxn ang="0">
                  <a:pos x="43" y="127"/>
                </a:cxn>
                <a:cxn ang="0">
                  <a:pos x="48" y="122"/>
                </a:cxn>
                <a:cxn ang="0">
                  <a:pos x="56" y="110"/>
                </a:cxn>
                <a:cxn ang="0">
                  <a:pos x="55" y="101"/>
                </a:cxn>
                <a:cxn ang="0">
                  <a:pos x="63" y="86"/>
                </a:cxn>
                <a:cxn ang="0">
                  <a:pos x="72" y="84"/>
                </a:cxn>
                <a:cxn ang="0">
                  <a:pos x="82" y="65"/>
                </a:cxn>
                <a:cxn ang="0">
                  <a:pos x="80" y="53"/>
                </a:cxn>
                <a:cxn ang="0">
                  <a:pos x="79" y="38"/>
                </a:cxn>
                <a:cxn ang="0">
                  <a:pos x="85" y="45"/>
                </a:cxn>
                <a:cxn ang="0">
                  <a:pos x="87" y="28"/>
                </a:cxn>
                <a:cxn ang="0">
                  <a:pos x="101" y="31"/>
                </a:cxn>
                <a:cxn ang="0">
                  <a:pos x="99" y="17"/>
                </a:cxn>
                <a:cxn ang="0">
                  <a:pos x="229" y="5"/>
                </a:cxn>
                <a:cxn ang="0">
                  <a:pos x="292" y="12"/>
                </a:cxn>
                <a:cxn ang="0">
                  <a:pos x="289" y="159"/>
                </a:cxn>
                <a:cxn ang="0">
                  <a:pos x="285" y="337"/>
                </a:cxn>
              </a:cxnLst>
              <a:rect l="0" t="0" r="r" b="b"/>
              <a:pathLst>
                <a:path w="304" h="527">
                  <a:moveTo>
                    <a:pt x="290" y="386"/>
                  </a:moveTo>
                  <a:lnTo>
                    <a:pt x="294" y="419"/>
                  </a:lnTo>
                  <a:lnTo>
                    <a:pt x="296" y="433"/>
                  </a:lnTo>
                  <a:lnTo>
                    <a:pt x="299" y="460"/>
                  </a:lnTo>
                  <a:lnTo>
                    <a:pt x="304" y="496"/>
                  </a:lnTo>
                  <a:lnTo>
                    <a:pt x="304" y="501"/>
                  </a:lnTo>
                  <a:lnTo>
                    <a:pt x="299" y="504"/>
                  </a:lnTo>
                  <a:lnTo>
                    <a:pt x="287" y="499"/>
                  </a:lnTo>
                  <a:lnTo>
                    <a:pt x="278" y="504"/>
                  </a:lnTo>
                  <a:lnTo>
                    <a:pt x="260" y="496"/>
                  </a:lnTo>
                  <a:lnTo>
                    <a:pt x="255" y="498"/>
                  </a:lnTo>
                  <a:lnTo>
                    <a:pt x="260" y="499"/>
                  </a:lnTo>
                  <a:lnTo>
                    <a:pt x="224" y="511"/>
                  </a:lnTo>
                  <a:lnTo>
                    <a:pt x="224" y="504"/>
                  </a:lnTo>
                  <a:lnTo>
                    <a:pt x="219" y="504"/>
                  </a:lnTo>
                  <a:lnTo>
                    <a:pt x="215" y="506"/>
                  </a:lnTo>
                  <a:lnTo>
                    <a:pt x="220" y="511"/>
                  </a:lnTo>
                  <a:lnTo>
                    <a:pt x="212" y="518"/>
                  </a:lnTo>
                  <a:lnTo>
                    <a:pt x="210" y="525"/>
                  </a:lnTo>
                  <a:lnTo>
                    <a:pt x="196" y="527"/>
                  </a:lnTo>
                  <a:lnTo>
                    <a:pt x="193" y="521"/>
                  </a:lnTo>
                  <a:lnTo>
                    <a:pt x="193" y="520"/>
                  </a:lnTo>
                  <a:lnTo>
                    <a:pt x="193" y="520"/>
                  </a:lnTo>
                  <a:lnTo>
                    <a:pt x="191" y="516"/>
                  </a:lnTo>
                  <a:lnTo>
                    <a:pt x="191" y="515"/>
                  </a:lnTo>
                  <a:lnTo>
                    <a:pt x="191" y="513"/>
                  </a:lnTo>
                  <a:lnTo>
                    <a:pt x="193" y="513"/>
                  </a:lnTo>
                  <a:lnTo>
                    <a:pt x="191" y="510"/>
                  </a:lnTo>
                  <a:lnTo>
                    <a:pt x="191" y="510"/>
                  </a:lnTo>
                  <a:lnTo>
                    <a:pt x="190" y="510"/>
                  </a:lnTo>
                  <a:lnTo>
                    <a:pt x="188" y="506"/>
                  </a:lnTo>
                  <a:lnTo>
                    <a:pt x="186" y="504"/>
                  </a:lnTo>
                  <a:lnTo>
                    <a:pt x="186" y="499"/>
                  </a:lnTo>
                  <a:lnTo>
                    <a:pt x="184" y="498"/>
                  </a:lnTo>
                  <a:lnTo>
                    <a:pt x="184" y="498"/>
                  </a:lnTo>
                  <a:lnTo>
                    <a:pt x="184" y="496"/>
                  </a:lnTo>
                  <a:lnTo>
                    <a:pt x="183" y="496"/>
                  </a:lnTo>
                  <a:lnTo>
                    <a:pt x="181" y="494"/>
                  </a:lnTo>
                  <a:lnTo>
                    <a:pt x="181" y="494"/>
                  </a:lnTo>
                  <a:lnTo>
                    <a:pt x="178" y="492"/>
                  </a:lnTo>
                  <a:lnTo>
                    <a:pt x="176" y="489"/>
                  </a:lnTo>
                  <a:lnTo>
                    <a:pt x="174" y="489"/>
                  </a:lnTo>
                  <a:lnTo>
                    <a:pt x="171" y="482"/>
                  </a:lnTo>
                  <a:lnTo>
                    <a:pt x="173" y="479"/>
                  </a:lnTo>
                  <a:lnTo>
                    <a:pt x="171" y="479"/>
                  </a:lnTo>
                  <a:lnTo>
                    <a:pt x="171" y="477"/>
                  </a:lnTo>
                  <a:lnTo>
                    <a:pt x="169" y="477"/>
                  </a:lnTo>
                  <a:lnTo>
                    <a:pt x="169" y="475"/>
                  </a:lnTo>
                  <a:lnTo>
                    <a:pt x="169" y="475"/>
                  </a:lnTo>
                  <a:lnTo>
                    <a:pt x="169" y="474"/>
                  </a:lnTo>
                  <a:lnTo>
                    <a:pt x="171" y="474"/>
                  </a:lnTo>
                  <a:lnTo>
                    <a:pt x="169" y="472"/>
                  </a:lnTo>
                  <a:lnTo>
                    <a:pt x="169" y="470"/>
                  </a:lnTo>
                  <a:lnTo>
                    <a:pt x="171" y="470"/>
                  </a:lnTo>
                  <a:lnTo>
                    <a:pt x="171" y="469"/>
                  </a:lnTo>
                  <a:lnTo>
                    <a:pt x="171" y="469"/>
                  </a:lnTo>
                  <a:lnTo>
                    <a:pt x="169" y="463"/>
                  </a:lnTo>
                  <a:lnTo>
                    <a:pt x="171" y="462"/>
                  </a:lnTo>
                  <a:lnTo>
                    <a:pt x="173" y="462"/>
                  </a:lnTo>
                  <a:lnTo>
                    <a:pt x="173" y="460"/>
                  </a:lnTo>
                  <a:lnTo>
                    <a:pt x="174" y="460"/>
                  </a:lnTo>
                  <a:lnTo>
                    <a:pt x="173" y="457"/>
                  </a:lnTo>
                  <a:lnTo>
                    <a:pt x="174" y="457"/>
                  </a:lnTo>
                  <a:lnTo>
                    <a:pt x="174" y="451"/>
                  </a:lnTo>
                  <a:lnTo>
                    <a:pt x="176" y="451"/>
                  </a:lnTo>
                  <a:lnTo>
                    <a:pt x="176" y="450"/>
                  </a:lnTo>
                  <a:lnTo>
                    <a:pt x="176" y="450"/>
                  </a:lnTo>
                  <a:lnTo>
                    <a:pt x="176" y="448"/>
                  </a:lnTo>
                  <a:lnTo>
                    <a:pt x="176" y="446"/>
                  </a:lnTo>
                  <a:lnTo>
                    <a:pt x="176" y="445"/>
                  </a:lnTo>
                  <a:lnTo>
                    <a:pt x="178" y="443"/>
                  </a:lnTo>
                  <a:lnTo>
                    <a:pt x="178" y="443"/>
                  </a:lnTo>
                  <a:lnTo>
                    <a:pt x="178" y="441"/>
                  </a:lnTo>
                  <a:lnTo>
                    <a:pt x="178" y="439"/>
                  </a:lnTo>
                  <a:lnTo>
                    <a:pt x="167" y="441"/>
                  </a:lnTo>
                  <a:lnTo>
                    <a:pt x="128" y="443"/>
                  </a:lnTo>
                  <a:lnTo>
                    <a:pt x="121" y="443"/>
                  </a:lnTo>
                  <a:lnTo>
                    <a:pt x="102" y="445"/>
                  </a:lnTo>
                  <a:lnTo>
                    <a:pt x="101" y="445"/>
                  </a:lnTo>
                  <a:lnTo>
                    <a:pt x="77" y="446"/>
                  </a:lnTo>
                  <a:lnTo>
                    <a:pt x="56" y="448"/>
                  </a:lnTo>
                  <a:lnTo>
                    <a:pt x="44" y="448"/>
                  </a:lnTo>
                  <a:lnTo>
                    <a:pt x="3" y="450"/>
                  </a:lnTo>
                  <a:lnTo>
                    <a:pt x="3" y="450"/>
                  </a:lnTo>
                  <a:lnTo>
                    <a:pt x="8" y="446"/>
                  </a:lnTo>
                  <a:lnTo>
                    <a:pt x="10" y="445"/>
                  </a:lnTo>
                  <a:lnTo>
                    <a:pt x="8" y="441"/>
                  </a:lnTo>
                  <a:lnTo>
                    <a:pt x="3" y="436"/>
                  </a:lnTo>
                  <a:lnTo>
                    <a:pt x="5" y="431"/>
                  </a:lnTo>
                  <a:lnTo>
                    <a:pt x="5" y="427"/>
                  </a:lnTo>
                  <a:lnTo>
                    <a:pt x="2" y="424"/>
                  </a:lnTo>
                  <a:lnTo>
                    <a:pt x="0" y="421"/>
                  </a:lnTo>
                  <a:lnTo>
                    <a:pt x="2" y="421"/>
                  </a:lnTo>
                  <a:lnTo>
                    <a:pt x="8" y="421"/>
                  </a:lnTo>
                  <a:lnTo>
                    <a:pt x="12" y="419"/>
                  </a:lnTo>
                  <a:lnTo>
                    <a:pt x="14" y="417"/>
                  </a:lnTo>
                  <a:lnTo>
                    <a:pt x="14" y="416"/>
                  </a:lnTo>
                  <a:lnTo>
                    <a:pt x="8" y="412"/>
                  </a:lnTo>
                  <a:lnTo>
                    <a:pt x="8" y="410"/>
                  </a:lnTo>
                  <a:lnTo>
                    <a:pt x="10" y="409"/>
                  </a:lnTo>
                  <a:lnTo>
                    <a:pt x="7" y="409"/>
                  </a:lnTo>
                  <a:lnTo>
                    <a:pt x="7" y="405"/>
                  </a:lnTo>
                  <a:lnTo>
                    <a:pt x="8" y="404"/>
                  </a:lnTo>
                  <a:lnTo>
                    <a:pt x="10" y="404"/>
                  </a:lnTo>
                  <a:lnTo>
                    <a:pt x="10" y="407"/>
                  </a:lnTo>
                  <a:lnTo>
                    <a:pt x="10" y="409"/>
                  </a:lnTo>
                  <a:lnTo>
                    <a:pt x="14" y="410"/>
                  </a:lnTo>
                  <a:lnTo>
                    <a:pt x="15" y="409"/>
                  </a:lnTo>
                  <a:lnTo>
                    <a:pt x="15" y="407"/>
                  </a:lnTo>
                  <a:lnTo>
                    <a:pt x="15" y="405"/>
                  </a:lnTo>
                  <a:lnTo>
                    <a:pt x="12" y="402"/>
                  </a:lnTo>
                  <a:lnTo>
                    <a:pt x="12" y="393"/>
                  </a:lnTo>
                  <a:lnTo>
                    <a:pt x="12" y="393"/>
                  </a:lnTo>
                  <a:lnTo>
                    <a:pt x="15" y="392"/>
                  </a:lnTo>
                  <a:lnTo>
                    <a:pt x="19" y="390"/>
                  </a:lnTo>
                  <a:lnTo>
                    <a:pt x="20" y="386"/>
                  </a:lnTo>
                  <a:lnTo>
                    <a:pt x="19" y="385"/>
                  </a:lnTo>
                  <a:lnTo>
                    <a:pt x="12" y="385"/>
                  </a:lnTo>
                  <a:lnTo>
                    <a:pt x="10" y="383"/>
                  </a:lnTo>
                  <a:lnTo>
                    <a:pt x="10" y="381"/>
                  </a:lnTo>
                  <a:lnTo>
                    <a:pt x="12" y="380"/>
                  </a:lnTo>
                  <a:lnTo>
                    <a:pt x="15" y="383"/>
                  </a:lnTo>
                  <a:lnTo>
                    <a:pt x="20" y="383"/>
                  </a:lnTo>
                  <a:lnTo>
                    <a:pt x="22" y="380"/>
                  </a:lnTo>
                  <a:lnTo>
                    <a:pt x="22" y="373"/>
                  </a:lnTo>
                  <a:lnTo>
                    <a:pt x="24" y="369"/>
                  </a:lnTo>
                  <a:lnTo>
                    <a:pt x="22" y="369"/>
                  </a:lnTo>
                  <a:lnTo>
                    <a:pt x="26" y="368"/>
                  </a:lnTo>
                  <a:lnTo>
                    <a:pt x="31" y="369"/>
                  </a:lnTo>
                  <a:lnTo>
                    <a:pt x="32" y="368"/>
                  </a:lnTo>
                  <a:lnTo>
                    <a:pt x="32" y="366"/>
                  </a:lnTo>
                  <a:lnTo>
                    <a:pt x="26" y="368"/>
                  </a:lnTo>
                  <a:lnTo>
                    <a:pt x="24" y="366"/>
                  </a:lnTo>
                  <a:lnTo>
                    <a:pt x="26" y="364"/>
                  </a:lnTo>
                  <a:lnTo>
                    <a:pt x="26" y="359"/>
                  </a:lnTo>
                  <a:lnTo>
                    <a:pt x="29" y="356"/>
                  </a:lnTo>
                  <a:lnTo>
                    <a:pt x="29" y="357"/>
                  </a:lnTo>
                  <a:lnTo>
                    <a:pt x="31" y="361"/>
                  </a:lnTo>
                  <a:lnTo>
                    <a:pt x="34" y="361"/>
                  </a:lnTo>
                  <a:lnTo>
                    <a:pt x="34" y="359"/>
                  </a:lnTo>
                  <a:lnTo>
                    <a:pt x="32" y="356"/>
                  </a:lnTo>
                  <a:lnTo>
                    <a:pt x="34" y="354"/>
                  </a:lnTo>
                  <a:lnTo>
                    <a:pt x="37" y="351"/>
                  </a:lnTo>
                  <a:lnTo>
                    <a:pt x="41" y="342"/>
                  </a:lnTo>
                  <a:lnTo>
                    <a:pt x="46" y="342"/>
                  </a:lnTo>
                  <a:lnTo>
                    <a:pt x="48" y="339"/>
                  </a:lnTo>
                  <a:lnTo>
                    <a:pt x="48" y="337"/>
                  </a:lnTo>
                  <a:lnTo>
                    <a:pt x="48" y="337"/>
                  </a:lnTo>
                  <a:lnTo>
                    <a:pt x="43" y="333"/>
                  </a:lnTo>
                  <a:lnTo>
                    <a:pt x="41" y="332"/>
                  </a:lnTo>
                  <a:lnTo>
                    <a:pt x="43" y="332"/>
                  </a:lnTo>
                  <a:lnTo>
                    <a:pt x="46" y="335"/>
                  </a:lnTo>
                  <a:lnTo>
                    <a:pt x="49" y="335"/>
                  </a:lnTo>
                  <a:lnTo>
                    <a:pt x="48" y="330"/>
                  </a:lnTo>
                  <a:lnTo>
                    <a:pt x="51" y="328"/>
                  </a:lnTo>
                  <a:lnTo>
                    <a:pt x="53" y="327"/>
                  </a:lnTo>
                  <a:lnTo>
                    <a:pt x="55" y="322"/>
                  </a:lnTo>
                  <a:lnTo>
                    <a:pt x="51" y="322"/>
                  </a:lnTo>
                  <a:lnTo>
                    <a:pt x="49" y="322"/>
                  </a:lnTo>
                  <a:lnTo>
                    <a:pt x="49" y="323"/>
                  </a:lnTo>
                  <a:lnTo>
                    <a:pt x="49" y="327"/>
                  </a:lnTo>
                  <a:lnTo>
                    <a:pt x="46" y="325"/>
                  </a:lnTo>
                  <a:lnTo>
                    <a:pt x="44" y="327"/>
                  </a:lnTo>
                  <a:lnTo>
                    <a:pt x="41" y="325"/>
                  </a:lnTo>
                  <a:lnTo>
                    <a:pt x="39" y="323"/>
                  </a:lnTo>
                  <a:lnTo>
                    <a:pt x="39" y="320"/>
                  </a:lnTo>
                  <a:lnTo>
                    <a:pt x="43" y="316"/>
                  </a:lnTo>
                  <a:lnTo>
                    <a:pt x="44" y="318"/>
                  </a:lnTo>
                  <a:lnTo>
                    <a:pt x="46" y="316"/>
                  </a:lnTo>
                  <a:lnTo>
                    <a:pt x="48" y="316"/>
                  </a:lnTo>
                  <a:lnTo>
                    <a:pt x="49" y="315"/>
                  </a:lnTo>
                  <a:lnTo>
                    <a:pt x="56" y="316"/>
                  </a:lnTo>
                  <a:lnTo>
                    <a:pt x="56" y="311"/>
                  </a:lnTo>
                  <a:lnTo>
                    <a:pt x="55" y="310"/>
                  </a:lnTo>
                  <a:lnTo>
                    <a:pt x="55" y="308"/>
                  </a:lnTo>
                  <a:lnTo>
                    <a:pt x="56" y="308"/>
                  </a:lnTo>
                  <a:lnTo>
                    <a:pt x="60" y="308"/>
                  </a:lnTo>
                  <a:lnTo>
                    <a:pt x="61" y="308"/>
                  </a:lnTo>
                  <a:lnTo>
                    <a:pt x="65" y="299"/>
                  </a:lnTo>
                  <a:lnTo>
                    <a:pt x="63" y="299"/>
                  </a:lnTo>
                  <a:lnTo>
                    <a:pt x="61" y="303"/>
                  </a:lnTo>
                  <a:lnTo>
                    <a:pt x="55" y="303"/>
                  </a:lnTo>
                  <a:lnTo>
                    <a:pt x="53" y="301"/>
                  </a:lnTo>
                  <a:lnTo>
                    <a:pt x="51" y="298"/>
                  </a:lnTo>
                  <a:lnTo>
                    <a:pt x="55" y="296"/>
                  </a:lnTo>
                  <a:lnTo>
                    <a:pt x="56" y="292"/>
                  </a:lnTo>
                  <a:lnTo>
                    <a:pt x="53" y="292"/>
                  </a:lnTo>
                  <a:lnTo>
                    <a:pt x="49" y="292"/>
                  </a:lnTo>
                  <a:lnTo>
                    <a:pt x="48" y="292"/>
                  </a:lnTo>
                  <a:lnTo>
                    <a:pt x="41" y="287"/>
                  </a:lnTo>
                  <a:lnTo>
                    <a:pt x="41" y="284"/>
                  </a:lnTo>
                  <a:lnTo>
                    <a:pt x="44" y="282"/>
                  </a:lnTo>
                  <a:lnTo>
                    <a:pt x="49" y="287"/>
                  </a:lnTo>
                  <a:lnTo>
                    <a:pt x="51" y="287"/>
                  </a:lnTo>
                  <a:lnTo>
                    <a:pt x="53" y="287"/>
                  </a:lnTo>
                  <a:lnTo>
                    <a:pt x="53" y="286"/>
                  </a:lnTo>
                  <a:lnTo>
                    <a:pt x="46" y="282"/>
                  </a:lnTo>
                  <a:lnTo>
                    <a:pt x="46" y="281"/>
                  </a:lnTo>
                  <a:lnTo>
                    <a:pt x="46" y="279"/>
                  </a:lnTo>
                  <a:lnTo>
                    <a:pt x="49" y="279"/>
                  </a:lnTo>
                  <a:lnTo>
                    <a:pt x="51" y="274"/>
                  </a:lnTo>
                  <a:lnTo>
                    <a:pt x="51" y="274"/>
                  </a:lnTo>
                  <a:lnTo>
                    <a:pt x="51" y="272"/>
                  </a:lnTo>
                  <a:lnTo>
                    <a:pt x="49" y="272"/>
                  </a:lnTo>
                  <a:lnTo>
                    <a:pt x="48" y="275"/>
                  </a:lnTo>
                  <a:lnTo>
                    <a:pt x="46" y="275"/>
                  </a:lnTo>
                  <a:lnTo>
                    <a:pt x="41" y="277"/>
                  </a:lnTo>
                  <a:lnTo>
                    <a:pt x="37" y="272"/>
                  </a:lnTo>
                  <a:lnTo>
                    <a:pt x="39" y="270"/>
                  </a:lnTo>
                  <a:lnTo>
                    <a:pt x="46" y="263"/>
                  </a:lnTo>
                  <a:lnTo>
                    <a:pt x="43" y="260"/>
                  </a:lnTo>
                  <a:lnTo>
                    <a:pt x="39" y="260"/>
                  </a:lnTo>
                  <a:lnTo>
                    <a:pt x="37" y="260"/>
                  </a:lnTo>
                  <a:lnTo>
                    <a:pt x="37" y="251"/>
                  </a:lnTo>
                  <a:lnTo>
                    <a:pt x="43" y="246"/>
                  </a:lnTo>
                  <a:lnTo>
                    <a:pt x="43" y="238"/>
                  </a:lnTo>
                  <a:lnTo>
                    <a:pt x="41" y="234"/>
                  </a:lnTo>
                  <a:lnTo>
                    <a:pt x="39" y="234"/>
                  </a:lnTo>
                  <a:lnTo>
                    <a:pt x="37" y="236"/>
                  </a:lnTo>
                  <a:lnTo>
                    <a:pt x="37" y="241"/>
                  </a:lnTo>
                  <a:lnTo>
                    <a:pt x="37" y="243"/>
                  </a:lnTo>
                  <a:lnTo>
                    <a:pt x="34" y="245"/>
                  </a:lnTo>
                  <a:lnTo>
                    <a:pt x="32" y="243"/>
                  </a:lnTo>
                  <a:lnTo>
                    <a:pt x="31" y="241"/>
                  </a:lnTo>
                  <a:lnTo>
                    <a:pt x="36" y="234"/>
                  </a:lnTo>
                  <a:lnTo>
                    <a:pt x="34" y="233"/>
                  </a:lnTo>
                  <a:lnTo>
                    <a:pt x="36" y="231"/>
                  </a:lnTo>
                  <a:lnTo>
                    <a:pt x="36" y="229"/>
                  </a:lnTo>
                  <a:lnTo>
                    <a:pt x="37" y="229"/>
                  </a:lnTo>
                  <a:lnTo>
                    <a:pt x="39" y="226"/>
                  </a:lnTo>
                  <a:lnTo>
                    <a:pt x="36" y="224"/>
                  </a:lnTo>
                  <a:lnTo>
                    <a:pt x="32" y="222"/>
                  </a:lnTo>
                  <a:lnTo>
                    <a:pt x="31" y="219"/>
                  </a:lnTo>
                  <a:lnTo>
                    <a:pt x="32" y="217"/>
                  </a:lnTo>
                  <a:lnTo>
                    <a:pt x="37" y="219"/>
                  </a:lnTo>
                  <a:lnTo>
                    <a:pt x="39" y="217"/>
                  </a:lnTo>
                  <a:lnTo>
                    <a:pt x="41" y="216"/>
                  </a:lnTo>
                  <a:lnTo>
                    <a:pt x="39" y="209"/>
                  </a:lnTo>
                  <a:lnTo>
                    <a:pt x="43" y="207"/>
                  </a:lnTo>
                  <a:lnTo>
                    <a:pt x="44" y="204"/>
                  </a:lnTo>
                  <a:lnTo>
                    <a:pt x="43" y="202"/>
                  </a:lnTo>
                  <a:lnTo>
                    <a:pt x="41" y="202"/>
                  </a:lnTo>
                  <a:lnTo>
                    <a:pt x="39" y="207"/>
                  </a:lnTo>
                  <a:lnTo>
                    <a:pt x="37" y="205"/>
                  </a:lnTo>
                  <a:lnTo>
                    <a:pt x="36" y="198"/>
                  </a:lnTo>
                  <a:lnTo>
                    <a:pt x="36" y="195"/>
                  </a:lnTo>
                  <a:lnTo>
                    <a:pt x="37" y="192"/>
                  </a:lnTo>
                  <a:lnTo>
                    <a:pt x="41" y="190"/>
                  </a:lnTo>
                  <a:lnTo>
                    <a:pt x="41" y="187"/>
                  </a:lnTo>
                  <a:lnTo>
                    <a:pt x="41" y="183"/>
                  </a:lnTo>
                  <a:lnTo>
                    <a:pt x="41" y="183"/>
                  </a:lnTo>
                  <a:lnTo>
                    <a:pt x="39" y="183"/>
                  </a:lnTo>
                  <a:lnTo>
                    <a:pt x="37" y="188"/>
                  </a:lnTo>
                  <a:lnTo>
                    <a:pt x="36" y="192"/>
                  </a:lnTo>
                  <a:lnTo>
                    <a:pt x="31" y="192"/>
                  </a:lnTo>
                  <a:lnTo>
                    <a:pt x="29" y="190"/>
                  </a:lnTo>
                  <a:lnTo>
                    <a:pt x="29" y="188"/>
                  </a:lnTo>
                  <a:lnTo>
                    <a:pt x="36" y="187"/>
                  </a:lnTo>
                  <a:lnTo>
                    <a:pt x="36" y="185"/>
                  </a:lnTo>
                  <a:lnTo>
                    <a:pt x="36" y="183"/>
                  </a:lnTo>
                  <a:lnTo>
                    <a:pt x="36" y="181"/>
                  </a:lnTo>
                  <a:lnTo>
                    <a:pt x="32" y="180"/>
                  </a:lnTo>
                  <a:lnTo>
                    <a:pt x="31" y="180"/>
                  </a:lnTo>
                  <a:lnTo>
                    <a:pt x="32" y="183"/>
                  </a:lnTo>
                  <a:lnTo>
                    <a:pt x="31" y="187"/>
                  </a:lnTo>
                  <a:lnTo>
                    <a:pt x="26" y="187"/>
                  </a:lnTo>
                  <a:lnTo>
                    <a:pt x="27" y="185"/>
                  </a:lnTo>
                  <a:lnTo>
                    <a:pt x="29" y="183"/>
                  </a:lnTo>
                  <a:lnTo>
                    <a:pt x="31" y="180"/>
                  </a:lnTo>
                  <a:lnTo>
                    <a:pt x="31" y="178"/>
                  </a:lnTo>
                  <a:lnTo>
                    <a:pt x="29" y="176"/>
                  </a:lnTo>
                  <a:lnTo>
                    <a:pt x="27" y="176"/>
                  </a:lnTo>
                  <a:lnTo>
                    <a:pt x="26" y="175"/>
                  </a:lnTo>
                  <a:lnTo>
                    <a:pt x="26" y="171"/>
                  </a:lnTo>
                  <a:lnTo>
                    <a:pt x="29" y="173"/>
                  </a:lnTo>
                  <a:lnTo>
                    <a:pt x="31" y="171"/>
                  </a:lnTo>
                  <a:lnTo>
                    <a:pt x="32" y="168"/>
                  </a:lnTo>
                  <a:lnTo>
                    <a:pt x="32" y="166"/>
                  </a:lnTo>
                  <a:lnTo>
                    <a:pt x="27" y="163"/>
                  </a:lnTo>
                  <a:lnTo>
                    <a:pt x="27" y="159"/>
                  </a:lnTo>
                  <a:lnTo>
                    <a:pt x="27" y="157"/>
                  </a:lnTo>
                  <a:lnTo>
                    <a:pt x="31" y="156"/>
                  </a:lnTo>
                  <a:lnTo>
                    <a:pt x="34" y="161"/>
                  </a:lnTo>
                  <a:lnTo>
                    <a:pt x="37" y="163"/>
                  </a:lnTo>
                  <a:lnTo>
                    <a:pt x="43" y="159"/>
                  </a:lnTo>
                  <a:lnTo>
                    <a:pt x="43" y="157"/>
                  </a:lnTo>
                  <a:lnTo>
                    <a:pt x="41" y="156"/>
                  </a:lnTo>
                  <a:lnTo>
                    <a:pt x="36" y="157"/>
                  </a:lnTo>
                  <a:lnTo>
                    <a:pt x="34" y="157"/>
                  </a:lnTo>
                  <a:lnTo>
                    <a:pt x="32" y="156"/>
                  </a:lnTo>
                  <a:lnTo>
                    <a:pt x="32" y="151"/>
                  </a:lnTo>
                  <a:lnTo>
                    <a:pt x="32" y="151"/>
                  </a:lnTo>
                  <a:lnTo>
                    <a:pt x="36" y="151"/>
                  </a:lnTo>
                  <a:lnTo>
                    <a:pt x="39" y="149"/>
                  </a:lnTo>
                  <a:lnTo>
                    <a:pt x="41" y="151"/>
                  </a:lnTo>
                  <a:lnTo>
                    <a:pt x="43" y="151"/>
                  </a:lnTo>
                  <a:lnTo>
                    <a:pt x="46" y="151"/>
                  </a:lnTo>
                  <a:lnTo>
                    <a:pt x="46" y="149"/>
                  </a:lnTo>
                  <a:lnTo>
                    <a:pt x="46" y="147"/>
                  </a:lnTo>
                  <a:lnTo>
                    <a:pt x="43" y="146"/>
                  </a:lnTo>
                  <a:lnTo>
                    <a:pt x="39" y="142"/>
                  </a:lnTo>
                  <a:lnTo>
                    <a:pt x="39" y="140"/>
                  </a:lnTo>
                  <a:lnTo>
                    <a:pt x="43" y="132"/>
                  </a:lnTo>
                  <a:lnTo>
                    <a:pt x="37" y="128"/>
                  </a:lnTo>
                  <a:lnTo>
                    <a:pt x="36" y="127"/>
                  </a:lnTo>
                  <a:lnTo>
                    <a:pt x="37" y="125"/>
                  </a:lnTo>
                  <a:lnTo>
                    <a:pt x="41" y="127"/>
                  </a:lnTo>
                  <a:lnTo>
                    <a:pt x="43" y="127"/>
                  </a:lnTo>
                  <a:lnTo>
                    <a:pt x="44" y="128"/>
                  </a:lnTo>
                  <a:lnTo>
                    <a:pt x="44" y="130"/>
                  </a:lnTo>
                  <a:lnTo>
                    <a:pt x="48" y="128"/>
                  </a:lnTo>
                  <a:lnTo>
                    <a:pt x="48" y="128"/>
                  </a:lnTo>
                  <a:lnTo>
                    <a:pt x="46" y="127"/>
                  </a:lnTo>
                  <a:lnTo>
                    <a:pt x="46" y="125"/>
                  </a:lnTo>
                  <a:lnTo>
                    <a:pt x="48" y="122"/>
                  </a:lnTo>
                  <a:lnTo>
                    <a:pt x="53" y="120"/>
                  </a:lnTo>
                  <a:lnTo>
                    <a:pt x="55" y="115"/>
                  </a:lnTo>
                  <a:lnTo>
                    <a:pt x="51" y="115"/>
                  </a:lnTo>
                  <a:lnTo>
                    <a:pt x="48" y="111"/>
                  </a:lnTo>
                  <a:lnTo>
                    <a:pt x="48" y="108"/>
                  </a:lnTo>
                  <a:lnTo>
                    <a:pt x="49" y="105"/>
                  </a:lnTo>
                  <a:lnTo>
                    <a:pt x="56" y="110"/>
                  </a:lnTo>
                  <a:lnTo>
                    <a:pt x="58" y="108"/>
                  </a:lnTo>
                  <a:lnTo>
                    <a:pt x="60" y="106"/>
                  </a:lnTo>
                  <a:lnTo>
                    <a:pt x="58" y="105"/>
                  </a:lnTo>
                  <a:lnTo>
                    <a:pt x="49" y="103"/>
                  </a:lnTo>
                  <a:lnTo>
                    <a:pt x="48" y="99"/>
                  </a:lnTo>
                  <a:lnTo>
                    <a:pt x="49" y="98"/>
                  </a:lnTo>
                  <a:lnTo>
                    <a:pt x="55" y="101"/>
                  </a:lnTo>
                  <a:lnTo>
                    <a:pt x="58" y="99"/>
                  </a:lnTo>
                  <a:lnTo>
                    <a:pt x="58" y="94"/>
                  </a:lnTo>
                  <a:lnTo>
                    <a:pt x="60" y="93"/>
                  </a:lnTo>
                  <a:lnTo>
                    <a:pt x="60" y="93"/>
                  </a:lnTo>
                  <a:lnTo>
                    <a:pt x="63" y="94"/>
                  </a:lnTo>
                  <a:lnTo>
                    <a:pt x="65" y="91"/>
                  </a:lnTo>
                  <a:lnTo>
                    <a:pt x="63" y="86"/>
                  </a:lnTo>
                  <a:lnTo>
                    <a:pt x="63" y="84"/>
                  </a:lnTo>
                  <a:lnTo>
                    <a:pt x="68" y="84"/>
                  </a:lnTo>
                  <a:lnTo>
                    <a:pt x="70" y="86"/>
                  </a:lnTo>
                  <a:lnTo>
                    <a:pt x="70" y="89"/>
                  </a:lnTo>
                  <a:lnTo>
                    <a:pt x="70" y="89"/>
                  </a:lnTo>
                  <a:lnTo>
                    <a:pt x="72" y="89"/>
                  </a:lnTo>
                  <a:lnTo>
                    <a:pt x="72" y="84"/>
                  </a:lnTo>
                  <a:lnTo>
                    <a:pt x="77" y="81"/>
                  </a:lnTo>
                  <a:lnTo>
                    <a:pt x="79" y="77"/>
                  </a:lnTo>
                  <a:lnTo>
                    <a:pt x="79" y="75"/>
                  </a:lnTo>
                  <a:lnTo>
                    <a:pt x="77" y="70"/>
                  </a:lnTo>
                  <a:lnTo>
                    <a:pt x="77" y="67"/>
                  </a:lnTo>
                  <a:lnTo>
                    <a:pt x="79" y="67"/>
                  </a:lnTo>
                  <a:lnTo>
                    <a:pt x="82" y="65"/>
                  </a:lnTo>
                  <a:lnTo>
                    <a:pt x="82" y="63"/>
                  </a:lnTo>
                  <a:lnTo>
                    <a:pt x="77" y="58"/>
                  </a:lnTo>
                  <a:lnTo>
                    <a:pt x="77" y="57"/>
                  </a:lnTo>
                  <a:lnTo>
                    <a:pt x="77" y="53"/>
                  </a:lnTo>
                  <a:lnTo>
                    <a:pt x="79" y="48"/>
                  </a:lnTo>
                  <a:lnTo>
                    <a:pt x="80" y="50"/>
                  </a:lnTo>
                  <a:lnTo>
                    <a:pt x="80" y="53"/>
                  </a:lnTo>
                  <a:lnTo>
                    <a:pt x="80" y="55"/>
                  </a:lnTo>
                  <a:lnTo>
                    <a:pt x="84" y="55"/>
                  </a:lnTo>
                  <a:lnTo>
                    <a:pt x="87" y="50"/>
                  </a:lnTo>
                  <a:lnTo>
                    <a:pt x="85" y="46"/>
                  </a:lnTo>
                  <a:lnTo>
                    <a:pt x="82" y="48"/>
                  </a:lnTo>
                  <a:lnTo>
                    <a:pt x="80" y="46"/>
                  </a:lnTo>
                  <a:lnTo>
                    <a:pt x="79" y="38"/>
                  </a:lnTo>
                  <a:lnTo>
                    <a:pt x="80" y="36"/>
                  </a:lnTo>
                  <a:lnTo>
                    <a:pt x="82" y="36"/>
                  </a:lnTo>
                  <a:lnTo>
                    <a:pt x="84" y="38"/>
                  </a:lnTo>
                  <a:lnTo>
                    <a:pt x="84" y="41"/>
                  </a:lnTo>
                  <a:lnTo>
                    <a:pt x="82" y="43"/>
                  </a:lnTo>
                  <a:lnTo>
                    <a:pt x="84" y="45"/>
                  </a:lnTo>
                  <a:lnTo>
                    <a:pt x="85" y="45"/>
                  </a:lnTo>
                  <a:lnTo>
                    <a:pt x="87" y="43"/>
                  </a:lnTo>
                  <a:lnTo>
                    <a:pt x="87" y="41"/>
                  </a:lnTo>
                  <a:lnTo>
                    <a:pt x="85" y="36"/>
                  </a:lnTo>
                  <a:lnTo>
                    <a:pt x="87" y="34"/>
                  </a:lnTo>
                  <a:lnTo>
                    <a:pt x="85" y="31"/>
                  </a:lnTo>
                  <a:lnTo>
                    <a:pt x="85" y="28"/>
                  </a:lnTo>
                  <a:lnTo>
                    <a:pt x="87" y="28"/>
                  </a:lnTo>
                  <a:lnTo>
                    <a:pt x="89" y="29"/>
                  </a:lnTo>
                  <a:lnTo>
                    <a:pt x="89" y="33"/>
                  </a:lnTo>
                  <a:lnTo>
                    <a:pt x="89" y="33"/>
                  </a:lnTo>
                  <a:lnTo>
                    <a:pt x="90" y="33"/>
                  </a:lnTo>
                  <a:lnTo>
                    <a:pt x="96" y="29"/>
                  </a:lnTo>
                  <a:lnTo>
                    <a:pt x="97" y="31"/>
                  </a:lnTo>
                  <a:lnTo>
                    <a:pt x="101" y="31"/>
                  </a:lnTo>
                  <a:lnTo>
                    <a:pt x="101" y="29"/>
                  </a:lnTo>
                  <a:lnTo>
                    <a:pt x="101" y="28"/>
                  </a:lnTo>
                  <a:lnTo>
                    <a:pt x="102" y="26"/>
                  </a:lnTo>
                  <a:lnTo>
                    <a:pt x="104" y="22"/>
                  </a:lnTo>
                  <a:lnTo>
                    <a:pt x="104" y="21"/>
                  </a:lnTo>
                  <a:lnTo>
                    <a:pt x="104" y="19"/>
                  </a:lnTo>
                  <a:lnTo>
                    <a:pt x="99" y="17"/>
                  </a:lnTo>
                  <a:lnTo>
                    <a:pt x="99" y="14"/>
                  </a:lnTo>
                  <a:lnTo>
                    <a:pt x="150" y="11"/>
                  </a:lnTo>
                  <a:lnTo>
                    <a:pt x="155" y="11"/>
                  </a:lnTo>
                  <a:lnTo>
                    <a:pt x="183" y="9"/>
                  </a:lnTo>
                  <a:lnTo>
                    <a:pt x="195" y="9"/>
                  </a:lnTo>
                  <a:lnTo>
                    <a:pt x="212" y="7"/>
                  </a:lnTo>
                  <a:lnTo>
                    <a:pt x="229" y="5"/>
                  </a:lnTo>
                  <a:lnTo>
                    <a:pt x="231" y="5"/>
                  </a:lnTo>
                  <a:lnTo>
                    <a:pt x="267" y="2"/>
                  </a:lnTo>
                  <a:lnTo>
                    <a:pt x="268" y="2"/>
                  </a:lnTo>
                  <a:lnTo>
                    <a:pt x="282" y="0"/>
                  </a:lnTo>
                  <a:lnTo>
                    <a:pt x="287" y="9"/>
                  </a:lnTo>
                  <a:lnTo>
                    <a:pt x="290" y="12"/>
                  </a:lnTo>
                  <a:lnTo>
                    <a:pt x="292" y="12"/>
                  </a:lnTo>
                  <a:lnTo>
                    <a:pt x="290" y="46"/>
                  </a:lnTo>
                  <a:lnTo>
                    <a:pt x="290" y="58"/>
                  </a:lnTo>
                  <a:lnTo>
                    <a:pt x="290" y="74"/>
                  </a:lnTo>
                  <a:lnTo>
                    <a:pt x="290" y="99"/>
                  </a:lnTo>
                  <a:lnTo>
                    <a:pt x="290" y="103"/>
                  </a:lnTo>
                  <a:lnTo>
                    <a:pt x="289" y="137"/>
                  </a:lnTo>
                  <a:lnTo>
                    <a:pt x="289" y="159"/>
                  </a:lnTo>
                  <a:lnTo>
                    <a:pt x="287" y="187"/>
                  </a:lnTo>
                  <a:lnTo>
                    <a:pt x="287" y="219"/>
                  </a:lnTo>
                  <a:lnTo>
                    <a:pt x="287" y="226"/>
                  </a:lnTo>
                  <a:lnTo>
                    <a:pt x="285" y="263"/>
                  </a:lnTo>
                  <a:lnTo>
                    <a:pt x="285" y="292"/>
                  </a:lnTo>
                  <a:lnTo>
                    <a:pt x="285" y="301"/>
                  </a:lnTo>
                  <a:lnTo>
                    <a:pt x="285" y="337"/>
                  </a:lnTo>
                  <a:lnTo>
                    <a:pt x="287" y="357"/>
                  </a:lnTo>
                  <a:lnTo>
                    <a:pt x="290" y="386"/>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47" name="Freeform 49">
              <a:extLst>
                <a:ext uri="{FF2B5EF4-FFF2-40B4-BE49-F238E27FC236}">
                  <a16:creationId xmlns:a16="http://schemas.microsoft.com/office/drawing/2014/main" id="{9E0AE3BB-D08A-CF0A-3B9B-6F5570734AE2}"/>
                </a:ext>
              </a:extLst>
            </p:cNvPr>
            <p:cNvSpPr>
              <a:spLocks noEditPoints="1"/>
            </p:cNvSpPr>
            <p:nvPr/>
          </p:nvSpPr>
          <p:spPr bwMode="gray">
            <a:xfrm>
              <a:off x="6722300" y="4331020"/>
              <a:ext cx="739110" cy="776146"/>
            </a:xfrm>
            <a:custGeom>
              <a:avLst/>
              <a:gdLst/>
              <a:ahLst/>
              <a:cxnLst>
                <a:cxn ang="0">
                  <a:pos x="84" y="342"/>
                </a:cxn>
                <a:cxn ang="0">
                  <a:pos x="88" y="323"/>
                </a:cxn>
                <a:cxn ang="0">
                  <a:pos x="96" y="315"/>
                </a:cxn>
                <a:cxn ang="0">
                  <a:pos x="88" y="303"/>
                </a:cxn>
                <a:cxn ang="0">
                  <a:pos x="77" y="281"/>
                </a:cxn>
                <a:cxn ang="0">
                  <a:pos x="71" y="265"/>
                </a:cxn>
                <a:cxn ang="0">
                  <a:pos x="55" y="226"/>
                </a:cxn>
                <a:cxn ang="0">
                  <a:pos x="31" y="137"/>
                </a:cxn>
                <a:cxn ang="0">
                  <a:pos x="4" y="43"/>
                </a:cxn>
                <a:cxn ang="0">
                  <a:pos x="55" y="23"/>
                </a:cxn>
                <a:cxn ang="0">
                  <a:pos x="141" y="12"/>
                </a:cxn>
                <a:cxn ang="0">
                  <a:pos x="216" y="6"/>
                </a:cxn>
                <a:cxn ang="0">
                  <a:pos x="214" y="9"/>
                </a:cxn>
                <a:cxn ang="0">
                  <a:pos x="207" y="16"/>
                </a:cxn>
                <a:cxn ang="0">
                  <a:pos x="202" y="24"/>
                </a:cxn>
                <a:cxn ang="0">
                  <a:pos x="206" y="40"/>
                </a:cxn>
                <a:cxn ang="0">
                  <a:pos x="226" y="52"/>
                </a:cxn>
                <a:cxn ang="0">
                  <a:pos x="248" y="60"/>
                </a:cxn>
                <a:cxn ang="0">
                  <a:pos x="260" y="82"/>
                </a:cxn>
                <a:cxn ang="0">
                  <a:pos x="279" y="106"/>
                </a:cxn>
                <a:cxn ang="0">
                  <a:pos x="300" y="117"/>
                </a:cxn>
                <a:cxn ang="0">
                  <a:pos x="317" y="137"/>
                </a:cxn>
                <a:cxn ang="0">
                  <a:pos x="334" y="144"/>
                </a:cxn>
                <a:cxn ang="0">
                  <a:pos x="346" y="156"/>
                </a:cxn>
                <a:cxn ang="0">
                  <a:pos x="346" y="164"/>
                </a:cxn>
                <a:cxn ang="0">
                  <a:pos x="354" y="170"/>
                </a:cxn>
                <a:cxn ang="0">
                  <a:pos x="359" y="175"/>
                </a:cxn>
                <a:cxn ang="0">
                  <a:pos x="376" y="187"/>
                </a:cxn>
                <a:cxn ang="0">
                  <a:pos x="388" y="194"/>
                </a:cxn>
                <a:cxn ang="0">
                  <a:pos x="392" y="207"/>
                </a:cxn>
                <a:cxn ang="0">
                  <a:pos x="399" y="214"/>
                </a:cxn>
                <a:cxn ang="0">
                  <a:pos x="402" y="226"/>
                </a:cxn>
                <a:cxn ang="0">
                  <a:pos x="409" y="236"/>
                </a:cxn>
                <a:cxn ang="0">
                  <a:pos x="424" y="246"/>
                </a:cxn>
                <a:cxn ang="0">
                  <a:pos x="433" y="260"/>
                </a:cxn>
                <a:cxn ang="0">
                  <a:pos x="438" y="284"/>
                </a:cxn>
                <a:cxn ang="0">
                  <a:pos x="433" y="306"/>
                </a:cxn>
                <a:cxn ang="0">
                  <a:pos x="433" y="305"/>
                </a:cxn>
                <a:cxn ang="0">
                  <a:pos x="441" y="323"/>
                </a:cxn>
                <a:cxn ang="0">
                  <a:pos x="440" y="339"/>
                </a:cxn>
                <a:cxn ang="0">
                  <a:pos x="428" y="368"/>
                </a:cxn>
                <a:cxn ang="0">
                  <a:pos x="429" y="388"/>
                </a:cxn>
                <a:cxn ang="0">
                  <a:pos x="419" y="411"/>
                </a:cxn>
                <a:cxn ang="0">
                  <a:pos x="416" y="436"/>
                </a:cxn>
                <a:cxn ang="0">
                  <a:pos x="400" y="434"/>
                </a:cxn>
                <a:cxn ang="0">
                  <a:pos x="383" y="431"/>
                </a:cxn>
                <a:cxn ang="0">
                  <a:pos x="376" y="440"/>
                </a:cxn>
                <a:cxn ang="0">
                  <a:pos x="380" y="474"/>
                </a:cxn>
                <a:cxn ang="0">
                  <a:pos x="366" y="470"/>
                </a:cxn>
                <a:cxn ang="0">
                  <a:pos x="329" y="465"/>
                </a:cxn>
                <a:cxn ang="0">
                  <a:pos x="223" y="472"/>
                </a:cxn>
                <a:cxn ang="0">
                  <a:pos x="118" y="479"/>
                </a:cxn>
                <a:cxn ang="0">
                  <a:pos x="110" y="460"/>
                </a:cxn>
                <a:cxn ang="0">
                  <a:pos x="98" y="436"/>
                </a:cxn>
                <a:cxn ang="0">
                  <a:pos x="91" y="417"/>
                </a:cxn>
                <a:cxn ang="0">
                  <a:pos x="91" y="390"/>
                </a:cxn>
                <a:cxn ang="0">
                  <a:pos x="424" y="416"/>
                </a:cxn>
                <a:cxn ang="0">
                  <a:pos x="423" y="419"/>
                </a:cxn>
              </a:cxnLst>
              <a:rect l="0" t="0" r="r" b="b"/>
              <a:pathLst>
                <a:path w="459" h="482">
                  <a:moveTo>
                    <a:pt x="81" y="368"/>
                  </a:moveTo>
                  <a:lnTo>
                    <a:pt x="81" y="368"/>
                  </a:lnTo>
                  <a:lnTo>
                    <a:pt x="79" y="359"/>
                  </a:lnTo>
                  <a:lnTo>
                    <a:pt x="81" y="354"/>
                  </a:lnTo>
                  <a:lnTo>
                    <a:pt x="84" y="346"/>
                  </a:lnTo>
                  <a:lnTo>
                    <a:pt x="84" y="342"/>
                  </a:lnTo>
                  <a:lnTo>
                    <a:pt x="84" y="339"/>
                  </a:lnTo>
                  <a:lnTo>
                    <a:pt x="84" y="335"/>
                  </a:lnTo>
                  <a:lnTo>
                    <a:pt x="84" y="334"/>
                  </a:lnTo>
                  <a:lnTo>
                    <a:pt x="84" y="330"/>
                  </a:lnTo>
                  <a:lnTo>
                    <a:pt x="86" y="325"/>
                  </a:lnTo>
                  <a:lnTo>
                    <a:pt x="88" y="323"/>
                  </a:lnTo>
                  <a:lnTo>
                    <a:pt x="91" y="322"/>
                  </a:lnTo>
                  <a:lnTo>
                    <a:pt x="89" y="320"/>
                  </a:lnTo>
                  <a:lnTo>
                    <a:pt x="94" y="318"/>
                  </a:lnTo>
                  <a:lnTo>
                    <a:pt x="94" y="318"/>
                  </a:lnTo>
                  <a:lnTo>
                    <a:pt x="94" y="315"/>
                  </a:lnTo>
                  <a:lnTo>
                    <a:pt x="96" y="315"/>
                  </a:lnTo>
                  <a:lnTo>
                    <a:pt x="96" y="313"/>
                  </a:lnTo>
                  <a:lnTo>
                    <a:pt x="96" y="313"/>
                  </a:lnTo>
                  <a:lnTo>
                    <a:pt x="93" y="311"/>
                  </a:lnTo>
                  <a:lnTo>
                    <a:pt x="86" y="308"/>
                  </a:lnTo>
                  <a:lnTo>
                    <a:pt x="86" y="306"/>
                  </a:lnTo>
                  <a:lnTo>
                    <a:pt x="88" y="303"/>
                  </a:lnTo>
                  <a:lnTo>
                    <a:pt x="86" y="301"/>
                  </a:lnTo>
                  <a:lnTo>
                    <a:pt x="88" y="299"/>
                  </a:lnTo>
                  <a:lnTo>
                    <a:pt x="88" y="296"/>
                  </a:lnTo>
                  <a:lnTo>
                    <a:pt x="86" y="294"/>
                  </a:lnTo>
                  <a:lnTo>
                    <a:pt x="84" y="288"/>
                  </a:lnTo>
                  <a:lnTo>
                    <a:pt x="77" y="281"/>
                  </a:lnTo>
                  <a:lnTo>
                    <a:pt x="76" y="279"/>
                  </a:lnTo>
                  <a:lnTo>
                    <a:pt x="74" y="277"/>
                  </a:lnTo>
                  <a:lnTo>
                    <a:pt x="72" y="276"/>
                  </a:lnTo>
                  <a:lnTo>
                    <a:pt x="74" y="272"/>
                  </a:lnTo>
                  <a:lnTo>
                    <a:pt x="72" y="270"/>
                  </a:lnTo>
                  <a:lnTo>
                    <a:pt x="71" y="265"/>
                  </a:lnTo>
                  <a:lnTo>
                    <a:pt x="71" y="265"/>
                  </a:lnTo>
                  <a:lnTo>
                    <a:pt x="69" y="264"/>
                  </a:lnTo>
                  <a:lnTo>
                    <a:pt x="69" y="262"/>
                  </a:lnTo>
                  <a:lnTo>
                    <a:pt x="65" y="258"/>
                  </a:lnTo>
                  <a:lnTo>
                    <a:pt x="64" y="252"/>
                  </a:lnTo>
                  <a:lnTo>
                    <a:pt x="55" y="226"/>
                  </a:lnTo>
                  <a:lnTo>
                    <a:pt x="55" y="224"/>
                  </a:lnTo>
                  <a:lnTo>
                    <a:pt x="47" y="194"/>
                  </a:lnTo>
                  <a:lnTo>
                    <a:pt x="45" y="187"/>
                  </a:lnTo>
                  <a:lnTo>
                    <a:pt x="40" y="170"/>
                  </a:lnTo>
                  <a:lnTo>
                    <a:pt x="33" y="142"/>
                  </a:lnTo>
                  <a:lnTo>
                    <a:pt x="31" y="137"/>
                  </a:lnTo>
                  <a:lnTo>
                    <a:pt x="28" y="123"/>
                  </a:lnTo>
                  <a:lnTo>
                    <a:pt x="21" y="103"/>
                  </a:lnTo>
                  <a:lnTo>
                    <a:pt x="14" y="77"/>
                  </a:lnTo>
                  <a:lnTo>
                    <a:pt x="12" y="72"/>
                  </a:lnTo>
                  <a:lnTo>
                    <a:pt x="11" y="67"/>
                  </a:lnTo>
                  <a:lnTo>
                    <a:pt x="4" y="43"/>
                  </a:lnTo>
                  <a:lnTo>
                    <a:pt x="0" y="29"/>
                  </a:lnTo>
                  <a:lnTo>
                    <a:pt x="12" y="28"/>
                  </a:lnTo>
                  <a:lnTo>
                    <a:pt x="21" y="26"/>
                  </a:lnTo>
                  <a:lnTo>
                    <a:pt x="30" y="26"/>
                  </a:lnTo>
                  <a:lnTo>
                    <a:pt x="55" y="23"/>
                  </a:lnTo>
                  <a:lnTo>
                    <a:pt x="55" y="23"/>
                  </a:lnTo>
                  <a:lnTo>
                    <a:pt x="71" y="21"/>
                  </a:lnTo>
                  <a:lnTo>
                    <a:pt x="72" y="21"/>
                  </a:lnTo>
                  <a:lnTo>
                    <a:pt x="86" y="19"/>
                  </a:lnTo>
                  <a:lnTo>
                    <a:pt x="112" y="16"/>
                  </a:lnTo>
                  <a:lnTo>
                    <a:pt x="129" y="14"/>
                  </a:lnTo>
                  <a:lnTo>
                    <a:pt x="141" y="12"/>
                  </a:lnTo>
                  <a:lnTo>
                    <a:pt x="146" y="12"/>
                  </a:lnTo>
                  <a:lnTo>
                    <a:pt x="178" y="7"/>
                  </a:lnTo>
                  <a:lnTo>
                    <a:pt x="182" y="7"/>
                  </a:lnTo>
                  <a:lnTo>
                    <a:pt x="218" y="0"/>
                  </a:lnTo>
                  <a:lnTo>
                    <a:pt x="218" y="2"/>
                  </a:lnTo>
                  <a:lnTo>
                    <a:pt x="216" y="6"/>
                  </a:lnTo>
                  <a:lnTo>
                    <a:pt x="216" y="6"/>
                  </a:lnTo>
                  <a:lnTo>
                    <a:pt x="216" y="6"/>
                  </a:lnTo>
                  <a:lnTo>
                    <a:pt x="218" y="7"/>
                  </a:lnTo>
                  <a:lnTo>
                    <a:pt x="216" y="7"/>
                  </a:lnTo>
                  <a:lnTo>
                    <a:pt x="216" y="9"/>
                  </a:lnTo>
                  <a:lnTo>
                    <a:pt x="214" y="9"/>
                  </a:lnTo>
                  <a:lnTo>
                    <a:pt x="214" y="11"/>
                  </a:lnTo>
                  <a:lnTo>
                    <a:pt x="211" y="12"/>
                  </a:lnTo>
                  <a:lnTo>
                    <a:pt x="211" y="14"/>
                  </a:lnTo>
                  <a:lnTo>
                    <a:pt x="209" y="14"/>
                  </a:lnTo>
                  <a:lnTo>
                    <a:pt x="207" y="16"/>
                  </a:lnTo>
                  <a:lnTo>
                    <a:pt x="207" y="16"/>
                  </a:lnTo>
                  <a:lnTo>
                    <a:pt x="207" y="17"/>
                  </a:lnTo>
                  <a:lnTo>
                    <a:pt x="207" y="19"/>
                  </a:lnTo>
                  <a:lnTo>
                    <a:pt x="207" y="19"/>
                  </a:lnTo>
                  <a:lnTo>
                    <a:pt x="206" y="21"/>
                  </a:lnTo>
                  <a:lnTo>
                    <a:pt x="206" y="23"/>
                  </a:lnTo>
                  <a:lnTo>
                    <a:pt x="202" y="24"/>
                  </a:lnTo>
                  <a:lnTo>
                    <a:pt x="200" y="26"/>
                  </a:lnTo>
                  <a:lnTo>
                    <a:pt x="202" y="29"/>
                  </a:lnTo>
                  <a:lnTo>
                    <a:pt x="200" y="33"/>
                  </a:lnTo>
                  <a:lnTo>
                    <a:pt x="200" y="35"/>
                  </a:lnTo>
                  <a:lnTo>
                    <a:pt x="200" y="38"/>
                  </a:lnTo>
                  <a:lnTo>
                    <a:pt x="206" y="40"/>
                  </a:lnTo>
                  <a:lnTo>
                    <a:pt x="211" y="45"/>
                  </a:lnTo>
                  <a:lnTo>
                    <a:pt x="218" y="45"/>
                  </a:lnTo>
                  <a:lnTo>
                    <a:pt x="219" y="47"/>
                  </a:lnTo>
                  <a:lnTo>
                    <a:pt x="221" y="48"/>
                  </a:lnTo>
                  <a:lnTo>
                    <a:pt x="223" y="52"/>
                  </a:lnTo>
                  <a:lnTo>
                    <a:pt x="226" y="52"/>
                  </a:lnTo>
                  <a:lnTo>
                    <a:pt x="230" y="55"/>
                  </a:lnTo>
                  <a:lnTo>
                    <a:pt x="233" y="57"/>
                  </a:lnTo>
                  <a:lnTo>
                    <a:pt x="235" y="55"/>
                  </a:lnTo>
                  <a:lnTo>
                    <a:pt x="241" y="55"/>
                  </a:lnTo>
                  <a:lnTo>
                    <a:pt x="245" y="57"/>
                  </a:lnTo>
                  <a:lnTo>
                    <a:pt x="248" y="60"/>
                  </a:lnTo>
                  <a:lnTo>
                    <a:pt x="250" y="65"/>
                  </a:lnTo>
                  <a:lnTo>
                    <a:pt x="252" y="69"/>
                  </a:lnTo>
                  <a:lnTo>
                    <a:pt x="255" y="74"/>
                  </a:lnTo>
                  <a:lnTo>
                    <a:pt x="257" y="74"/>
                  </a:lnTo>
                  <a:lnTo>
                    <a:pt x="259" y="79"/>
                  </a:lnTo>
                  <a:lnTo>
                    <a:pt x="260" y="82"/>
                  </a:lnTo>
                  <a:lnTo>
                    <a:pt x="262" y="86"/>
                  </a:lnTo>
                  <a:lnTo>
                    <a:pt x="269" y="91"/>
                  </a:lnTo>
                  <a:lnTo>
                    <a:pt x="276" y="98"/>
                  </a:lnTo>
                  <a:lnTo>
                    <a:pt x="276" y="100"/>
                  </a:lnTo>
                  <a:lnTo>
                    <a:pt x="279" y="105"/>
                  </a:lnTo>
                  <a:lnTo>
                    <a:pt x="279" y="106"/>
                  </a:lnTo>
                  <a:lnTo>
                    <a:pt x="284" y="108"/>
                  </a:lnTo>
                  <a:lnTo>
                    <a:pt x="289" y="113"/>
                  </a:lnTo>
                  <a:lnTo>
                    <a:pt x="293" y="115"/>
                  </a:lnTo>
                  <a:lnTo>
                    <a:pt x="296" y="115"/>
                  </a:lnTo>
                  <a:lnTo>
                    <a:pt x="300" y="117"/>
                  </a:lnTo>
                  <a:lnTo>
                    <a:pt x="300" y="117"/>
                  </a:lnTo>
                  <a:lnTo>
                    <a:pt x="305" y="118"/>
                  </a:lnTo>
                  <a:lnTo>
                    <a:pt x="305" y="122"/>
                  </a:lnTo>
                  <a:lnTo>
                    <a:pt x="308" y="123"/>
                  </a:lnTo>
                  <a:lnTo>
                    <a:pt x="313" y="130"/>
                  </a:lnTo>
                  <a:lnTo>
                    <a:pt x="315" y="130"/>
                  </a:lnTo>
                  <a:lnTo>
                    <a:pt x="317" y="137"/>
                  </a:lnTo>
                  <a:lnTo>
                    <a:pt x="320" y="137"/>
                  </a:lnTo>
                  <a:lnTo>
                    <a:pt x="322" y="139"/>
                  </a:lnTo>
                  <a:lnTo>
                    <a:pt x="325" y="139"/>
                  </a:lnTo>
                  <a:lnTo>
                    <a:pt x="329" y="141"/>
                  </a:lnTo>
                  <a:lnTo>
                    <a:pt x="332" y="142"/>
                  </a:lnTo>
                  <a:lnTo>
                    <a:pt x="334" y="144"/>
                  </a:lnTo>
                  <a:lnTo>
                    <a:pt x="335" y="146"/>
                  </a:lnTo>
                  <a:lnTo>
                    <a:pt x="337" y="147"/>
                  </a:lnTo>
                  <a:lnTo>
                    <a:pt x="342" y="149"/>
                  </a:lnTo>
                  <a:lnTo>
                    <a:pt x="344" y="151"/>
                  </a:lnTo>
                  <a:lnTo>
                    <a:pt x="344" y="153"/>
                  </a:lnTo>
                  <a:lnTo>
                    <a:pt x="346" y="156"/>
                  </a:lnTo>
                  <a:lnTo>
                    <a:pt x="342" y="156"/>
                  </a:lnTo>
                  <a:lnTo>
                    <a:pt x="344" y="159"/>
                  </a:lnTo>
                  <a:lnTo>
                    <a:pt x="342" y="159"/>
                  </a:lnTo>
                  <a:lnTo>
                    <a:pt x="344" y="163"/>
                  </a:lnTo>
                  <a:lnTo>
                    <a:pt x="346" y="163"/>
                  </a:lnTo>
                  <a:lnTo>
                    <a:pt x="346" y="164"/>
                  </a:lnTo>
                  <a:lnTo>
                    <a:pt x="347" y="164"/>
                  </a:lnTo>
                  <a:lnTo>
                    <a:pt x="351" y="166"/>
                  </a:lnTo>
                  <a:lnTo>
                    <a:pt x="351" y="166"/>
                  </a:lnTo>
                  <a:lnTo>
                    <a:pt x="353" y="166"/>
                  </a:lnTo>
                  <a:lnTo>
                    <a:pt x="351" y="168"/>
                  </a:lnTo>
                  <a:lnTo>
                    <a:pt x="354" y="170"/>
                  </a:lnTo>
                  <a:lnTo>
                    <a:pt x="354" y="170"/>
                  </a:lnTo>
                  <a:lnTo>
                    <a:pt x="354" y="171"/>
                  </a:lnTo>
                  <a:lnTo>
                    <a:pt x="353" y="173"/>
                  </a:lnTo>
                  <a:lnTo>
                    <a:pt x="358" y="175"/>
                  </a:lnTo>
                  <a:lnTo>
                    <a:pt x="358" y="176"/>
                  </a:lnTo>
                  <a:lnTo>
                    <a:pt x="359" y="175"/>
                  </a:lnTo>
                  <a:lnTo>
                    <a:pt x="361" y="175"/>
                  </a:lnTo>
                  <a:lnTo>
                    <a:pt x="363" y="176"/>
                  </a:lnTo>
                  <a:lnTo>
                    <a:pt x="363" y="180"/>
                  </a:lnTo>
                  <a:lnTo>
                    <a:pt x="365" y="182"/>
                  </a:lnTo>
                  <a:lnTo>
                    <a:pt x="368" y="183"/>
                  </a:lnTo>
                  <a:lnTo>
                    <a:pt x="376" y="187"/>
                  </a:lnTo>
                  <a:lnTo>
                    <a:pt x="378" y="188"/>
                  </a:lnTo>
                  <a:lnTo>
                    <a:pt x="382" y="188"/>
                  </a:lnTo>
                  <a:lnTo>
                    <a:pt x="383" y="190"/>
                  </a:lnTo>
                  <a:lnTo>
                    <a:pt x="385" y="190"/>
                  </a:lnTo>
                  <a:lnTo>
                    <a:pt x="387" y="194"/>
                  </a:lnTo>
                  <a:lnTo>
                    <a:pt x="388" y="194"/>
                  </a:lnTo>
                  <a:lnTo>
                    <a:pt x="388" y="199"/>
                  </a:lnTo>
                  <a:lnTo>
                    <a:pt x="388" y="199"/>
                  </a:lnTo>
                  <a:lnTo>
                    <a:pt x="388" y="200"/>
                  </a:lnTo>
                  <a:lnTo>
                    <a:pt x="392" y="204"/>
                  </a:lnTo>
                  <a:lnTo>
                    <a:pt x="394" y="204"/>
                  </a:lnTo>
                  <a:lnTo>
                    <a:pt x="392" y="207"/>
                  </a:lnTo>
                  <a:lnTo>
                    <a:pt x="394" y="207"/>
                  </a:lnTo>
                  <a:lnTo>
                    <a:pt x="395" y="211"/>
                  </a:lnTo>
                  <a:lnTo>
                    <a:pt x="397" y="211"/>
                  </a:lnTo>
                  <a:lnTo>
                    <a:pt x="397" y="211"/>
                  </a:lnTo>
                  <a:lnTo>
                    <a:pt x="397" y="212"/>
                  </a:lnTo>
                  <a:lnTo>
                    <a:pt x="399" y="214"/>
                  </a:lnTo>
                  <a:lnTo>
                    <a:pt x="399" y="216"/>
                  </a:lnTo>
                  <a:lnTo>
                    <a:pt x="400" y="219"/>
                  </a:lnTo>
                  <a:lnTo>
                    <a:pt x="399" y="219"/>
                  </a:lnTo>
                  <a:lnTo>
                    <a:pt x="400" y="221"/>
                  </a:lnTo>
                  <a:lnTo>
                    <a:pt x="400" y="224"/>
                  </a:lnTo>
                  <a:lnTo>
                    <a:pt x="402" y="226"/>
                  </a:lnTo>
                  <a:lnTo>
                    <a:pt x="402" y="229"/>
                  </a:lnTo>
                  <a:lnTo>
                    <a:pt x="402" y="233"/>
                  </a:lnTo>
                  <a:lnTo>
                    <a:pt x="406" y="236"/>
                  </a:lnTo>
                  <a:lnTo>
                    <a:pt x="407" y="236"/>
                  </a:lnTo>
                  <a:lnTo>
                    <a:pt x="407" y="236"/>
                  </a:lnTo>
                  <a:lnTo>
                    <a:pt x="409" y="236"/>
                  </a:lnTo>
                  <a:lnTo>
                    <a:pt x="409" y="238"/>
                  </a:lnTo>
                  <a:lnTo>
                    <a:pt x="414" y="238"/>
                  </a:lnTo>
                  <a:lnTo>
                    <a:pt x="416" y="238"/>
                  </a:lnTo>
                  <a:lnTo>
                    <a:pt x="416" y="240"/>
                  </a:lnTo>
                  <a:lnTo>
                    <a:pt x="419" y="241"/>
                  </a:lnTo>
                  <a:lnTo>
                    <a:pt x="424" y="246"/>
                  </a:lnTo>
                  <a:lnTo>
                    <a:pt x="424" y="252"/>
                  </a:lnTo>
                  <a:lnTo>
                    <a:pt x="428" y="255"/>
                  </a:lnTo>
                  <a:lnTo>
                    <a:pt x="428" y="257"/>
                  </a:lnTo>
                  <a:lnTo>
                    <a:pt x="429" y="260"/>
                  </a:lnTo>
                  <a:lnTo>
                    <a:pt x="431" y="258"/>
                  </a:lnTo>
                  <a:lnTo>
                    <a:pt x="433" y="260"/>
                  </a:lnTo>
                  <a:lnTo>
                    <a:pt x="433" y="265"/>
                  </a:lnTo>
                  <a:lnTo>
                    <a:pt x="431" y="269"/>
                  </a:lnTo>
                  <a:lnTo>
                    <a:pt x="433" y="272"/>
                  </a:lnTo>
                  <a:lnTo>
                    <a:pt x="436" y="274"/>
                  </a:lnTo>
                  <a:lnTo>
                    <a:pt x="436" y="282"/>
                  </a:lnTo>
                  <a:lnTo>
                    <a:pt x="438" y="284"/>
                  </a:lnTo>
                  <a:lnTo>
                    <a:pt x="459" y="291"/>
                  </a:lnTo>
                  <a:lnTo>
                    <a:pt x="453" y="298"/>
                  </a:lnTo>
                  <a:lnTo>
                    <a:pt x="453" y="305"/>
                  </a:lnTo>
                  <a:lnTo>
                    <a:pt x="440" y="310"/>
                  </a:lnTo>
                  <a:lnTo>
                    <a:pt x="435" y="306"/>
                  </a:lnTo>
                  <a:lnTo>
                    <a:pt x="433" y="306"/>
                  </a:lnTo>
                  <a:lnTo>
                    <a:pt x="433" y="305"/>
                  </a:lnTo>
                  <a:lnTo>
                    <a:pt x="433" y="305"/>
                  </a:lnTo>
                  <a:lnTo>
                    <a:pt x="429" y="306"/>
                  </a:lnTo>
                  <a:lnTo>
                    <a:pt x="424" y="303"/>
                  </a:lnTo>
                  <a:lnTo>
                    <a:pt x="429" y="308"/>
                  </a:lnTo>
                  <a:lnTo>
                    <a:pt x="433" y="305"/>
                  </a:lnTo>
                  <a:lnTo>
                    <a:pt x="431" y="308"/>
                  </a:lnTo>
                  <a:lnTo>
                    <a:pt x="435" y="306"/>
                  </a:lnTo>
                  <a:lnTo>
                    <a:pt x="440" y="311"/>
                  </a:lnTo>
                  <a:lnTo>
                    <a:pt x="448" y="313"/>
                  </a:lnTo>
                  <a:lnTo>
                    <a:pt x="448" y="318"/>
                  </a:lnTo>
                  <a:lnTo>
                    <a:pt x="441" y="323"/>
                  </a:lnTo>
                  <a:lnTo>
                    <a:pt x="438" y="317"/>
                  </a:lnTo>
                  <a:lnTo>
                    <a:pt x="435" y="318"/>
                  </a:lnTo>
                  <a:lnTo>
                    <a:pt x="438" y="323"/>
                  </a:lnTo>
                  <a:lnTo>
                    <a:pt x="426" y="318"/>
                  </a:lnTo>
                  <a:lnTo>
                    <a:pt x="443" y="332"/>
                  </a:lnTo>
                  <a:lnTo>
                    <a:pt x="440" y="339"/>
                  </a:lnTo>
                  <a:lnTo>
                    <a:pt x="435" y="335"/>
                  </a:lnTo>
                  <a:lnTo>
                    <a:pt x="435" y="344"/>
                  </a:lnTo>
                  <a:lnTo>
                    <a:pt x="440" y="349"/>
                  </a:lnTo>
                  <a:lnTo>
                    <a:pt x="440" y="352"/>
                  </a:lnTo>
                  <a:lnTo>
                    <a:pt x="433" y="368"/>
                  </a:lnTo>
                  <a:lnTo>
                    <a:pt x="428" y="368"/>
                  </a:lnTo>
                  <a:lnTo>
                    <a:pt x="424" y="371"/>
                  </a:lnTo>
                  <a:lnTo>
                    <a:pt x="426" y="376"/>
                  </a:lnTo>
                  <a:lnTo>
                    <a:pt x="426" y="373"/>
                  </a:lnTo>
                  <a:lnTo>
                    <a:pt x="435" y="375"/>
                  </a:lnTo>
                  <a:lnTo>
                    <a:pt x="435" y="378"/>
                  </a:lnTo>
                  <a:lnTo>
                    <a:pt x="429" y="388"/>
                  </a:lnTo>
                  <a:lnTo>
                    <a:pt x="416" y="393"/>
                  </a:lnTo>
                  <a:lnTo>
                    <a:pt x="418" y="397"/>
                  </a:lnTo>
                  <a:lnTo>
                    <a:pt x="423" y="402"/>
                  </a:lnTo>
                  <a:lnTo>
                    <a:pt x="416" y="399"/>
                  </a:lnTo>
                  <a:lnTo>
                    <a:pt x="423" y="407"/>
                  </a:lnTo>
                  <a:lnTo>
                    <a:pt x="419" y="411"/>
                  </a:lnTo>
                  <a:lnTo>
                    <a:pt x="423" y="412"/>
                  </a:lnTo>
                  <a:lnTo>
                    <a:pt x="421" y="421"/>
                  </a:lnTo>
                  <a:lnTo>
                    <a:pt x="424" y="433"/>
                  </a:lnTo>
                  <a:lnTo>
                    <a:pt x="423" y="436"/>
                  </a:lnTo>
                  <a:lnTo>
                    <a:pt x="423" y="438"/>
                  </a:lnTo>
                  <a:lnTo>
                    <a:pt x="416" y="436"/>
                  </a:lnTo>
                  <a:lnTo>
                    <a:pt x="416" y="438"/>
                  </a:lnTo>
                  <a:lnTo>
                    <a:pt x="414" y="436"/>
                  </a:lnTo>
                  <a:lnTo>
                    <a:pt x="412" y="438"/>
                  </a:lnTo>
                  <a:lnTo>
                    <a:pt x="406" y="436"/>
                  </a:lnTo>
                  <a:lnTo>
                    <a:pt x="404" y="434"/>
                  </a:lnTo>
                  <a:lnTo>
                    <a:pt x="400" y="434"/>
                  </a:lnTo>
                  <a:lnTo>
                    <a:pt x="400" y="436"/>
                  </a:lnTo>
                  <a:lnTo>
                    <a:pt x="397" y="433"/>
                  </a:lnTo>
                  <a:lnTo>
                    <a:pt x="390" y="433"/>
                  </a:lnTo>
                  <a:lnTo>
                    <a:pt x="387" y="429"/>
                  </a:lnTo>
                  <a:lnTo>
                    <a:pt x="387" y="431"/>
                  </a:lnTo>
                  <a:lnTo>
                    <a:pt x="383" y="431"/>
                  </a:lnTo>
                  <a:lnTo>
                    <a:pt x="383" y="431"/>
                  </a:lnTo>
                  <a:lnTo>
                    <a:pt x="382" y="434"/>
                  </a:lnTo>
                  <a:lnTo>
                    <a:pt x="380" y="436"/>
                  </a:lnTo>
                  <a:lnTo>
                    <a:pt x="378" y="436"/>
                  </a:lnTo>
                  <a:lnTo>
                    <a:pt x="378" y="438"/>
                  </a:lnTo>
                  <a:lnTo>
                    <a:pt x="376" y="440"/>
                  </a:lnTo>
                  <a:lnTo>
                    <a:pt x="376" y="452"/>
                  </a:lnTo>
                  <a:lnTo>
                    <a:pt x="380" y="457"/>
                  </a:lnTo>
                  <a:lnTo>
                    <a:pt x="382" y="458"/>
                  </a:lnTo>
                  <a:lnTo>
                    <a:pt x="382" y="469"/>
                  </a:lnTo>
                  <a:lnTo>
                    <a:pt x="382" y="472"/>
                  </a:lnTo>
                  <a:lnTo>
                    <a:pt x="380" y="474"/>
                  </a:lnTo>
                  <a:lnTo>
                    <a:pt x="382" y="479"/>
                  </a:lnTo>
                  <a:lnTo>
                    <a:pt x="380" y="481"/>
                  </a:lnTo>
                  <a:lnTo>
                    <a:pt x="371" y="482"/>
                  </a:lnTo>
                  <a:lnTo>
                    <a:pt x="370" y="482"/>
                  </a:lnTo>
                  <a:lnTo>
                    <a:pt x="366" y="477"/>
                  </a:lnTo>
                  <a:lnTo>
                    <a:pt x="366" y="470"/>
                  </a:lnTo>
                  <a:lnTo>
                    <a:pt x="363" y="469"/>
                  </a:lnTo>
                  <a:lnTo>
                    <a:pt x="361" y="467"/>
                  </a:lnTo>
                  <a:lnTo>
                    <a:pt x="363" y="462"/>
                  </a:lnTo>
                  <a:lnTo>
                    <a:pt x="344" y="464"/>
                  </a:lnTo>
                  <a:lnTo>
                    <a:pt x="341" y="464"/>
                  </a:lnTo>
                  <a:lnTo>
                    <a:pt x="329" y="465"/>
                  </a:lnTo>
                  <a:lnTo>
                    <a:pt x="318" y="465"/>
                  </a:lnTo>
                  <a:lnTo>
                    <a:pt x="277" y="469"/>
                  </a:lnTo>
                  <a:lnTo>
                    <a:pt x="262" y="469"/>
                  </a:lnTo>
                  <a:lnTo>
                    <a:pt x="262" y="469"/>
                  </a:lnTo>
                  <a:lnTo>
                    <a:pt x="235" y="470"/>
                  </a:lnTo>
                  <a:lnTo>
                    <a:pt x="223" y="472"/>
                  </a:lnTo>
                  <a:lnTo>
                    <a:pt x="199" y="472"/>
                  </a:lnTo>
                  <a:lnTo>
                    <a:pt x="192" y="474"/>
                  </a:lnTo>
                  <a:lnTo>
                    <a:pt x="171" y="474"/>
                  </a:lnTo>
                  <a:lnTo>
                    <a:pt x="163" y="475"/>
                  </a:lnTo>
                  <a:lnTo>
                    <a:pt x="118" y="479"/>
                  </a:lnTo>
                  <a:lnTo>
                    <a:pt x="118" y="479"/>
                  </a:lnTo>
                  <a:lnTo>
                    <a:pt x="117" y="475"/>
                  </a:lnTo>
                  <a:lnTo>
                    <a:pt x="113" y="474"/>
                  </a:lnTo>
                  <a:lnTo>
                    <a:pt x="112" y="472"/>
                  </a:lnTo>
                  <a:lnTo>
                    <a:pt x="112" y="470"/>
                  </a:lnTo>
                  <a:lnTo>
                    <a:pt x="112" y="465"/>
                  </a:lnTo>
                  <a:lnTo>
                    <a:pt x="110" y="460"/>
                  </a:lnTo>
                  <a:lnTo>
                    <a:pt x="106" y="457"/>
                  </a:lnTo>
                  <a:lnTo>
                    <a:pt x="105" y="453"/>
                  </a:lnTo>
                  <a:lnTo>
                    <a:pt x="103" y="452"/>
                  </a:lnTo>
                  <a:lnTo>
                    <a:pt x="103" y="450"/>
                  </a:lnTo>
                  <a:lnTo>
                    <a:pt x="100" y="441"/>
                  </a:lnTo>
                  <a:lnTo>
                    <a:pt x="98" y="436"/>
                  </a:lnTo>
                  <a:lnTo>
                    <a:pt x="94" y="433"/>
                  </a:lnTo>
                  <a:lnTo>
                    <a:pt x="91" y="433"/>
                  </a:lnTo>
                  <a:lnTo>
                    <a:pt x="91" y="429"/>
                  </a:lnTo>
                  <a:lnTo>
                    <a:pt x="91" y="426"/>
                  </a:lnTo>
                  <a:lnTo>
                    <a:pt x="89" y="421"/>
                  </a:lnTo>
                  <a:lnTo>
                    <a:pt x="91" y="417"/>
                  </a:lnTo>
                  <a:lnTo>
                    <a:pt x="91" y="414"/>
                  </a:lnTo>
                  <a:lnTo>
                    <a:pt x="89" y="411"/>
                  </a:lnTo>
                  <a:lnTo>
                    <a:pt x="91" y="404"/>
                  </a:lnTo>
                  <a:lnTo>
                    <a:pt x="91" y="399"/>
                  </a:lnTo>
                  <a:lnTo>
                    <a:pt x="93" y="395"/>
                  </a:lnTo>
                  <a:lnTo>
                    <a:pt x="91" y="390"/>
                  </a:lnTo>
                  <a:lnTo>
                    <a:pt x="89" y="383"/>
                  </a:lnTo>
                  <a:lnTo>
                    <a:pt x="84" y="378"/>
                  </a:lnTo>
                  <a:lnTo>
                    <a:pt x="83" y="375"/>
                  </a:lnTo>
                  <a:lnTo>
                    <a:pt x="83" y="373"/>
                  </a:lnTo>
                  <a:lnTo>
                    <a:pt x="81" y="368"/>
                  </a:lnTo>
                  <a:close/>
                  <a:moveTo>
                    <a:pt x="424" y="416"/>
                  </a:moveTo>
                  <a:lnTo>
                    <a:pt x="429" y="409"/>
                  </a:lnTo>
                  <a:lnTo>
                    <a:pt x="431" y="412"/>
                  </a:lnTo>
                  <a:lnTo>
                    <a:pt x="429" y="436"/>
                  </a:lnTo>
                  <a:lnTo>
                    <a:pt x="428" y="434"/>
                  </a:lnTo>
                  <a:lnTo>
                    <a:pt x="426" y="421"/>
                  </a:lnTo>
                  <a:lnTo>
                    <a:pt x="423" y="419"/>
                  </a:lnTo>
                  <a:lnTo>
                    <a:pt x="424" y="416"/>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48" name="Freeform 50">
              <a:extLst>
                <a:ext uri="{FF2B5EF4-FFF2-40B4-BE49-F238E27FC236}">
                  <a16:creationId xmlns:a16="http://schemas.microsoft.com/office/drawing/2014/main" id="{A89116D6-A5E1-4AEB-3CE3-11E895229436}"/>
                </a:ext>
              </a:extLst>
            </p:cNvPr>
            <p:cNvSpPr>
              <a:spLocks noEditPoints="1"/>
            </p:cNvSpPr>
            <p:nvPr/>
          </p:nvSpPr>
          <p:spPr bwMode="gray">
            <a:xfrm>
              <a:off x="7044352" y="4265000"/>
              <a:ext cx="690803" cy="523336"/>
            </a:xfrm>
            <a:custGeom>
              <a:avLst/>
              <a:gdLst/>
              <a:ahLst/>
              <a:cxnLst>
                <a:cxn ang="0">
                  <a:pos x="158" y="217"/>
                </a:cxn>
                <a:cxn ang="0">
                  <a:pos x="154" y="211"/>
                </a:cxn>
                <a:cxn ang="0">
                  <a:pos x="151" y="207"/>
                </a:cxn>
                <a:cxn ang="0">
                  <a:pos x="146" y="204"/>
                </a:cxn>
                <a:cxn ang="0">
                  <a:pos x="142" y="197"/>
                </a:cxn>
                <a:cxn ang="0">
                  <a:pos x="142" y="190"/>
                </a:cxn>
                <a:cxn ang="0">
                  <a:pos x="132" y="183"/>
                </a:cxn>
                <a:cxn ang="0">
                  <a:pos x="120" y="178"/>
                </a:cxn>
                <a:cxn ang="0">
                  <a:pos x="108" y="164"/>
                </a:cxn>
                <a:cxn ang="0">
                  <a:pos x="100" y="158"/>
                </a:cxn>
                <a:cxn ang="0">
                  <a:pos x="84" y="149"/>
                </a:cxn>
                <a:cxn ang="0">
                  <a:pos x="76" y="139"/>
                </a:cxn>
                <a:cxn ang="0">
                  <a:pos x="59" y="120"/>
                </a:cxn>
                <a:cxn ang="0">
                  <a:pos x="50" y="106"/>
                </a:cxn>
                <a:cxn ang="0">
                  <a:pos x="35" y="96"/>
                </a:cxn>
                <a:cxn ang="0">
                  <a:pos x="23" y="93"/>
                </a:cxn>
                <a:cxn ang="0">
                  <a:pos x="11" y="86"/>
                </a:cxn>
                <a:cxn ang="0">
                  <a:pos x="0" y="74"/>
                </a:cxn>
                <a:cxn ang="0">
                  <a:pos x="6" y="64"/>
                </a:cxn>
                <a:cxn ang="0">
                  <a:pos x="7" y="58"/>
                </a:cxn>
                <a:cxn ang="0">
                  <a:pos x="11" y="55"/>
                </a:cxn>
                <a:cxn ang="0">
                  <a:pos x="16" y="50"/>
                </a:cxn>
                <a:cxn ang="0">
                  <a:pos x="16" y="47"/>
                </a:cxn>
                <a:cxn ang="0">
                  <a:pos x="24" y="38"/>
                </a:cxn>
                <a:cxn ang="0">
                  <a:pos x="52" y="26"/>
                </a:cxn>
                <a:cxn ang="0">
                  <a:pos x="65" y="19"/>
                </a:cxn>
                <a:cxn ang="0">
                  <a:pos x="77" y="14"/>
                </a:cxn>
                <a:cxn ang="0">
                  <a:pos x="86" y="11"/>
                </a:cxn>
                <a:cxn ang="0">
                  <a:pos x="130" y="6"/>
                </a:cxn>
                <a:cxn ang="0">
                  <a:pos x="192" y="2"/>
                </a:cxn>
                <a:cxn ang="0">
                  <a:pos x="204" y="4"/>
                </a:cxn>
                <a:cxn ang="0">
                  <a:pos x="219" y="33"/>
                </a:cxn>
                <a:cxn ang="0">
                  <a:pos x="315" y="17"/>
                </a:cxn>
                <a:cxn ang="0">
                  <a:pos x="378" y="60"/>
                </a:cxn>
                <a:cxn ang="0">
                  <a:pos x="429" y="101"/>
                </a:cxn>
                <a:cxn ang="0">
                  <a:pos x="390" y="166"/>
                </a:cxn>
                <a:cxn ang="0">
                  <a:pos x="387" y="187"/>
                </a:cxn>
                <a:cxn ang="0">
                  <a:pos x="373" y="204"/>
                </a:cxn>
                <a:cxn ang="0">
                  <a:pos x="358" y="217"/>
                </a:cxn>
                <a:cxn ang="0">
                  <a:pos x="332" y="228"/>
                </a:cxn>
                <a:cxn ang="0">
                  <a:pos x="335" y="240"/>
                </a:cxn>
                <a:cxn ang="0">
                  <a:pos x="305" y="270"/>
                </a:cxn>
                <a:cxn ang="0">
                  <a:pos x="294" y="272"/>
                </a:cxn>
                <a:cxn ang="0">
                  <a:pos x="272" y="274"/>
                </a:cxn>
                <a:cxn ang="0">
                  <a:pos x="293" y="293"/>
                </a:cxn>
                <a:cxn ang="0">
                  <a:pos x="259" y="281"/>
                </a:cxn>
                <a:cxn ang="0">
                  <a:pos x="259" y="289"/>
                </a:cxn>
                <a:cxn ang="0">
                  <a:pos x="236" y="323"/>
                </a:cxn>
                <a:cxn ang="0">
                  <a:pos x="233" y="306"/>
                </a:cxn>
                <a:cxn ang="0">
                  <a:pos x="228" y="298"/>
                </a:cxn>
                <a:cxn ang="0">
                  <a:pos x="219" y="282"/>
                </a:cxn>
                <a:cxn ang="0">
                  <a:pos x="209" y="279"/>
                </a:cxn>
                <a:cxn ang="0">
                  <a:pos x="206" y="277"/>
                </a:cxn>
                <a:cxn ang="0">
                  <a:pos x="200" y="265"/>
                </a:cxn>
                <a:cxn ang="0">
                  <a:pos x="199" y="257"/>
                </a:cxn>
                <a:cxn ang="0">
                  <a:pos x="197" y="252"/>
                </a:cxn>
                <a:cxn ang="0">
                  <a:pos x="194" y="245"/>
                </a:cxn>
                <a:cxn ang="0">
                  <a:pos x="188" y="240"/>
                </a:cxn>
                <a:cxn ang="0">
                  <a:pos x="183" y="231"/>
                </a:cxn>
                <a:cxn ang="0">
                  <a:pos x="168" y="224"/>
                </a:cxn>
                <a:cxn ang="0">
                  <a:pos x="265" y="303"/>
                </a:cxn>
                <a:cxn ang="0">
                  <a:pos x="265" y="303"/>
                </a:cxn>
              </a:cxnLst>
              <a:rect l="0" t="0" r="r" b="b"/>
              <a:pathLst>
                <a:path w="429" h="325">
                  <a:moveTo>
                    <a:pt x="163" y="217"/>
                  </a:moveTo>
                  <a:lnTo>
                    <a:pt x="161" y="216"/>
                  </a:lnTo>
                  <a:lnTo>
                    <a:pt x="159" y="216"/>
                  </a:lnTo>
                  <a:lnTo>
                    <a:pt x="158" y="217"/>
                  </a:lnTo>
                  <a:lnTo>
                    <a:pt x="158" y="216"/>
                  </a:lnTo>
                  <a:lnTo>
                    <a:pt x="153" y="214"/>
                  </a:lnTo>
                  <a:lnTo>
                    <a:pt x="154" y="212"/>
                  </a:lnTo>
                  <a:lnTo>
                    <a:pt x="154" y="211"/>
                  </a:lnTo>
                  <a:lnTo>
                    <a:pt x="154" y="211"/>
                  </a:lnTo>
                  <a:lnTo>
                    <a:pt x="151" y="209"/>
                  </a:lnTo>
                  <a:lnTo>
                    <a:pt x="153" y="207"/>
                  </a:lnTo>
                  <a:lnTo>
                    <a:pt x="151" y="207"/>
                  </a:lnTo>
                  <a:lnTo>
                    <a:pt x="151" y="207"/>
                  </a:lnTo>
                  <a:lnTo>
                    <a:pt x="147" y="205"/>
                  </a:lnTo>
                  <a:lnTo>
                    <a:pt x="146" y="205"/>
                  </a:lnTo>
                  <a:lnTo>
                    <a:pt x="146" y="204"/>
                  </a:lnTo>
                  <a:lnTo>
                    <a:pt x="144" y="204"/>
                  </a:lnTo>
                  <a:lnTo>
                    <a:pt x="142" y="200"/>
                  </a:lnTo>
                  <a:lnTo>
                    <a:pt x="144" y="200"/>
                  </a:lnTo>
                  <a:lnTo>
                    <a:pt x="142" y="197"/>
                  </a:lnTo>
                  <a:lnTo>
                    <a:pt x="146" y="197"/>
                  </a:lnTo>
                  <a:lnTo>
                    <a:pt x="144" y="194"/>
                  </a:lnTo>
                  <a:lnTo>
                    <a:pt x="144" y="192"/>
                  </a:lnTo>
                  <a:lnTo>
                    <a:pt x="142" y="190"/>
                  </a:lnTo>
                  <a:lnTo>
                    <a:pt x="137" y="188"/>
                  </a:lnTo>
                  <a:lnTo>
                    <a:pt x="135" y="187"/>
                  </a:lnTo>
                  <a:lnTo>
                    <a:pt x="134" y="185"/>
                  </a:lnTo>
                  <a:lnTo>
                    <a:pt x="132" y="183"/>
                  </a:lnTo>
                  <a:lnTo>
                    <a:pt x="129" y="182"/>
                  </a:lnTo>
                  <a:lnTo>
                    <a:pt x="125" y="180"/>
                  </a:lnTo>
                  <a:lnTo>
                    <a:pt x="122" y="180"/>
                  </a:lnTo>
                  <a:lnTo>
                    <a:pt x="120" y="178"/>
                  </a:lnTo>
                  <a:lnTo>
                    <a:pt x="117" y="178"/>
                  </a:lnTo>
                  <a:lnTo>
                    <a:pt x="115" y="171"/>
                  </a:lnTo>
                  <a:lnTo>
                    <a:pt x="113" y="171"/>
                  </a:lnTo>
                  <a:lnTo>
                    <a:pt x="108" y="164"/>
                  </a:lnTo>
                  <a:lnTo>
                    <a:pt x="105" y="163"/>
                  </a:lnTo>
                  <a:lnTo>
                    <a:pt x="105" y="159"/>
                  </a:lnTo>
                  <a:lnTo>
                    <a:pt x="100" y="158"/>
                  </a:lnTo>
                  <a:lnTo>
                    <a:pt x="100" y="158"/>
                  </a:lnTo>
                  <a:lnTo>
                    <a:pt x="96" y="156"/>
                  </a:lnTo>
                  <a:lnTo>
                    <a:pt x="93" y="156"/>
                  </a:lnTo>
                  <a:lnTo>
                    <a:pt x="89" y="154"/>
                  </a:lnTo>
                  <a:lnTo>
                    <a:pt x="84" y="149"/>
                  </a:lnTo>
                  <a:lnTo>
                    <a:pt x="79" y="147"/>
                  </a:lnTo>
                  <a:lnTo>
                    <a:pt x="79" y="146"/>
                  </a:lnTo>
                  <a:lnTo>
                    <a:pt x="76" y="141"/>
                  </a:lnTo>
                  <a:lnTo>
                    <a:pt x="76" y="139"/>
                  </a:lnTo>
                  <a:lnTo>
                    <a:pt x="69" y="132"/>
                  </a:lnTo>
                  <a:lnTo>
                    <a:pt x="62" y="127"/>
                  </a:lnTo>
                  <a:lnTo>
                    <a:pt x="60" y="123"/>
                  </a:lnTo>
                  <a:lnTo>
                    <a:pt x="59" y="120"/>
                  </a:lnTo>
                  <a:lnTo>
                    <a:pt x="57" y="115"/>
                  </a:lnTo>
                  <a:lnTo>
                    <a:pt x="55" y="115"/>
                  </a:lnTo>
                  <a:lnTo>
                    <a:pt x="52" y="110"/>
                  </a:lnTo>
                  <a:lnTo>
                    <a:pt x="50" y="106"/>
                  </a:lnTo>
                  <a:lnTo>
                    <a:pt x="48" y="101"/>
                  </a:lnTo>
                  <a:lnTo>
                    <a:pt x="45" y="98"/>
                  </a:lnTo>
                  <a:lnTo>
                    <a:pt x="41" y="96"/>
                  </a:lnTo>
                  <a:lnTo>
                    <a:pt x="35" y="96"/>
                  </a:lnTo>
                  <a:lnTo>
                    <a:pt x="33" y="98"/>
                  </a:lnTo>
                  <a:lnTo>
                    <a:pt x="30" y="96"/>
                  </a:lnTo>
                  <a:lnTo>
                    <a:pt x="26" y="93"/>
                  </a:lnTo>
                  <a:lnTo>
                    <a:pt x="23" y="93"/>
                  </a:lnTo>
                  <a:lnTo>
                    <a:pt x="21" y="89"/>
                  </a:lnTo>
                  <a:lnTo>
                    <a:pt x="19" y="88"/>
                  </a:lnTo>
                  <a:lnTo>
                    <a:pt x="18" y="86"/>
                  </a:lnTo>
                  <a:lnTo>
                    <a:pt x="11" y="86"/>
                  </a:lnTo>
                  <a:lnTo>
                    <a:pt x="6" y="81"/>
                  </a:lnTo>
                  <a:lnTo>
                    <a:pt x="0" y="79"/>
                  </a:lnTo>
                  <a:lnTo>
                    <a:pt x="0" y="76"/>
                  </a:lnTo>
                  <a:lnTo>
                    <a:pt x="0" y="74"/>
                  </a:lnTo>
                  <a:lnTo>
                    <a:pt x="2" y="70"/>
                  </a:lnTo>
                  <a:lnTo>
                    <a:pt x="0" y="67"/>
                  </a:lnTo>
                  <a:lnTo>
                    <a:pt x="2" y="65"/>
                  </a:lnTo>
                  <a:lnTo>
                    <a:pt x="6" y="64"/>
                  </a:lnTo>
                  <a:lnTo>
                    <a:pt x="6" y="62"/>
                  </a:lnTo>
                  <a:lnTo>
                    <a:pt x="7" y="60"/>
                  </a:lnTo>
                  <a:lnTo>
                    <a:pt x="7" y="60"/>
                  </a:lnTo>
                  <a:lnTo>
                    <a:pt x="7" y="58"/>
                  </a:lnTo>
                  <a:lnTo>
                    <a:pt x="7" y="57"/>
                  </a:lnTo>
                  <a:lnTo>
                    <a:pt x="7" y="57"/>
                  </a:lnTo>
                  <a:lnTo>
                    <a:pt x="9" y="55"/>
                  </a:lnTo>
                  <a:lnTo>
                    <a:pt x="11" y="55"/>
                  </a:lnTo>
                  <a:lnTo>
                    <a:pt x="11" y="53"/>
                  </a:lnTo>
                  <a:lnTo>
                    <a:pt x="14" y="52"/>
                  </a:lnTo>
                  <a:lnTo>
                    <a:pt x="14" y="50"/>
                  </a:lnTo>
                  <a:lnTo>
                    <a:pt x="16" y="50"/>
                  </a:lnTo>
                  <a:lnTo>
                    <a:pt x="16" y="48"/>
                  </a:lnTo>
                  <a:lnTo>
                    <a:pt x="18" y="48"/>
                  </a:lnTo>
                  <a:lnTo>
                    <a:pt x="16" y="47"/>
                  </a:lnTo>
                  <a:lnTo>
                    <a:pt x="16" y="47"/>
                  </a:lnTo>
                  <a:lnTo>
                    <a:pt x="16" y="47"/>
                  </a:lnTo>
                  <a:lnTo>
                    <a:pt x="18" y="43"/>
                  </a:lnTo>
                  <a:lnTo>
                    <a:pt x="18" y="41"/>
                  </a:lnTo>
                  <a:lnTo>
                    <a:pt x="24" y="38"/>
                  </a:lnTo>
                  <a:lnTo>
                    <a:pt x="35" y="33"/>
                  </a:lnTo>
                  <a:lnTo>
                    <a:pt x="45" y="29"/>
                  </a:lnTo>
                  <a:lnTo>
                    <a:pt x="50" y="28"/>
                  </a:lnTo>
                  <a:lnTo>
                    <a:pt x="52" y="26"/>
                  </a:lnTo>
                  <a:lnTo>
                    <a:pt x="52" y="24"/>
                  </a:lnTo>
                  <a:lnTo>
                    <a:pt x="53" y="24"/>
                  </a:lnTo>
                  <a:lnTo>
                    <a:pt x="60" y="19"/>
                  </a:lnTo>
                  <a:lnTo>
                    <a:pt x="65" y="19"/>
                  </a:lnTo>
                  <a:lnTo>
                    <a:pt x="69" y="16"/>
                  </a:lnTo>
                  <a:lnTo>
                    <a:pt x="72" y="16"/>
                  </a:lnTo>
                  <a:lnTo>
                    <a:pt x="76" y="11"/>
                  </a:lnTo>
                  <a:lnTo>
                    <a:pt x="77" y="14"/>
                  </a:lnTo>
                  <a:lnTo>
                    <a:pt x="79" y="14"/>
                  </a:lnTo>
                  <a:lnTo>
                    <a:pt x="79" y="12"/>
                  </a:lnTo>
                  <a:lnTo>
                    <a:pt x="82" y="12"/>
                  </a:lnTo>
                  <a:lnTo>
                    <a:pt x="86" y="11"/>
                  </a:lnTo>
                  <a:lnTo>
                    <a:pt x="91" y="11"/>
                  </a:lnTo>
                  <a:lnTo>
                    <a:pt x="112" y="9"/>
                  </a:lnTo>
                  <a:lnTo>
                    <a:pt x="120" y="7"/>
                  </a:lnTo>
                  <a:lnTo>
                    <a:pt x="130" y="6"/>
                  </a:lnTo>
                  <a:lnTo>
                    <a:pt x="165" y="2"/>
                  </a:lnTo>
                  <a:lnTo>
                    <a:pt x="168" y="2"/>
                  </a:lnTo>
                  <a:lnTo>
                    <a:pt x="192" y="0"/>
                  </a:lnTo>
                  <a:lnTo>
                    <a:pt x="192" y="2"/>
                  </a:lnTo>
                  <a:lnTo>
                    <a:pt x="195" y="4"/>
                  </a:lnTo>
                  <a:lnTo>
                    <a:pt x="192" y="9"/>
                  </a:lnTo>
                  <a:lnTo>
                    <a:pt x="195" y="12"/>
                  </a:lnTo>
                  <a:lnTo>
                    <a:pt x="204" y="4"/>
                  </a:lnTo>
                  <a:lnTo>
                    <a:pt x="207" y="7"/>
                  </a:lnTo>
                  <a:lnTo>
                    <a:pt x="212" y="12"/>
                  </a:lnTo>
                  <a:lnTo>
                    <a:pt x="218" y="19"/>
                  </a:lnTo>
                  <a:lnTo>
                    <a:pt x="219" y="33"/>
                  </a:lnTo>
                  <a:lnTo>
                    <a:pt x="240" y="29"/>
                  </a:lnTo>
                  <a:lnTo>
                    <a:pt x="260" y="26"/>
                  </a:lnTo>
                  <a:lnTo>
                    <a:pt x="294" y="21"/>
                  </a:lnTo>
                  <a:lnTo>
                    <a:pt x="315" y="17"/>
                  </a:lnTo>
                  <a:lnTo>
                    <a:pt x="317" y="17"/>
                  </a:lnTo>
                  <a:lnTo>
                    <a:pt x="339" y="31"/>
                  </a:lnTo>
                  <a:lnTo>
                    <a:pt x="339" y="33"/>
                  </a:lnTo>
                  <a:lnTo>
                    <a:pt x="378" y="60"/>
                  </a:lnTo>
                  <a:lnTo>
                    <a:pt x="421" y="93"/>
                  </a:lnTo>
                  <a:lnTo>
                    <a:pt x="429" y="98"/>
                  </a:lnTo>
                  <a:lnTo>
                    <a:pt x="426" y="100"/>
                  </a:lnTo>
                  <a:lnTo>
                    <a:pt x="429" y="101"/>
                  </a:lnTo>
                  <a:lnTo>
                    <a:pt x="407" y="120"/>
                  </a:lnTo>
                  <a:lnTo>
                    <a:pt x="399" y="137"/>
                  </a:lnTo>
                  <a:lnTo>
                    <a:pt x="390" y="154"/>
                  </a:lnTo>
                  <a:lnTo>
                    <a:pt x="390" y="166"/>
                  </a:lnTo>
                  <a:lnTo>
                    <a:pt x="388" y="164"/>
                  </a:lnTo>
                  <a:lnTo>
                    <a:pt x="380" y="171"/>
                  </a:lnTo>
                  <a:lnTo>
                    <a:pt x="388" y="182"/>
                  </a:lnTo>
                  <a:lnTo>
                    <a:pt x="387" y="187"/>
                  </a:lnTo>
                  <a:lnTo>
                    <a:pt x="375" y="187"/>
                  </a:lnTo>
                  <a:lnTo>
                    <a:pt x="380" y="188"/>
                  </a:lnTo>
                  <a:lnTo>
                    <a:pt x="382" y="192"/>
                  </a:lnTo>
                  <a:lnTo>
                    <a:pt x="373" y="204"/>
                  </a:lnTo>
                  <a:lnTo>
                    <a:pt x="358" y="205"/>
                  </a:lnTo>
                  <a:lnTo>
                    <a:pt x="354" y="211"/>
                  </a:lnTo>
                  <a:lnTo>
                    <a:pt x="359" y="216"/>
                  </a:lnTo>
                  <a:lnTo>
                    <a:pt x="358" y="217"/>
                  </a:lnTo>
                  <a:lnTo>
                    <a:pt x="346" y="231"/>
                  </a:lnTo>
                  <a:lnTo>
                    <a:pt x="332" y="235"/>
                  </a:lnTo>
                  <a:lnTo>
                    <a:pt x="341" y="217"/>
                  </a:lnTo>
                  <a:lnTo>
                    <a:pt x="332" y="228"/>
                  </a:lnTo>
                  <a:lnTo>
                    <a:pt x="329" y="221"/>
                  </a:lnTo>
                  <a:lnTo>
                    <a:pt x="325" y="223"/>
                  </a:lnTo>
                  <a:lnTo>
                    <a:pt x="329" y="233"/>
                  </a:lnTo>
                  <a:lnTo>
                    <a:pt x="335" y="240"/>
                  </a:lnTo>
                  <a:lnTo>
                    <a:pt x="335" y="246"/>
                  </a:lnTo>
                  <a:lnTo>
                    <a:pt x="329" y="255"/>
                  </a:lnTo>
                  <a:lnTo>
                    <a:pt x="310" y="264"/>
                  </a:lnTo>
                  <a:lnTo>
                    <a:pt x="305" y="270"/>
                  </a:lnTo>
                  <a:lnTo>
                    <a:pt x="300" y="270"/>
                  </a:lnTo>
                  <a:lnTo>
                    <a:pt x="293" y="257"/>
                  </a:lnTo>
                  <a:lnTo>
                    <a:pt x="289" y="255"/>
                  </a:lnTo>
                  <a:lnTo>
                    <a:pt x="294" y="272"/>
                  </a:lnTo>
                  <a:lnTo>
                    <a:pt x="288" y="272"/>
                  </a:lnTo>
                  <a:lnTo>
                    <a:pt x="281" y="269"/>
                  </a:lnTo>
                  <a:lnTo>
                    <a:pt x="282" y="274"/>
                  </a:lnTo>
                  <a:lnTo>
                    <a:pt x="272" y="274"/>
                  </a:lnTo>
                  <a:lnTo>
                    <a:pt x="272" y="276"/>
                  </a:lnTo>
                  <a:lnTo>
                    <a:pt x="288" y="281"/>
                  </a:lnTo>
                  <a:lnTo>
                    <a:pt x="293" y="286"/>
                  </a:lnTo>
                  <a:lnTo>
                    <a:pt x="293" y="293"/>
                  </a:lnTo>
                  <a:lnTo>
                    <a:pt x="279" y="299"/>
                  </a:lnTo>
                  <a:lnTo>
                    <a:pt x="274" y="299"/>
                  </a:lnTo>
                  <a:lnTo>
                    <a:pt x="267" y="293"/>
                  </a:lnTo>
                  <a:lnTo>
                    <a:pt x="259" y="281"/>
                  </a:lnTo>
                  <a:lnTo>
                    <a:pt x="260" y="277"/>
                  </a:lnTo>
                  <a:lnTo>
                    <a:pt x="255" y="277"/>
                  </a:lnTo>
                  <a:lnTo>
                    <a:pt x="252" y="276"/>
                  </a:lnTo>
                  <a:lnTo>
                    <a:pt x="259" y="289"/>
                  </a:lnTo>
                  <a:lnTo>
                    <a:pt x="265" y="305"/>
                  </a:lnTo>
                  <a:lnTo>
                    <a:pt x="259" y="325"/>
                  </a:lnTo>
                  <a:lnTo>
                    <a:pt x="238" y="325"/>
                  </a:lnTo>
                  <a:lnTo>
                    <a:pt x="236" y="323"/>
                  </a:lnTo>
                  <a:lnTo>
                    <a:pt x="236" y="315"/>
                  </a:lnTo>
                  <a:lnTo>
                    <a:pt x="233" y="313"/>
                  </a:lnTo>
                  <a:lnTo>
                    <a:pt x="231" y="310"/>
                  </a:lnTo>
                  <a:lnTo>
                    <a:pt x="233" y="306"/>
                  </a:lnTo>
                  <a:lnTo>
                    <a:pt x="233" y="301"/>
                  </a:lnTo>
                  <a:lnTo>
                    <a:pt x="231" y="299"/>
                  </a:lnTo>
                  <a:lnTo>
                    <a:pt x="229" y="301"/>
                  </a:lnTo>
                  <a:lnTo>
                    <a:pt x="228" y="298"/>
                  </a:lnTo>
                  <a:lnTo>
                    <a:pt x="228" y="296"/>
                  </a:lnTo>
                  <a:lnTo>
                    <a:pt x="224" y="293"/>
                  </a:lnTo>
                  <a:lnTo>
                    <a:pt x="224" y="287"/>
                  </a:lnTo>
                  <a:lnTo>
                    <a:pt x="219" y="282"/>
                  </a:lnTo>
                  <a:lnTo>
                    <a:pt x="216" y="281"/>
                  </a:lnTo>
                  <a:lnTo>
                    <a:pt x="216" y="279"/>
                  </a:lnTo>
                  <a:lnTo>
                    <a:pt x="214" y="279"/>
                  </a:lnTo>
                  <a:lnTo>
                    <a:pt x="209" y="279"/>
                  </a:lnTo>
                  <a:lnTo>
                    <a:pt x="209" y="277"/>
                  </a:lnTo>
                  <a:lnTo>
                    <a:pt x="207" y="277"/>
                  </a:lnTo>
                  <a:lnTo>
                    <a:pt x="207" y="277"/>
                  </a:lnTo>
                  <a:lnTo>
                    <a:pt x="206" y="277"/>
                  </a:lnTo>
                  <a:lnTo>
                    <a:pt x="202" y="274"/>
                  </a:lnTo>
                  <a:lnTo>
                    <a:pt x="202" y="270"/>
                  </a:lnTo>
                  <a:lnTo>
                    <a:pt x="202" y="267"/>
                  </a:lnTo>
                  <a:lnTo>
                    <a:pt x="200" y="265"/>
                  </a:lnTo>
                  <a:lnTo>
                    <a:pt x="200" y="262"/>
                  </a:lnTo>
                  <a:lnTo>
                    <a:pt x="199" y="260"/>
                  </a:lnTo>
                  <a:lnTo>
                    <a:pt x="200" y="260"/>
                  </a:lnTo>
                  <a:lnTo>
                    <a:pt x="199" y="257"/>
                  </a:lnTo>
                  <a:lnTo>
                    <a:pt x="199" y="255"/>
                  </a:lnTo>
                  <a:lnTo>
                    <a:pt x="197" y="253"/>
                  </a:lnTo>
                  <a:lnTo>
                    <a:pt x="197" y="252"/>
                  </a:lnTo>
                  <a:lnTo>
                    <a:pt x="197" y="252"/>
                  </a:lnTo>
                  <a:lnTo>
                    <a:pt x="195" y="252"/>
                  </a:lnTo>
                  <a:lnTo>
                    <a:pt x="194" y="248"/>
                  </a:lnTo>
                  <a:lnTo>
                    <a:pt x="192" y="248"/>
                  </a:lnTo>
                  <a:lnTo>
                    <a:pt x="194" y="245"/>
                  </a:lnTo>
                  <a:lnTo>
                    <a:pt x="192" y="245"/>
                  </a:lnTo>
                  <a:lnTo>
                    <a:pt x="188" y="241"/>
                  </a:lnTo>
                  <a:lnTo>
                    <a:pt x="188" y="240"/>
                  </a:lnTo>
                  <a:lnTo>
                    <a:pt x="188" y="240"/>
                  </a:lnTo>
                  <a:lnTo>
                    <a:pt x="188" y="235"/>
                  </a:lnTo>
                  <a:lnTo>
                    <a:pt x="187" y="235"/>
                  </a:lnTo>
                  <a:lnTo>
                    <a:pt x="185" y="231"/>
                  </a:lnTo>
                  <a:lnTo>
                    <a:pt x="183" y="231"/>
                  </a:lnTo>
                  <a:lnTo>
                    <a:pt x="182" y="229"/>
                  </a:lnTo>
                  <a:lnTo>
                    <a:pt x="178" y="229"/>
                  </a:lnTo>
                  <a:lnTo>
                    <a:pt x="176" y="228"/>
                  </a:lnTo>
                  <a:lnTo>
                    <a:pt x="168" y="224"/>
                  </a:lnTo>
                  <a:lnTo>
                    <a:pt x="165" y="223"/>
                  </a:lnTo>
                  <a:lnTo>
                    <a:pt x="163" y="221"/>
                  </a:lnTo>
                  <a:lnTo>
                    <a:pt x="163" y="217"/>
                  </a:lnTo>
                  <a:close/>
                  <a:moveTo>
                    <a:pt x="265" y="303"/>
                  </a:moveTo>
                  <a:lnTo>
                    <a:pt x="270" y="301"/>
                  </a:lnTo>
                  <a:lnTo>
                    <a:pt x="276" y="306"/>
                  </a:lnTo>
                  <a:lnTo>
                    <a:pt x="264" y="320"/>
                  </a:lnTo>
                  <a:lnTo>
                    <a:pt x="265" y="303"/>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49" name="Freeform 51">
              <a:extLst>
                <a:ext uri="{FF2B5EF4-FFF2-40B4-BE49-F238E27FC236}">
                  <a16:creationId xmlns:a16="http://schemas.microsoft.com/office/drawing/2014/main" id="{928F77D0-FF47-E458-2AC0-EDB2056200E8}"/>
                </a:ext>
              </a:extLst>
            </p:cNvPr>
            <p:cNvSpPr>
              <a:spLocks/>
            </p:cNvSpPr>
            <p:nvPr/>
          </p:nvSpPr>
          <p:spPr bwMode="gray">
            <a:xfrm>
              <a:off x="5455025" y="4171604"/>
              <a:ext cx="692412" cy="624781"/>
            </a:xfrm>
            <a:custGeom>
              <a:avLst/>
              <a:gdLst/>
              <a:ahLst/>
              <a:cxnLst>
                <a:cxn ang="0">
                  <a:pos x="15" y="106"/>
                </a:cxn>
                <a:cxn ang="0">
                  <a:pos x="46" y="14"/>
                </a:cxn>
                <a:cxn ang="0">
                  <a:pos x="157" y="11"/>
                </a:cxn>
                <a:cxn ang="0">
                  <a:pos x="275" y="5"/>
                </a:cxn>
                <a:cxn ang="0">
                  <a:pos x="384" y="4"/>
                </a:cxn>
                <a:cxn ang="0">
                  <a:pos x="391" y="14"/>
                </a:cxn>
                <a:cxn ang="0">
                  <a:pos x="382" y="31"/>
                </a:cxn>
                <a:cxn ang="0">
                  <a:pos x="370" y="45"/>
                </a:cxn>
                <a:cxn ang="0">
                  <a:pos x="429" y="57"/>
                </a:cxn>
                <a:cxn ang="0">
                  <a:pos x="420" y="62"/>
                </a:cxn>
                <a:cxn ang="0">
                  <a:pos x="420" y="70"/>
                </a:cxn>
                <a:cxn ang="0">
                  <a:pos x="405" y="81"/>
                </a:cxn>
                <a:cxn ang="0">
                  <a:pos x="413" y="89"/>
                </a:cxn>
                <a:cxn ang="0">
                  <a:pos x="408" y="103"/>
                </a:cxn>
                <a:cxn ang="0">
                  <a:pos x="398" y="105"/>
                </a:cxn>
                <a:cxn ang="0">
                  <a:pos x="394" y="110"/>
                </a:cxn>
                <a:cxn ang="0">
                  <a:pos x="391" y="116"/>
                </a:cxn>
                <a:cxn ang="0">
                  <a:pos x="394" y="123"/>
                </a:cxn>
                <a:cxn ang="0">
                  <a:pos x="396" y="134"/>
                </a:cxn>
                <a:cxn ang="0">
                  <a:pos x="391" y="146"/>
                </a:cxn>
                <a:cxn ang="0">
                  <a:pos x="379" y="161"/>
                </a:cxn>
                <a:cxn ang="0">
                  <a:pos x="381" y="175"/>
                </a:cxn>
                <a:cxn ang="0">
                  <a:pos x="369" y="180"/>
                </a:cxn>
                <a:cxn ang="0">
                  <a:pos x="367" y="181"/>
                </a:cxn>
                <a:cxn ang="0">
                  <a:pos x="362" y="190"/>
                </a:cxn>
                <a:cxn ang="0">
                  <a:pos x="360" y="193"/>
                </a:cxn>
                <a:cxn ang="0">
                  <a:pos x="360" y="200"/>
                </a:cxn>
                <a:cxn ang="0">
                  <a:pos x="362" y="210"/>
                </a:cxn>
                <a:cxn ang="0">
                  <a:pos x="359" y="224"/>
                </a:cxn>
                <a:cxn ang="0">
                  <a:pos x="350" y="233"/>
                </a:cxn>
                <a:cxn ang="0">
                  <a:pos x="340" y="240"/>
                </a:cxn>
                <a:cxn ang="0">
                  <a:pos x="328" y="246"/>
                </a:cxn>
                <a:cxn ang="0">
                  <a:pos x="329" y="252"/>
                </a:cxn>
                <a:cxn ang="0">
                  <a:pos x="328" y="269"/>
                </a:cxn>
                <a:cxn ang="0">
                  <a:pos x="324" y="275"/>
                </a:cxn>
                <a:cxn ang="0">
                  <a:pos x="323" y="279"/>
                </a:cxn>
                <a:cxn ang="0">
                  <a:pos x="326" y="298"/>
                </a:cxn>
                <a:cxn ang="0">
                  <a:pos x="312" y="298"/>
                </a:cxn>
                <a:cxn ang="0">
                  <a:pos x="323" y="306"/>
                </a:cxn>
                <a:cxn ang="0">
                  <a:pos x="307" y="310"/>
                </a:cxn>
                <a:cxn ang="0">
                  <a:pos x="306" y="322"/>
                </a:cxn>
                <a:cxn ang="0">
                  <a:pos x="307" y="332"/>
                </a:cxn>
                <a:cxn ang="0">
                  <a:pos x="316" y="328"/>
                </a:cxn>
                <a:cxn ang="0">
                  <a:pos x="311" y="339"/>
                </a:cxn>
                <a:cxn ang="0">
                  <a:pos x="321" y="334"/>
                </a:cxn>
                <a:cxn ang="0">
                  <a:pos x="319" y="354"/>
                </a:cxn>
                <a:cxn ang="0">
                  <a:pos x="321" y="363"/>
                </a:cxn>
                <a:cxn ang="0">
                  <a:pos x="316" y="371"/>
                </a:cxn>
                <a:cxn ang="0">
                  <a:pos x="307" y="380"/>
                </a:cxn>
                <a:cxn ang="0">
                  <a:pos x="129" y="387"/>
                </a:cxn>
                <a:cxn ang="0">
                  <a:pos x="56" y="330"/>
                </a:cxn>
                <a:cxn ang="0">
                  <a:pos x="41" y="327"/>
                </a:cxn>
                <a:cxn ang="0">
                  <a:pos x="35" y="327"/>
                </a:cxn>
                <a:cxn ang="0">
                  <a:pos x="25" y="330"/>
                </a:cxn>
                <a:cxn ang="0">
                  <a:pos x="22" y="327"/>
                </a:cxn>
                <a:cxn ang="0">
                  <a:pos x="17" y="289"/>
                </a:cxn>
              </a:cxnLst>
              <a:rect l="0" t="0" r="r" b="b"/>
              <a:pathLst>
                <a:path w="430" h="388">
                  <a:moveTo>
                    <a:pt x="18" y="262"/>
                  </a:moveTo>
                  <a:lnTo>
                    <a:pt x="18" y="228"/>
                  </a:lnTo>
                  <a:lnTo>
                    <a:pt x="18" y="204"/>
                  </a:lnTo>
                  <a:lnTo>
                    <a:pt x="18" y="183"/>
                  </a:lnTo>
                  <a:lnTo>
                    <a:pt x="18" y="132"/>
                  </a:lnTo>
                  <a:lnTo>
                    <a:pt x="15" y="106"/>
                  </a:lnTo>
                  <a:lnTo>
                    <a:pt x="13" y="93"/>
                  </a:lnTo>
                  <a:lnTo>
                    <a:pt x="6" y="57"/>
                  </a:lnTo>
                  <a:lnTo>
                    <a:pt x="6" y="50"/>
                  </a:lnTo>
                  <a:lnTo>
                    <a:pt x="1" y="16"/>
                  </a:lnTo>
                  <a:lnTo>
                    <a:pt x="0" y="14"/>
                  </a:lnTo>
                  <a:lnTo>
                    <a:pt x="46" y="14"/>
                  </a:lnTo>
                  <a:lnTo>
                    <a:pt x="65" y="14"/>
                  </a:lnTo>
                  <a:lnTo>
                    <a:pt x="87" y="12"/>
                  </a:lnTo>
                  <a:lnTo>
                    <a:pt x="111" y="12"/>
                  </a:lnTo>
                  <a:lnTo>
                    <a:pt x="112" y="12"/>
                  </a:lnTo>
                  <a:lnTo>
                    <a:pt x="152" y="11"/>
                  </a:lnTo>
                  <a:lnTo>
                    <a:pt x="157" y="11"/>
                  </a:lnTo>
                  <a:lnTo>
                    <a:pt x="179" y="11"/>
                  </a:lnTo>
                  <a:lnTo>
                    <a:pt x="212" y="9"/>
                  </a:lnTo>
                  <a:lnTo>
                    <a:pt x="213" y="9"/>
                  </a:lnTo>
                  <a:lnTo>
                    <a:pt x="251" y="7"/>
                  </a:lnTo>
                  <a:lnTo>
                    <a:pt x="271" y="5"/>
                  </a:lnTo>
                  <a:lnTo>
                    <a:pt x="275" y="5"/>
                  </a:lnTo>
                  <a:lnTo>
                    <a:pt x="299" y="5"/>
                  </a:lnTo>
                  <a:lnTo>
                    <a:pt x="326" y="4"/>
                  </a:lnTo>
                  <a:lnTo>
                    <a:pt x="345" y="2"/>
                  </a:lnTo>
                  <a:lnTo>
                    <a:pt x="376" y="0"/>
                  </a:lnTo>
                  <a:lnTo>
                    <a:pt x="382" y="0"/>
                  </a:lnTo>
                  <a:lnTo>
                    <a:pt x="384" y="4"/>
                  </a:lnTo>
                  <a:lnTo>
                    <a:pt x="386" y="4"/>
                  </a:lnTo>
                  <a:lnTo>
                    <a:pt x="384" y="7"/>
                  </a:lnTo>
                  <a:lnTo>
                    <a:pt x="386" y="9"/>
                  </a:lnTo>
                  <a:lnTo>
                    <a:pt x="389" y="11"/>
                  </a:lnTo>
                  <a:lnTo>
                    <a:pt x="391" y="11"/>
                  </a:lnTo>
                  <a:lnTo>
                    <a:pt x="391" y="14"/>
                  </a:lnTo>
                  <a:lnTo>
                    <a:pt x="391" y="17"/>
                  </a:lnTo>
                  <a:lnTo>
                    <a:pt x="393" y="21"/>
                  </a:lnTo>
                  <a:lnTo>
                    <a:pt x="391" y="23"/>
                  </a:lnTo>
                  <a:lnTo>
                    <a:pt x="388" y="24"/>
                  </a:lnTo>
                  <a:lnTo>
                    <a:pt x="386" y="29"/>
                  </a:lnTo>
                  <a:lnTo>
                    <a:pt x="382" y="31"/>
                  </a:lnTo>
                  <a:lnTo>
                    <a:pt x="379" y="34"/>
                  </a:lnTo>
                  <a:lnTo>
                    <a:pt x="377" y="36"/>
                  </a:lnTo>
                  <a:lnTo>
                    <a:pt x="377" y="38"/>
                  </a:lnTo>
                  <a:lnTo>
                    <a:pt x="376" y="41"/>
                  </a:lnTo>
                  <a:lnTo>
                    <a:pt x="374" y="41"/>
                  </a:lnTo>
                  <a:lnTo>
                    <a:pt x="370" y="45"/>
                  </a:lnTo>
                  <a:lnTo>
                    <a:pt x="365" y="55"/>
                  </a:lnTo>
                  <a:lnTo>
                    <a:pt x="374" y="55"/>
                  </a:lnTo>
                  <a:lnTo>
                    <a:pt x="401" y="52"/>
                  </a:lnTo>
                  <a:lnTo>
                    <a:pt x="422" y="50"/>
                  </a:lnTo>
                  <a:lnTo>
                    <a:pt x="423" y="55"/>
                  </a:lnTo>
                  <a:lnTo>
                    <a:pt x="429" y="57"/>
                  </a:lnTo>
                  <a:lnTo>
                    <a:pt x="430" y="60"/>
                  </a:lnTo>
                  <a:lnTo>
                    <a:pt x="429" y="62"/>
                  </a:lnTo>
                  <a:lnTo>
                    <a:pt x="429" y="62"/>
                  </a:lnTo>
                  <a:lnTo>
                    <a:pt x="423" y="60"/>
                  </a:lnTo>
                  <a:lnTo>
                    <a:pt x="422" y="60"/>
                  </a:lnTo>
                  <a:lnTo>
                    <a:pt x="420" y="62"/>
                  </a:lnTo>
                  <a:lnTo>
                    <a:pt x="420" y="64"/>
                  </a:lnTo>
                  <a:lnTo>
                    <a:pt x="420" y="65"/>
                  </a:lnTo>
                  <a:lnTo>
                    <a:pt x="425" y="67"/>
                  </a:lnTo>
                  <a:lnTo>
                    <a:pt x="425" y="69"/>
                  </a:lnTo>
                  <a:lnTo>
                    <a:pt x="422" y="72"/>
                  </a:lnTo>
                  <a:lnTo>
                    <a:pt x="420" y="70"/>
                  </a:lnTo>
                  <a:lnTo>
                    <a:pt x="418" y="72"/>
                  </a:lnTo>
                  <a:lnTo>
                    <a:pt x="417" y="75"/>
                  </a:lnTo>
                  <a:lnTo>
                    <a:pt x="415" y="77"/>
                  </a:lnTo>
                  <a:lnTo>
                    <a:pt x="411" y="79"/>
                  </a:lnTo>
                  <a:lnTo>
                    <a:pt x="408" y="79"/>
                  </a:lnTo>
                  <a:lnTo>
                    <a:pt x="405" y="81"/>
                  </a:lnTo>
                  <a:lnTo>
                    <a:pt x="405" y="82"/>
                  </a:lnTo>
                  <a:lnTo>
                    <a:pt x="406" y="87"/>
                  </a:lnTo>
                  <a:lnTo>
                    <a:pt x="410" y="89"/>
                  </a:lnTo>
                  <a:lnTo>
                    <a:pt x="411" y="87"/>
                  </a:lnTo>
                  <a:lnTo>
                    <a:pt x="413" y="87"/>
                  </a:lnTo>
                  <a:lnTo>
                    <a:pt x="413" y="89"/>
                  </a:lnTo>
                  <a:lnTo>
                    <a:pt x="413" y="91"/>
                  </a:lnTo>
                  <a:lnTo>
                    <a:pt x="411" y="91"/>
                  </a:lnTo>
                  <a:lnTo>
                    <a:pt x="405" y="94"/>
                  </a:lnTo>
                  <a:lnTo>
                    <a:pt x="405" y="98"/>
                  </a:lnTo>
                  <a:lnTo>
                    <a:pt x="408" y="101"/>
                  </a:lnTo>
                  <a:lnTo>
                    <a:pt x="408" y="103"/>
                  </a:lnTo>
                  <a:lnTo>
                    <a:pt x="406" y="103"/>
                  </a:lnTo>
                  <a:lnTo>
                    <a:pt x="405" y="103"/>
                  </a:lnTo>
                  <a:lnTo>
                    <a:pt x="403" y="99"/>
                  </a:lnTo>
                  <a:lnTo>
                    <a:pt x="398" y="101"/>
                  </a:lnTo>
                  <a:lnTo>
                    <a:pt x="398" y="101"/>
                  </a:lnTo>
                  <a:lnTo>
                    <a:pt x="398" y="105"/>
                  </a:lnTo>
                  <a:lnTo>
                    <a:pt x="403" y="111"/>
                  </a:lnTo>
                  <a:lnTo>
                    <a:pt x="398" y="115"/>
                  </a:lnTo>
                  <a:lnTo>
                    <a:pt x="398" y="116"/>
                  </a:lnTo>
                  <a:lnTo>
                    <a:pt x="396" y="115"/>
                  </a:lnTo>
                  <a:lnTo>
                    <a:pt x="396" y="110"/>
                  </a:lnTo>
                  <a:lnTo>
                    <a:pt x="394" y="110"/>
                  </a:lnTo>
                  <a:lnTo>
                    <a:pt x="393" y="110"/>
                  </a:lnTo>
                  <a:lnTo>
                    <a:pt x="391" y="113"/>
                  </a:lnTo>
                  <a:lnTo>
                    <a:pt x="388" y="115"/>
                  </a:lnTo>
                  <a:lnTo>
                    <a:pt x="388" y="120"/>
                  </a:lnTo>
                  <a:lnTo>
                    <a:pt x="391" y="120"/>
                  </a:lnTo>
                  <a:lnTo>
                    <a:pt x="391" y="116"/>
                  </a:lnTo>
                  <a:lnTo>
                    <a:pt x="393" y="115"/>
                  </a:lnTo>
                  <a:lnTo>
                    <a:pt x="394" y="115"/>
                  </a:lnTo>
                  <a:lnTo>
                    <a:pt x="396" y="116"/>
                  </a:lnTo>
                  <a:lnTo>
                    <a:pt x="394" y="120"/>
                  </a:lnTo>
                  <a:lnTo>
                    <a:pt x="394" y="122"/>
                  </a:lnTo>
                  <a:lnTo>
                    <a:pt x="394" y="123"/>
                  </a:lnTo>
                  <a:lnTo>
                    <a:pt x="394" y="127"/>
                  </a:lnTo>
                  <a:lnTo>
                    <a:pt x="389" y="128"/>
                  </a:lnTo>
                  <a:lnTo>
                    <a:pt x="389" y="130"/>
                  </a:lnTo>
                  <a:lnTo>
                    <a:pt x="391" y="132"/>
                  </a:lnTo>
                  <a:lnTo>
                    <a:pt x="394" y="132"/>
                  </a:lnTo>
                  <a:lnTo>
                    <a:pt x="396" y="134"/>
                  </a:lnTo>
                  <a:lnTo>
                    <a:pt x="398" y="137"/>
                  </a:lnTo>
                  <a:lnTo>
                    <a:pt x="398" y="140"/>
                  </a:lnTo>
                  <a:lnTo>
                    <a:pt x="398" y="142"/>
                  </a:lnTo>
                  <a:lnTo>
                    <a:pt x="398" y="144"/>
                  </a:lnTo>
                  <a:lnTo>
                    <a:pt x="398" y="147"/>
                  </a:lnTo>
                  <a:lnTo>
                    <a:pt x="391" y="146"/>
                  </a:lnTo>
                  <a:lnTo>
                    <a:pt x="389" y="147"/>
                  </a:lnTo>
                  <a:lnTo>
                    <a:pt x="389" y="149"/>
                  </a:lnTo>
                  <a:lnTo>
                    <a:pt x="389" y="152"/>
                  </a:lnTo>
                  <a:lnTo>
                    <a:pt x="388" y="156"/>
                  </a:lnTo>
                  <a:lnTo>
                    <a:pt x="379" y="156"/>
                  </a:lnTo>
                  <a:lnTo>
                    <a:pt x="379" y="161"/>
                  </a:lnTo>
                  <a:lnTo>
                    <a:pt x="379" y="164"/>
                  </a:lnTo>
                  <a:lnTo>
                    <a:pt x="384" y="166"/>
                  </a:lnTo>
                  <a:lnTo>
                    <a:pt x="384" y="168"/>
                  </a:lnTo>
                  <a:lnTo>
                    <a:pt x="384" y="169"/>
                  </a:lnTo>
                  <a:lnTo>
                    <a:pt x="382" y="173"/>
                  </a:lnTo>
                  <a:lnTo>
                    <a:pt x="381" y="175"/>
                  </a:lnTo>
                  <a:lnTo>
                    <a:pt x="381" y="176"/>
                  </a:lnTo>
                  <a:lnTo>
                    <a:pt x="381" y="178"/>
                  </a:lnTo>
                  <a:lnTo>
                    <a:pt x="377" y="178"/>
                  </a:lnTo>
                  <a:lnTo>
                    <a:pt x="376" y="176"/>
                  </a:lnTo>
                  <a:lnTo>
                    <a:pt x="370" y="180"/>
                  </a:lnTo>
                  <a:lnTo>
                    <a:pt x="369" y="180"/>
                  </a:lnTo>
                  <a:lnTo>
                    <a:pt x="369" y="180"/>
                  </a:lnTo>
                  <a:lnTo>
                    <a:pt x="369" y="176"/>
                  </a:lnTo>
                  <a:lnTo>
                    <a:pt x="367" y="175"/>
                  </a:lnTo>
                  <a:lnTo>
                    <a:pt x="365" y="175"/>
                  </a:lnTo>
                  <a:lnTo>
                    <a:pt x="365" y="178"/>
                  </a:lnTo>
                  <a:lnTo>
                    <a:pt x="367" y="181"/>
                  </a:lnTo>
                  <a:lnTo>
                    <a:pt x="365" y="183"/>
                  </a:lnTo>
                  <a:lnTo>
                    <a:pt x="367" y="188"/>
                  </a:lnTo>
                  <a:lnTo>
                    <a:pt x="367" y="190"/>
                  </a:lnTo>
                  <a:lnTo>
                    <a:pt x="365" y="192"/>
                  </a:lnTo>
                  <a:lnTo>
                    <a:pt x="364" y="192"/>
                  </a:lnTo>
                  <a:lnTo>
                    <a:pt x="362" y="190"/>
                  </a:lnTo>
                  <a:lnTo>
                    <a:pt x="364" y="188"/>
                  </a:lnTo>
                  <a:lnTo>
                    <a:pt x="364" y="185"/>
                  </a:lnTo>
                  <a:lnTo>
                    <a:pt x="362" y="183"/>
                  </a:lnTo>
                  <a:lnTo>
                    <a:pt x="360" y="183"/>
                  </a:lnTo>
                  <a:lnTo>
                    <a:pt x="359" y="185"/>
                  </a:lnTo>
                  <a:lnTo>
                    <a:pt x="360" y="193"/>
                  </a:lnTo>
                  <a:lnTo>
                    <a:pt x="362" y="195"/>
                  </a:lnTo>
                  <a:lnTo>
                    <a:pt x="365" y="193"/>
                  </a:lnTo>
                  <a:lnTo>
                    <a:pt x="367" y="197"/>
                  </a:lnTo>
                  <a:lnTo>
                    <a:pt x="364" y="202"/>
                  </a:lnTo>
                  <a:lnTo>
                    <a:pt x="360" y="202"/>
                  </a:lnTo>
                  <a:lnTo>
                    <a:pt x="360" y="200"/>
                  </a:lnTo>
                  <a:lnTo>
                    <a:pt x="360" y="197"/>
                  </a:lnTo>
                  <a:lnTo>
                    <a:pt x="359" y="195"/>
                  </a:lnTo>
                  <a:lnTo>
                    <a:pt x="357" y="200"/>
                  </a:lnTo>
                  <a:lnTo>
                    <a:pt x="357" y="204"/>
                  </a:lnTo>
                  <a:lnTo>
                    <a:pt x="357" y="205"/>
                  </a:lnTo>
                  <a:lnTo>
                    <a:pt x="362" y="210"/>
                  </a:lnTo>
                  <a:lnTo>
                    <a:pt x="362" y="212"/>
                  </a:lnTo>
                  <a:lnTo>
                    <a:pt x="359" y="214"/>
                  </a:lnTo>
                  <a:lnTo>
                    <a:pt x="357" y="214"/>
                  </a:lnTo>
                  <a:lnTo>
                    <a:pt x="357" y="217"/>
                  </a:lnTo>
                  <a:lnTo>
                    <a:pt x="359" y="222"/>
                  </a:lnTo>
                  <a:lnTo>
                    <a:pt x="359" y="224"/>
                  </a:lnTo>
                  <a:lnTo>
                    <a:pt x="357" y="228"/>
                  </a:lnTo>
                  <a:lnTo>
                    <a:pt x="352" y="231"/>
                  </a:lnTo>
                  <a:lnTo>
                    <a:pt x="352" y="236"/>
                  </a:lnTo>
                  <a:lnTo>
                    <a:pt x="350" y="236"/>
                  </a:lnTo>
                  <a:lnTo>
                    <a:pt x="350" y="236"/>
                  </a:lnTo>
                  <a:lnTo>
                    <a:pt x="350" y="233"/>
                  </a:lnTo>
                  <a:lnTo>
                    <a:pt x="348" y="231"/>
                  </a:lnTo>
                  <a:lnTo>
                    <a:pt x="343" y="231"/>
                  </a:lnTo>
                  <a:lnTo>
                    <a:pt x="343" y="233"/>
                  </a:lnTo>
                  <a:lnTo>
                    <a:pt x="345" y="238"/>
                  </a:lnTo>
                  <a:lnTo>
                    <a:pt x="343" y="241"/>
                  </a:lnTo>
                  <a:lnTo>
                    <a:pt x="340" y="240"/>
                  </a:lnTo>
                  <a:lnTo>
                    <a:pt x="340" y="240"/>
                  </a:lnTo>
                  <a:lnTo>
                    <a:pt x="338" y="241"/>
                  </a:lnTo>
                  <a:lnTo>
                    <a:pt x="338" y="246"/>
                  </a:lnTo>
                  <a:lnTo>
                    <a:pt x="335" y="248"/>
                  </a:lnTo>
                  <a:lnTo>
                    <a:pt x="329" y="245"/>
                  </a:lnTo>
                  <a:lnTo>
                    <a:pt x="328" y="246"/>
                  </a:lnTo>
                  <a:lnTo>
                    <a:pt x="329" y="250"/>
                  </a:lnTo>
                  <a:lnTo>
                    <a:pt x="338" y="252"/>
                  </a:lnTo>
                  <a:lnTo>
                    <a:pt x="340" y="253"/>
                  </a:lnTo>
                  <a:lnTo>
                    <a:pt x="338" y="255"/>
                  </a:lnTo>
                  <a:lnTo>
                    <a:pt x="336" y="257"/>
                  </a:lnTo>
                  <a:lnTo>
                    <a:pt x="329" y="252"/>
                  </a:lnTo>
                  <a:lnTo>
                    <a:pt x="328" y="255"/>
                  </a:lnTo>
                  <a:lnTo>
                    <a:pt x="328" y="258"/>
                  </a:lnTo>
                  <a:lnTo>
                    <a:pt x="331" y="262"/>
                  </a:lnTo>
                  <a:lnTo>
                    <a:pt x="335" y="262"/>
                  </a:lnTo>
                  <a:lnTo>
                    <a:pt x="333" y="267"/>
                  </a:lnTo>
                  <a:lnTo>
                    <a:pt x="328" y="269"/>
                  </a:lnTo>
                  <a:lnTo>
                    <a:pt x="326" y="272"/>
                  </a:lnTo>
                  <a:lnTo>
                    <a:pt x="326" y="274"/>
                  </a:lnTo>
                  <a:lnTo>
                    <a:pt x="328" y="275"/>
                  </a:lnTo>
                  <a:lnTo>
                    <a:pt x="328" y="275"/>
                  </a:lnTo>
                  <a:lnTo>
                    <a:pt x="324" y="277"/>
                  </a:lnTo>
                  <a:lnTo>
                    <a:pt x="324" y="275"/>
                  </a:lnTo>
                  <a:lnTo>
                    <a:pt x="323" y="274"/>
                  </a:lnTo>
                  <a:lnTo>
                    <a:pt x="321" y="274"/>
                  </a:lnTo>
                  <a:lnTo>
                    <a:pt x="317" y="272"/>
                  </a:lnTo>
                  <a:lnTo>
                    <a:pt x="316" y="274"/>
                  </a:lnTo>
                  <a:lnTo>
                    <a:pt x="317" y="275"/>
                  </a:lnTo>
                  <a:lnTo>
                    <a:pt x="323" y="279"/>
                  </a:lnTo>
                  <a:lnTo>
                    <a:pt x="319" y="287"/>
                  </a:lnTo>
                  <a:lnTo>
                    <a:pt x="319" y="289"/>
                  </a:lnTo>
                  <a:lnTo>
                    <a:pt x="323" y="293"/>
                  </a:lnTo>
                  <a:lnTo>
                    <a:pt x="326" y="294"/>
                  </a:lnTo>
                  <a:lnTo>
                    <a:pt x="326" y="296"/>
                  </a:lnTo>
                  <a:lnTo>
                    <a:pt x="326" y="298"/>
                  </a:lnTo>
                  <a:lnTo>
                    <a:pt x="323" y="298"/>
                  </a:lnTo>
                  <a:lnTo>
                    <a:pt x="321" y="298"/>
                  </a:lnTo>
                  <a:lnTo>
                    <a:pt x="319" y="296"/>
                  </a:lnTo>
                  <a:lnTo>
                    <a:pt x="316" y="298"/>
                  </a:lnTo>
                  <a:lnTo>
                    <a:pt x="312" y="298"/>
                  </a:lnTo>
                  <a:lnTo>
                    <a:pt x="312" y="298"/>
                  </a:lnTo>
                  <a:lnTo>
                    <a:pt x="312" y="303"/>
                  </a:lnTo>
                  <a:lnTo>
                    <a:pt x="314" y="304"/>
                  </a:lnTo>
                  <a:lnTo>
                    <a:pt x="316" y="304"/>
                  </a:lnTo>
                  <a:lnTo>
                    <a:pt x="321" y="303"/>
                  </a:lnTo>
                  <a:lnTo>
                    <a:pt x="323" y="304"/>
                  </a:lnTo>
                  <a:lnTo>
                    <a:pt x="323" y="306"/>
                  </a:lnTo>
                  <a:lnTo>
                    <a:pt x="317" y="310"/>
                  </a:lnTo>
                  <a:lnTo>
                    <a:pt x="314" y="308"/>
                  </a:lnTo>
                  <a:lnTo>
                    <a:pt x="311" y="303"/>
                  </a:lnTo>
                  <a:lnTo>
                    <a:pt x="307" y="304"/>
                  </a:lnTo>
                  <a:lnTo>
                    <a:pt x="307" y="306"/>
                  </a:lnTo>
                  <a:lnTo>
                    <a:pt x="307" y="310"/>
                  </a:lnTo>
                  <a:lnTo>
                    <a:pt x="312" y="313"/>
                  </a:lnTo>
                  <a:lnTo>
                    <a:pt x="312" y="315"/>
                  </a:lnTo>
                  <a:lnTo>
                    <a:pt x="311" y="318"/>
                  </a:lnTo>
                  <a:lnTo>
                    <a:pt x="309" y="320"/>
                  </a:lnTo>
                  <a:lnTo>
                    <a:pt x="306" y="318"/>
                  </a:lnTo>
                  <a:lnTo>
                    <a:pt x="306" y="322"/>
                  </a:lnTo>
                  <a:lnTo>
                    <a:pt x="307" y="323"/>
                  </a:lnTo>
                  <a:lnTo>
                    <a:pt x="309" y="323"/>
                  </a:lnTo>
                  <a:lnTo>
                    <a:pt x="311" y="325"/>
                  </a:lnTo>
                  <a:lnTo>
                    <a:pt x="311" y="327"/>
                  </a:lnTo>
                  <a:lnTo>
                    <a:pt x="309" y="330"/>
                  </a:lnTo>
                  <a:lnTo>
                    <a:pt x="307" y="332"/>
                  </a:lnTo>
                  <a:lnTo>
                    <a:pt x="306" y="334"/>
                  </a:lnTo>
                  <a:lnTo>
                    <a:pt x="311" y="334"/>
                  </a:lnTo>
                  <a:lnTo>
                    <a:pt x="312" y="330"/>
                  </a:lnTo>
                  <a:lnTo>
                    <a:pt x="311" y="327"/>
                  </a:lnTo>
                  <a:lnTo>
                    <a:pt x="312" y="327"/>
                  </a:lnTo>
                  <a:lnTo>
                    <a:pt x="316" y="328"/>
                  </a:lnTo>
                  <a:lnTo>
                    <a:pt x="316" y="330"/>
                  </a:lnTo>
                  <a:lnTo>
                    <a:pt x="316" y="332"/>
                  </a:lnTo>
                  <a:lnTo>
                    <a:pt x="316" y="334"/>
                  </a:lnTo>
                  <a:lnTo>
                    <a:pt x="309" y="335"/>
                  </a:lnTo>
                  <a:lnTo>
                    <a:pt x="309" y="337"/>
                  </a:lnTo>
                  <a:lnTo>
                    <a:pt x="311" y="339"/>
                  </a:lnTo>
                  <a:lnTo>
                    <a:pt x="316" y="339"/>
                  </a:lnTo>
                  <a:lnTo>
                    <a:pt x="317" y="335"/>
                  </a:lnTo>
                  <a:lnTo>
                    <a:pt x="319" y="330"/>
                  </a:lnTo>
                  <a:lnTo>
                    <a:pt x="321" y="330"/>
                  </a:lnTo>
                  <a:lnTo>
                    <a:pt x="321" y="330"/>
                  </a:lnTo>
                  <a:lnTo>
                    <a:pt x="321" y="334"/>
                  </a:lnTo>
                  <a:lnTo>
                    <a:pt x="321" y="337"/>
                  </a:lnTo>
                  <a:lnTo>
                    <a:pt x="317" y="339"/>
                  </a:lnTo>
                  <a:lnTo>
                    <a:pt x="316" y="342"/>
                  </a:lnTo>
                  <a:lnTo>
                    <a:pt x="316" y="345"/>
                  </a:lnTo>
                  <a:lnTo>
                    <a:pt x="317" y="352"/>
                  </a:lnTo>
                  <a:lnTo>
                    <a:pt x="319" y="354"/>
                  </a:lnTo>
                  <a:lnTo>
                    <a:pt x="321" y="349"/>
                  </a:lnTo>
                  <a:lnTo>
                    <a:pt x="323" y="349"/>
                  </a:lnTo>
                  <a:lnTo>
                    <a:pt x="324" y="351"/>
                  </a:lnTo>
                  <a:lnTo>
                    <a:pt x="323" y="354"/>
                  </a:lnTo>
                  <a:lnTo>
                    <a:pt x="319" y="356"/>
                  </a:lnTo>
                  <a:lnTo>
                    <a:pt x="321" y="363"/>
                  </a:lnTo>
                  <a:lnTo>
                    <a:pt x="319" y="364"/>
                  </a:lnTo>
                  <a:lnTo>
                    <a:pt x="317" y="366"/>
                  </a:lnTo>
                  <a:lnTo>
                    <a:pt x="312" y="364"/>
                  </a:lnTo>
                  <a:lnTo>
                    <a:pt x="311" y="366"/>
                  </a:lnTo>
                  <a:lnTo>
                    <a:pt x="312" y="369"/>
                  </a:lnTo>
                  <a:lnTo>
                    <a:pt x="316" y="371"/>
                  </a:lnTo>
                  <a:lnTo>
                    <a:pt x="319" y="373"/>
                  </a:lnTo>
                  <a:lnTo>
                    <a:pt x="317" y="376"/>
                  </a:lnTo>
                  <a:lnTo>
                    <a:pt x="316" y="376"/>
                  </a:lnTo>
                  <a:lnTo>
                    <a:pt x="316" y="378"/>
                  </a:lnTo>
                  <a:lnTo>
                    <a:pt x="314" y="380"/>
                  </a:lnTo>
                  <a:lnTo>
                    <a:pt x="307" y="380"/>
                  </a:lnTo>
                  <a:lnTo>
                    <a:pt x="292" y="381"/>
                  </a:lnTo>
                  <a:lnTo>
                    <a:pt x="288" y="381"/>
                  </a:lnTo>
                  <a:lnTo>
                    <a:pt x="234" y="383"/>
                  </a:lnTo>
                  <a:lnTo>
                    <a:pt x="176" y="385"/>
                  </a:lnTo>
                  <a:lnTo>
                    <a:pt x="152" y="385"/>
                  </a:lnTo>
                  <a:lnTo>
                    <a:pt x="129" y="387"/>
                  </a:lnTo>
                  <a:lnTo>
                    <a:pt x="107" y="387"/>
                  </a:lnTo>
                  <a:lnTo>
                    <a:pt x="104" y="387"/>
                  </a:lnTo>
                  <a:lnTo>
                    <a:pt x="78" y="387"/>
                  </a:lnTo>
                  <a:lnTo>
                    <a:pt x="58" y="388"/>
                  </a:lnTo>
                  <a:lnTo>
                    <a:pt x="58" y="361"/>
                  </a:lnTo>
                  <a:lnTo>
                    <a:pt x="56" y="330"/>
                  </a:lnTo>
                  <a:lnTo>
                    <a:pt x="54" y="328"/>
                  </a:lnTo>
                  <a:lnTo>
                    <a:pt x="53" y="327"/>
                  </a:lnTo>
                  <a:lnTo>
                    <a:pt x="51" y="328"/>
                  </a:lnTo>
                  <a:lnTo>
                    <a:pt x="46" y="328"/>
                  </a:lnTo>
                  <a:lnTo>
                    <a:pt x="46" y="327"/>
                  </a:lnTo>
                  <a:lnTo>
                    <a:pt x="41" y="327"/>
                  </a:lnTo>
                  <a:lnTo>
                    <a:pt x="41" y="330"/>
                  </a:lnTo>
                  <a:lnTo>
                    <a:pt x="39" y="330"/>
                  </a:lnTo>
                  <a:lnTo>
                    <a:pt x="41" y="327"/>
                  </a:lnTo>
                  <a:lnTo>
                    <a:pt x="39" y="327"/>
                  </a:lnTo>
                  <a:lnTo>
                    <a:pt x="35" y="330"/>
                  </a:lnTo>
                  <a:lnTo>
                    <a:pt x="35" y="327"/>
                  </a:lnTo>
                  <a:lnTo>
                    <a:pt x="35" y="327"/>
                  </a:lnTo>
                  <a:lnTo>
                    <a:pt x="34" y="328"/>
                  </a:lnTo>
                  <a:lnTo>
                    <a:pt x="32" y="330"/>
                  </a:lnTo>
                  <a:lnTo>
                    <a:pt x="30" y="328"/>
                  </a:lnTo>
                  <a:lnTo>
                    <a:pt x="27" y="332"/>
                  </a:lnTo>
                  <a:lnTo>
                    <a:pt x="25" y="330"/>
                  </a:lnTo>
                  <a:lnTo>
                    <a:pt x="27" y="328"/>
                  </a:lnTo>
                  <a:lnTo>
                    <a:pt x="27" y="327"/>
                  </a:lnTo>
                  <a:lnTo>
                    <a:pt x="25" y="327"/>
                  </a:lnTo>
                  <a:lnTo>
                    <a:pt x="25" y="328"/>
                  </a:lnTo>
                  <a:lnTo>
                    <a:pt x="24" y="328"/>
                  </a:lnTo>
                  <a:lnTo>
                    <a:pt x="22" y="327"/>
                  </a:lnTo>
                  <a:lnTo>
                    <a:pt x="20" y="327"/>
                  </a:lnTo>
                  <a:lnTo>
                    <a:pt x="20" y="325"/>
                  </a:lnTo>
                  <a:lnTo>
                    <a:pt x="20" y="325"/>
                  </a:lnTo>
                  <a:lnTo>
                    <a:pt x="20" y="322"/>
                  </a:lnTo>
                  <a:lnTo>
                    <a:pt x="17" y="323"/>
                  </a:lnTo>
                  <a:lnTo>
                    <a:pt x="17" y="289"/>
                  </a:lnTo>
                  <a:lnTo>
                    <a:pt x="18" y="262"/>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50" name="Freeform 52">
              <a:extLst>
                <a:ext uri="{FF2B5EF4-FFF2-40B4-BE49-F238E27FC236}">
                  <a16:creationId xmlns:a16="http://schemas.microsoft.com/office/drawing/2014/main" id="{C7E64BC6-E9B0-870A-1F32-09EABC396DF0}"/>
                </a:ext>
              </a:extLst>
            </p:cNvPr>
            <p:cNvSpPr>
              <a:spLocks noEditPoints="1"/>
            </p:cNvSpPr>
            <p:nvPr/>
          </p:nvSpPr>
          <p:spPr bwMode="gray">
            <a:xfrm>
              <a:off x="5548420" y="4783504"/>
              <a:ext cx="769705" cy="684362"/>
            </a:xfrm>
            <a:custGeom>
              <a:avLst/>
              <a:gdLst/>
              <a:ahLst/>
              <a:cxnLst>
                <a:cxn ang="0">
                  <a:pos x="34" y="285"/>
                </a:cxn>
                <a:cxn ang="0">
                  <a:pos x="34" y="268"/>
                </a:cxn>
                <a:cxn ang="0">
                  <a:pos x="42" y="251"/>
                </a:cxn>
                <a:cxn ang="0">
                  <a:pos x="48" y="234"/>
                </a:cxn>
                <a:cxn ang="0">
                  <a:pos x="48" y="225"/>
                </a:cxn>
                <a:cxn ang="0">
                  <a:pos x="48" y="213"/>
                </a:cxn>
                <a:cxn ang="0">
                  <a:pos x="51" y="203"/>
                </a:cxn>
                <a:cxn ang="0">
                  <a:pos x="39" y="193"/>
                </a:cxn>
                <a:cxn ang="0">
                  <a:pos x="34" y="176"/>
                </a:cxn>
                <a:cxn ang="0">
                  <a:pos x="24" y="164"/>
                </a:cxn>
                <a:cxn ang="0">
                  <a:pos x="22" y="148"/>
                </a:cxn>
                <a:cxn ang="0">
                  <a:pos x="15" y="128"/>
                </a:cxn>
                <a:cxn ang="0">
                  <a:pos x="1" y="75"/>
                </a:cxn>
                <a:cxn ang="0">
                  <a:pos x="118" y="5"/>
                </a:cxn>
                <a:cxn ang="0">
                  <a:pos x="256" y="12"/>
                </a:cxn>
                <a:cxn ang="0">
                  <a:pos x="259" y="27"/>
                </a:cxn>
                <a:cxn ang="0">
                  <a:pos x="271" y="39"/>
                </a:cxn>
                <a:cxn ang="0">
                  <a:pos x="273" y="54"/>
                </a:cxn>
                <a:cxn ang="0">
                  <a:pos x="277" y="63"/>
                </a:cxn>
                <a:cxn ang="0">
                  <a:pos x="278" y="75"/>
                </a:cxn>
                <a:cxn ang="0">
                  <a:pos x="265" y="83"/>
                </a:cxn>
                <a:cxn ang="0">
                  <a:pos x="273" y="89"/>
                </a:cxn>
                <a:cxn ang="0">
                  <a:pos x="265" y="100"/>
                </a:cxn>
                <a:cxn ang="0">
                  <a:pos x="256" y="128"/>
                </a:cxn>
                <a:cxn ang="0">
                  <a:pos x="254" y="135"/>
                </a:cxn>
                <a:cxn ang="0">
                  <a:pos x="234" y="147"/>
                </a:cxn>
                <a:cxn ang="0">
                  <a:pos x="234" y="169"/>
                </a:cxn>
                <a:cxn ang="0">
                  <a:pos x="229" y="172"/>
                </a:cxn>
                <a:cxn ang="0">
                  <a:pos x="224" y="188"/>
                </a:cxn>
                <a:cxn ang="0">
                  <a:pos x="225" y="217"/>
                </a:cxn>
                <a:cxn ang="0">
                  <a:pos x="400" y="206"/>
                </a:cxn>
                <a:cxn ang="0">
                  <a:pos x="396" y="224"/>
                </a:cxn>
                <a:cxn ang="0">
                  <a:pos x="391" y="237"/>
                </a:cxn>
                <a:cxn ang="0">
                  <a:pos x="393" y="249"/>
                </a:cxn>
                <a:cxn ang="0">
                  <a:pos x="408" y="271"/>
                </a:cxn>
                <a:cxn ang="0">
                  <a:pos x="415" y="288"/>
                </a:cxn>
                <a:cxn ang="0">
                  <a:pos x="343" y="309"/>
                </a:cxn>
                <a:cxn ang="0">
                  <a:pos x="413" y="300"/>
                </a:cxn>
                <a:cxn ang="0">
                  <a:pos x="434" y="307"/>
                </a:cxn>
                <a:cxn ang="0">
                  <a:pos x="425" y="340"/>
                </a:cxn>
                <a:cxn ang="0">
                  <a:pos x="418" y="353"/>
                </a:cxn>
                <a:cxn ang="0">
                  <a:pos x="454" y="381"/>
                </a:cxn>
                <a:cxn ang="0">
                  <a:pos x="468" y="403"/>
                </a:cxn>
                <a:cxn ang="0">
                  <a:pos x="449" y="408"/>
                </a:cxn>
                <a:cxn ang="0">
                  <a:pos x="408" y="381"/>
                </a:cxn>
                <a:cxn ang="0">
                  <a:pos x="365" y="365"/>
                </a:cxn>
                <a:cxn ang="0">
                  <a:pos x="383" y="400"/>
                </a:cxn>
                <a:cxn ang="0">
                  <a:pos x="348" y="391"/>
                </a:cxn>
                <a:cxn ang="0">
                  <a:pos x="323" y="412"/>
                </a:cxn>
                <a:cxn ang="0">
                  <a:pos x="299" y="391"/>
                </a:cxn>
                <a:cxn ang="0">
                  <a:pos x="232" y="348"/>
                </a:cxn>
                <a:cxn ang="0">
                  <a:pos x="184" y="350"/>
                </a:cxn>
                <a:cxn ang="0">
                  <a:pos x="29" y="347"/>
                </a:cxn>
                <a:cxn ang="0">
                  <a:pos x="36" y="307"/>
                </a:cxn>
                <a:cxn ang="0">
                  <a:pos x="196" y="369"/>
                </a:cxn>
                <a:cxn ang="0">
                  <a:pos x="275" y="400"/>
                </a:cxn>
                <a:cxn ang="0">
                  <a:pos x="297" y="400"/>
                </a:cxn>
                <a:cxn ang="0">
                  <a:pos x="287" y="401"/>
                </a:cxn>
              </a:cxnLst>
              <a:rect l="0" t="0" r="r" b="b"/>
              <a:pathLst>
                <a:path w="478" h="425">
                  <a:moveTo>
                    <a:pt x="36" y="306"/>
                  </a:moveTo>
                  <a:lnTo>
                    <a:pt x="37" y="299"/>
                  </a:lnTo>
                  <a:lnTo>
                    <a:pt x="34" y="299"/>
                  </a:lnTo>
                  <a:lnTo>
                    <a:pt x="30" y="295"/>
                  </a:lnTo>
                  <a:lnTo>
                    <a:pt x="30" y="294"/>
                  </a:lnTo>
                  <a:lnTo>
                    <a:pt x="32" y="292"/>
                  </a:lnTo>
                  <a:lnTo>
                    <a:pt x="32" y="290"/>
                  </a:lnTo>
                  <a:lnTo>
                    <a:pt x="32" y="287"/>
                  </a:lnTo>
                  <a:lnTo>
                    <a:pt x="34" y="285"/>
                  </a:lnTo>
                  <a:lnTo>
                    <a:pt x="37" y="283"/>
                  </a:lnTo>
                  <a:lnTo>
                    <a:pt x="36" y="282"/>
                  </a:lnTo>
                  <a:lnTo>
                    <a:pt x="37" y="282"/>
                  </a:lnTo>
                  <a:lnTo>
                    <a:pt x="36" y="278"/>
                  </a:lnTo>
                  <a:lnTo>
                    <a:pt x="36" y="277"/>
                  </a:lnTo>
                  <a:lnTo>
                    <a:pt x="36" y="275"/>
                  </a:lnTo>
                  <a:lnTo>
                    <a:pt x="32" y="273"/>
                  </a:lnTo>
                  <a:lnTo>
                    <a:pt x="34" y="270"/>
                  </a:lnTo>
                  <a:lnTo>
                    <a:pt x="34" y="268"/>
                  </a:lnTo>
                  <a:lnTo>
                    <a:pt x="37" y="266"/>
                  </a:lnTo>
                  <a:lnTo>
                    <a:pt x="39" y="268"/>
                  </a:lnTo>
                  <a:lnTo>
                    <a:pt x="37" y="265"/>
                  </a:lnTo>
                  <a:lnTo>
                    <a:pt x="37" y="263"/>
                  </a:lnTo>
                  <a:lnTo>
                    <a:pt x="39" y="259"/>
                  </a:lnTo>
                  <a:lnTo>
                    <a:pt x="44" y="258"/>
                  </a:lnTo>
                  <a:lnTo>
                    <a:pt x="44" y="254"/>
                  </a:lnTo>
                  <a:lnTo>
                    <a:pt x="44" y="253"/>
                  </a:lnTo>
                  <a:lnTo>
                    <a:pt x="42" y="251"/>
                  </a:lnTo>
                  <a:lnTo>
                    <a:pt x="46" y="247"/>
                  </a:lnTo>
                  <a:lnTo>
                    <a:pt x="46" y="246"/>
                  </a:lnTo>
                  <a:lnTo>
                    <a:pt x="49" y="242"/>
                  </a:lnTo>
                  <a:lnTo>
                    <a:pt x="49" y="241"/>
                  </a:lnTo>
                  <a:lnTo>
                    <a:pt x="48" y="241"/>
                  </a:lnTo>
                  <a:lnTo>
                    <a:pt x="49" y="239"/>
                  </a:lnTo>
                  <a:lnTo>
                    <a:pt x="48" y="237"/>
                  </a:lnTo>
                  <a:lnTo>
                    <a:pt x="48" y="236"/>
                  </a:lnTo>
                  <a:lnTo>
                    <a:pt x="48" y="234"/>
                  </a:lnTo>
                  <a:lnTo>
                    <a:pt x="49" y="234"/>
                  </a:lnTo>
                  <a:lnTo>
                    <a:pt x="49" y="232"/>
                  </a:lnTo>
                  <a:lnTo>
                    <a:pt x="51" y="232"/>
                  </a:lnTo>
                  <a:lnTo>
                    <a:pt x="51" y="230"/>
                  </a:lnTo>
                  <a:lnTo>
                    <a:pt x="51" y="229"/>
                  </a:lnTo>
                  <a:lnTo>
                    <a:pt x="49" y="229"/>
                  </a:lnTo>
                  <a:lnTo>
                    <a:pt x="49" y="227"/>
                  </a:lnTo>
                  <a:lnTo>
                    <a:pt x="48" y="227"/>
                  </a:lnTo>
                  <a:lnTo>
                    <a:pt x="48" y="225"/>
                  </a:lnTo>
                  <a:lnTo>
                    <a:pt x="48" y="224"/>
                  </a:lnTo>
                  <a:lnTo>
                    <a:pt x="48" y="222"/>
                  </a:lnTo>
                  <a:lnTo>
                    <a:pt x="49" y="222"/>
                  </a:lnTo>
                  <a:lnTo>
                    <a:pt x="53" y="220"/>
                  </a:lnTo>
                  <a:lnTo>
                    <a:pt x="51" y="218"/>
                  </a:lnTo>
                  <a:lnTo>
                    <a:pt x="51" y="215"/>
                  </a:lnTo>
                  <a:lnTo>
                    <a:pt x="49" y="215"/>
                  </a:lnTo>
                  <a:lnTo>
                    <a:pt x="49" y="213"/>
                  </a:lnTo>
                  <a:lnTo>
                    <a:pt x="48" y="213"/>
                  </a:lnTo>
                  <a:lnTo>
                    <a:pt x="48" y="212"/>
                  </a:lnTo>
                  <a:lnTo>
                    <a:pt x="49" y="212"/>
                  </a:lnTo>
                  <a:lnTo>
                    <a:pt x="51" y="210"/>
                  </a:lnTo>
                  <a:lnTo>
                    <a:pt x="49" y="210"/>
                  </a:lnTo>
                  <a:lnTo>
                    <a:pt x="49" y="206"/>
                  </a:lnTo>
                  <a:lnTo>
                    <a:pt x="51" y="206"/>
                  </a:lnTo>
                  <a:lnTo>
                    <a:pt x="49" y="205"/>
                  </a:lnTo>
                  <a:lnTo>
                    <a:pt x="51" y="205"/>
                  </a:lnTo>
                  <a:lnTo>
                    <a:pt x="51" y="203"/>
                  </a:lnTo>
                  <a:lnTo>
                    <a:pt x="48" y="203"/>
                  </a:lnTo>
                  <a:lnTo>
                    <a:pt x="46" y="205"/>
                  </a:lnTo>
                  <a:lnTo>
                    <a:pt x="44" y="205"/>
                  </a:lnTo>
                  <a:lnTo>
                    <a:pt x="44" y="203"/>
                  </a:lnTo>
                  <a:lnTo>
                    <a:pt x="44" y="200"/>
                  </a:lnTo>
                  <a:lnTo>
                    <a:pt x="42" y="198"/>
                  </a:lnTo>
                  <a:lnTo>
                    <a:pt x="42" y="194"/>
                  </a:lnTo>
                  <a:lnTo>
                    <a:pt x="41" y="194"/>
                  </a:lnTo>
                  <a:lnTo>
                    <a:pt x="39" y="193"/>
                  </a:lnTo>
                  <a:lnTo>
                    <a:pt x="36" y="191"/>
                  </a:lnTo>
                  <a:lnTo>
                    <a:pt x="36" y="189"/>
                  </a:lnTo>
                  <a:lnTo>
                    <a:pt x="41" y="184"/>
                  </a:lnTo>
                  <a:lnTo>
                    <a:pt x="37" y="184"/>
                  </a:lnTo>
                  <a:lnTo>
                    <a:pt x="37" y="181"/>
                  </a:lnTo>
                  <a:lnTo>
                    <a:pt x="36" y="181"/>
                  </a:lnTo>
                  <a:lnTo>
                    <a:pt x="34" y="179"/>
                  </a:lnTo>
                  <a:lnTo>
                    <a:pt x="36" y="177"/>
                  </a:lnTo>
                  <a:lnTo>
                    <a:pt x="34" y="176"/>
                  </a:lnTo>
                  <a:lnTo>
                    <a:pt x="34" y="174"/>
                  </a:lnTo>
                  <a:lnTo>
                    <a:pt x="32" y="176"/>
                  </a:lnTo>
                  <a:lnTo>
                    <a:pt x="29" y="172"/>
                  </a:lnTo>
                  <a:lnTo>
                    <a:pt x="32" y="171"/>
                  </a:lnTo>
                  <a:lnTo>
                    <a:pt x="34" y="169"/>
                  </a:lnTo>
                  <a:lnTo>
                    <a:pt x="30" y="169"/>
                  </a:lnTo>
                  <a:lnTo>
                    <a:pt x="29" y="167"/>
                  </a:lnTo>
                  <a:lnTo>
                    <a:pt x="27" y="167"/>
                  </a:lnTo>
                  <a:lnTo>
                    <a:pt x="24" y="164"/>
                  </a:lnTo>
                  <a:lnTo>
                    <a:pt x="24" y="162"/>
                  </a:lnTo>
                  <a:lnTo>
                    <a:pt x="22" y="160"/>
                  </a:lnTo>
                  <a:lnTo>
                    <a:pt x="22" y="159"/>
                  </a:lnTo>
                  <a:lnTo>
                    <a:pt x="24" y="155"/>
                  </a:lnTo>
                  <a:lnTo>
                    <a:pt x="24" y="153"/>
                  </a:lnTo>
                  <a:lnTo>
                    <a:pt x="24" y="152"/>
                  </a:lnTo>
                  <a:lnTo>
                    <a:pt x="25" y="148"/>
                  </a:lnTo>
                  <a:lnTo>
                    <a:pt x="24" y="148"/>
                  </a:lnTo>
                  <a:lnTo>
                    <a:pt x="22" y="148"/>
                  </a:lnTo>
                  <a:lnTo>
                    <a:pt x="24" y="147"/>
                  </a:lnTo>
                  <a:lnTo>
                    <a:pt x="22" y="143"/>
                  </a:lnTo>
                  <a:lnTo>
                    <a:pt x="22" y="142"/>
                  </a:lnTo>
                  <a:lnTo>
                    <a:pt x="20" y="138"/>
                  </a:lnTo>
                  <a:lnTo>
                    <a:pt x="19" y="136"/>
                  </a:lnTo>
                  <a:lnTo>
                    <a:pt x="17" y="133"/>
                  </a:lnTo>
                  <a:lnTo>
                    <a:pt x="17" y="131"/>
                  </a:lnTo>
                  <a:lnTo>
                    <a:pt x="15" y="131"/>
                  </a:lnTo>
                  <a:lnTo>
                    <a:pt x="15" y="128"/>
                  </a:lnTo>
                  <a:lnTo>
                    <a:pt x="12" y="130"/>
                  </a:lnTo>
                  <a:lnTo>
                    <a:pt x="13" y="128"/>
                  </a:lnTo>
                  <a:lnTo>
                    <a:pt x="12" y="128"/>
                  </a:lnTo>
                  <a:lnTo>
                    <a:pt x="8" y="126"/>
                  </a:lnTo>
                  <a:lnTo>
                    <a:pt x="8" y="123"/>
                  </a:lnTo>
                  <a:lnTo>
                    <a:pt x="5" y="119"/>
                  </a:lnTo>
                  <a:lnTo>
                    <a:pt x="1" y="118"/>
                  </a:lnTo>
                  <a:lnTo>
                    <a:pt x="1" y="95"/>
                  </a:lnTo>
                  <a:lnTo>
                    <a:pt x="1" y="75"/>
                  </a:lnTo>
                  <a:lnTo>
                    <a:pt x="0" y="42"/>
                  </a:lnTo>
                  <a:lnTo>
                    <a:pt x="0" y="22"/>
                  </a:lnTo>
                  <a:lnTo>
                    <a:pt x="0" y="8"/>
                  </a:lnTo>
                  <a:lnTo>
                    <a:pt x="20" y="7"/>
                  </a:lnTo>
                  <a:lnTo>
                    <a:pt x="46" y="7"/>
                  </a:lnTo>
                  <a:lnTo>
                    <a:pt x="49" y="7"/>
                  </a:lnTo>
                  <a:lnTo>
                    <a:pt x="71" y="7"/>
                  </a:lnTo>
                  <a:lnTo>
                    <a:pt x="94" y="5"/>
                  </a:lnTo>
                  <a:lnTo>
                    <a:pt x="118" y="5"/>
                  </a:lnTo>
                  <a:lnTo>
                    <a:pt x="176" y="3"/>
                  </a:lnTo>
                  <a:lnTo>
                    <a:pt x="230" y="1"/>
                  </a:lnTo>
                  <a:lnTo>
                    <a:pt x="234" y="1"/>
                  </a:lnTo>
                  <a:lnTo>
                    <a:pt x="249" y="0"/>
                  </a:lnTo>
                  <a:lnTo>
                    <a:pt x="256" y="0"/>
                  </a:lnTo>
                  <a:lnTo>
                    <a:pt x="258" y="1"/>
                  </a:lnTo>
                  <a:lnTo>
                    <a:pt x="253" y="8"/>
                  </a:lnTo>
                  <a:lnTo>
                    <a:pt x="254" y="10"/>
                  </a:lnTo>
                  <a:lnTo>
                    <a:pt x="256" y="12"/>
                  </a:lnTo>
                  <a:lnTo>
                    <a:pt x="259" y="10"/>
                  </a:lnTo>
                  <a:lnTo>
                    <a:pt x="259" y="8"/>
                  </a:lnTo>
                  <a:lnTo>
                    <a:pt x="259" y="3"/>
                  </a:lnTo>
                  <a:lnTo>
                    <a:pt x="261" y="1"/>
                  </a:lnTo>
                  <a:lnTo>
                    <a:pt x="263" y="1"/>
                  </a:lnTo>
                  <a:lnTo>
                    <a:pt x="265" y="5"/>
                  </a:lnTo>
                  <a:lnTo>
                    <a:pt x="265" y="13"/>
                  </a:lnTo>
                  <a:lnTo>
                    <a:pt x="259" y="18"/>
                  </a:lnTo>
                  <a:lnTo>
                    <a:pt x="259" y="27"/>
                  </a:lnTo>
                  <a:lnTo>
                    <a:pt x="261" y="27"/>
                  </a:lnTo>
                  <a:lnTo>
                    <a:pt x="265" y="27"/>
                  </a:lnTo>
                  <a:lnTo>
                    <a:pt x="268" y="30"/>
                  </a:lnTo>
                  <a:lnTo>
                    <a:pt x="261" y="37"/>
                  </a:lnTo>
                  <a:lnTo>
                    <a:pt x="259" y="39"/>
                  </a:lnTo>
                  <a:lnTo>
                    <a:pt x="263" y="44"/>
                  </a:lnTo>
                  <a:lnTo>
                    <a:pt x="268" y="42"/>
                  </a:lnTo>
                  <a:lnTo>
                    <a:pt x="270" y="42"/>
                  </a:lnTo>
                  <a:lnTo>
                    <a:pt x="271" y="39"/>
                  </a:lnTo>
                  <a:lnTo>
                    <a:pt x="273" y="39"/>
                  </a:lnTo>
                  <a:lnTo>
                    <a:pt x="273" y="41"/>
                  </a:lnTo>
                  <a:lnTo>
                    <a:pt x="271" y="46"/>
                  </a:lnTo>
                  <a:lnTo>
                    <a:pt x="268" y="46"/>
                  </a:lnTo>
                  <a:lnTo>
                    <a:pt x="268" y="48"/>
                  </a:lnTo>
                  <a:lnTo>
                    <a:pt x="268" y="49"/>
                  </a:lnTo>
                  <a:lnTo>
                    <a:pt x="275" y="53"/>
                  </a:lnTo>
                  <a:lnTo>
                    <a:pt x="275" y="54"/>
                  </a:lnTo>
                  <a:lnTo>
                    <a:pt x="273" y="54"/>
                  </a:lnTo>
                  <a:lnTo>
                    <a:pt x="271" y="54"/>
                  </a:lnTo>
                  <a:lnTo>
                    <a:pt x="266" y="49"/>
                  </a:lnTo>
                  <a:lnTo>
                    <a:pt x="263" y="51"/>
                  </a:lnTo>
                  <a:lnTo>
                    <a:pt x="263" y="54"/>
                  </a:lnTo>
                  <a:lnTo>
                    <a:pt x="270" y="59"/>
                  </a:lnTo>
                  <a:lnTo>
                    <a:pt x="271" y="59"/>
                  </a:lnTo>
                  <a:lnTo>
                    <a:pt x="275" y="59"/>
                  </a:lnTo>
                  <a:lnTo>
                    <a:pt x="278" y="59"/>
                  </a:lnTo>
                  <a:lnTo>
                    <a:pt x="277" y="63"/>
                  </a:lnTo>
                  <a:lnTo>
                    <a:pt x="273" y="65"/>
                  </a:lnTo>
                  <a:lnTo>
                    <a:pt x="275" y="68"/>
                  </a:lnTo>
                  <a:lnTo>
                    <a:pt x="277" y="70"/>
                  </a:lnTo>
                  <a:lnTo>
                    <a:pt x="283" y="70"/>
                  </a:lnTo>
                  <a:lnTo>
                    <a:pt x="285" y="66"/>
                  </a:lnTo>
                  <a:lnTo>
                    <a:pt x="287" y="66"/>
                  </a:lnTo>
                  <a:lnTo>
                    <a:pt x="283" y="75"/>
                  </a:lnTo>
                  <a:lnTo>
                    <a:pt x="282" y="75"/>
                  </a:lnTo>
                  <a:lnTo>
                    <a:pt x="278" y="75"/>
                  </a:lnTo>
                  <a:lnTo>
                    <a:pt x="277" y="75"/>
                  </a:lnTo>
                  <a:lnTo>
                    <a:pt x="277" y="77"/>
                  </a:lnTo>
                  <a:lnTo>
                    <a:pt x="278" y="78"/>
                  </a:lnTo>
                  <a:lnTo>
                    <a:pt x="278" y="83"/>
                  </a:lnTo>
                  <a:lnTo>
                    <a:pt x="271" y="82"/>
                  </a:lnTo>
                  <a:lnTo>
                    <a:pt x="270" y="83"/>
                  </a:lnTo>
                  <a:lnTo>
                    <a:pt x="268" y="83"/>
                  </a:lnTo>
                  <a:lnTo>
                    <a:pt x="266" y="85"/>
                  </a:lnTo>
                  <a:lnTo>
                    <a:pt x="265" y="83"/>
                  </a:lnTo>
                  <a:lnTo>
                    <a:pt x="261" y="87"/>
                  </a:lnTo>
                  <a:lnTo>
                    <a:pt x="261" y="90"/>
                  </a:lnTo>
                  <a:lnTo>
                    <a:pt x="263" y="92"/>
                  </a:lnTo>
                  <a:lnTo>
                    <a:pt x="266" y="94"/>
                  </a:lnTo>
                  <a:lnTo>
                    <a:pt x="268" y="92"/>
                  </a:lnTo>
                  <a:lnTo>
                    <a:pt x="271" y="94"/>
                  </a:lnTo>
                  <a:lnTo>
                    <a:pt x="271" y="90"/>
                  </a:lnTo>
                  <a:lnTo>
                    <a:pt x="271" y="89"/>
                  </a:lnTo>
                  <a:lnTo>
                    <a:pt x="273" y="89"/>
                  </a:lnTo>
                  <a:lnTo>
                    <a:pt x="277" y="89"/>
                  </a:lnTo>
                  <a:lnTo>
                    <a:pt x="275" y="94"/>
                  </a:lnTo>
                  <a:lnTo>
                    <a:pt x="273" y="95"/>
                  </a:lnTo>
                  <a:lnTo>
                    <a:pt x="270" y="97"/>
                  </a:lnTo>
                  <a:lnTo>
                    <a:pt x="271" y="102"/>
                  </a:lnTo>
                  <a:lnTo>
                    <a:pt x="268" y="102"/>
                  </a:lnTo>
                  <a:lnTo>
                    <a:pt x="265" y="99"/>
                  </a:lnTo>
                  <a:lnTo>
                    <a:pt x="263" y="99"/>
                  </a:lnTo>
                  <a:lnTo>
                    <a:pt x="265" y="100"/>
                  </a:lnTo>
                  <a:lnTo>
                    <a:pt x="270" y="104"/>
                  </a:lnTo>
                  <a:lnTo>
                    <a:pt x="270" y="106"/>
                  </a:lnTo>
                  <a:lnTo>
                    <a:pt x="268" y="109"/>
                  </a:lnTo>
                  <a:lnTo>
                    <a:pt x="263" y="109"/>
                  </a:lnTo>
                  <a:lnTo>
                    <a:pt x="259" y="118"/>
                  </a:lnTo>
                  <a:lnTo>
                    <a:pt x="256" y="121"/>
                  </a:lnTo>
                  <a:lnTo>
                    <a:pt x="254" y="123"/>
                  </a:lnTo>
                  <a:lnTo>
                    <a:pt x="256" y="126"/>
                  </a:lnTo>
                  <a:lnTo>
                    <a:pt x="256" y="128"/>
                  </a:lnTo>
                  <a:lnTo>
                    <a:pt x="253" y="128"/>
                  </a:lnTo>
                  <a:lnTo>
                    <a:pt x="251" y="124"/>
                  </a:lnTo>
                  <a:lnTo>
                    <a:pt x="251" y="123"/>
                  </a:lnTo>
                  <a:lnTo>
                    <a:pt x="248" y="126"/>
                  </a:lnTo>
                  <a:lnTo>
                    <a:pt x="248" y="131"/>
                  </a:lnTo>
                  <a:lnTo>
                    <a:pt x="246" y="133"/>
                  </a:lnTo>
                  <a:lnTo>
                    <a:pt x="248" y="135"/>
                  </a:lnTo>
                  <a:lnTo>
                    <a:pt x="254" y="133"/>
                  </a:lnTo>
                  <a:lnTo>
                    <a:pt x="254" y="135"/>
                  </a:lnTo>
                  <a:lnTo>
                    <a:pt x="253" y="136"/>
                  </a:lnTo>
                  <a:lnTo>
                    <a:pt x="248" y="135"/>
                  </a:lnTo>
                  <a:lnTo>
                    <a:pt x="244" y="136"/>
                  </a:lnTo>
                  <a:lnTo>
                    <a:pt x="246" y="136"/>
                  </a:lnTo>
                  <a:lnTo>
                    <a:pt x="244" y="140"/>
                  </a:lnTo>
                  <a:lnTo>
                    <a:pt x="244" y="147"/>
                  </a:lnTo>
                  <a:lnTo>
                    <a:pt x="242" y="150"/>
                  </a:lnTo>
                  <a:lnTo>
                    <a:pt x="237" y="150"/>
                  </a:lnTo>
                  <a:lnTo>
                    <a:pt x="234" y="147"/>
                  </a:lnTo>
                  <a:lnTo>
                    <a:pt x="232" y="148"/>
                  </a:lnTo>
                  <a:lnTo>
                    <a:pt x="232" y="150"/>
                  </a:lnTo>
                  <a:lnTo>
                    <a:pt x="234" y="152"/>
                  </a:lnTo>
                  <a:lnTo>
                    <a:pt x="241" y="152"/>
                  </a:lnTo>
                  <a:lnTo>
                    <a:pt x="242" y="153"/>
                  </a:lnTo>
                  <a:lnTo>
                    <a:pt x="241" y="157"/>
                  </a:lnTo>
                  <a:lnTo>
                    <a:pt x="237" y="159"/>
                  </a:lnTo>
                  <a:lnTo>
                    <a:pt x="234" y="160"/>
                  </a:lnTo>
                  <a:lnTo>
                    <a:pt x="234" y="169"/>
                  </a:lnTo>
                  <a:lnTo>
                    <a:pt x="237" y="172"/>
                  </a:lnTo>
                  <a:lnTo>
                    <a:pt x="237" y="174"/>
                  </a:lnTo>
                  <a:lnTo>
                    <a:pt x="237" y="176"/>
                  </a:lnTo>
                  <a:lnTo>
                    <a:pt x="236" y="177"/>
                  </a:lnTo>
                  <a:lnTo>
                    <a:pt x="232" y="176"/>
                  </a:lnTo>
                  <a:lnTo>
                    <a:pt x="232" y="174"/>
                  </a:lnTo>
                  <a:lnTo>
                    <a:pt x="232" y="171"/>
                  </a:lnTo>
                  <a:lnTo>
                    <a:pt x="230" y="171"/>
                  </a:lnTo>
                  <a:lnTo>
                    <a:pt x="229" y="172"/>
                  </a:lnTo>
                  <a:lnTo>
                    <a:pt x="229" y="176"/>
                  </a:lnTo>
                  <a:lnTo>
                    <a:pt x="232" y="176"/>
                  </a:lnTo>
                  <a:lnTo>
                    <a:pt x="230" y="177"/>
                  </a:lnTo>
                  <a:lnTo>
                    <a:pt x="230" y="179"/>
                  </a:lnTo>
                  <a:lnTo>
                    <a:pt x="236" y="183"/>
                  </a:lnTo>
                  <a:lnTo>
                    <a:pt x="236" y="184"/>
                  </a:lnTo>
                  <a:lnTo>
                    <a:pt x="234" y="186"/>
                  </a:lnTo>
                  <a:lnTo>
                    <a:pt x="230" y="188"/>
                  </a:lnTo>
                  <a:lnTo>
                    <a:pt x="224" y="188"/>
                  </a:lnTo>
                  <a:lnTo>
                    <a:pt x="222" y="188"/>
                  </a:lnTo>
                  <a:lnTo>
                    <a:pt x="224" y="191"/>
                  </a:lnTo>
                  <a:lnTo>
                    <a:pt x="227" y="194"/>
                  </a:lnTo>
                  <a:lnTo>
                    <a:pt x="227" y="198"/>
                  </a:lnTo>
                  <a:lnTo>
                    <a:pt x="225" y="203"/>
                  </a:lnTo>
                  <a:lnTo>
                    <a:pt x="230" y="208"/>
                  </a:lnTo>
                  <a:lnTo>
                    <a:pt x="232" y="212"/>
                  </a:lnTo>
                  <a:lnTo>
                    <a:pt x="230" y="213"/>
                  </a:lnTo>
                  <a:lnTo>
                    <a:pt x="225" y="217"/>
                  </a:lnTo>
                  <a:lnTo>
                    <a:pt x="266" y="215"/>
                  </a:lnTo>
                  <a:lnTo>
                    <a:pt x="278" y="215"/>
                  </a:lnTo>
                  <a:lnTo>
                    <a:pt x="299" y="213"/>
                  </a:lnTo>
                  <a:lnTo>
                    <a:pt x="323" y="212"/>
                  </a:lnTo>
                  <a:lnTo>
                    <a:pt x="324" y="212"/>
                  </a:lnTo>
                  <a:lnTo>
                    <a:pt x="343" y="210"/>
                  </a:lnTo>
                  <a:lnTo>
                    <a:pt x="350" y="210"/>
                  </a:lnTo>
                  <a:lnTo>
                    <a:pt x="389" y="208"/>
                  </a:lnTo>
                  <a:lnTo>
                    <a:pt x="400" y="206"/>
                  </a:lnTo>
                  <a:lnTo>
                    <a:pt x="400" y="208"/>
                  </a:lnTo>
                  <a:lnTo>
                    <a:pt x="400" y="210"/>
                  </a:lnTo>
                  <a:lnTo>
                    <a:pt x="398" y="212"/>
                  </a:lnTo>
                  <a:lnTo>
                    <a:pt x="398" y="213"/>
                  </a:lnTo>
                  <a:lnTo>
                    <a:pt x="398" y="215"/>
                  </a:lnTo>
                  <a:lnTo>
                    <a:pt x="398" y="217"/>
                  </a:lnTo>
                  <a:lnTo>
                    <a:pt x="398" y="218"/>
                  </a:lnTo>
                  <a:lnTo>
                    <a:pt x="396" y="218"/>
                  </a:lnTo>
                  <a:lnTo>
                    <a:pt x="396" y="224"/>
                  </a:lnTo>
                  <a:lnTo>
                    <a:pt x="395" y="224"/>
                  </a:lnTo>
                  <a:lnTo>
                    <a:pt x="396" y="227"/>
                  </a:lnTo>
                  <a:lnTo>
                    <a:pt x="395" y="227"/>
                  </a:lnTo>
                  <a:lnTo>
                    <a:pt x="395" y="229"/>
                  </a:lnTo>
                  <a:lnTo>
                    <a:pt x="393" y="229"/>
                  </a:lnTo>
                  <a:lnTo>
                    <a:pt x="391" y="230"/>
                  </a:lnTo>
                  <a:lnTo>
                    <a:pt x="393" y="236"/>
                  </a:lnTo>
                  <a:lnTo>
                    <a:pt x="393" y="237"/>
                  </a:lnTo>
                  <a:lnTo>
                    <a:pt x="391" y="237"/>
                  </a:lnTo>
                  <a:lnTo>
                    <a:pt x="391" y="239"/>
                  </a:lnTo>
                  <a:lnTo>
                    <a:pt x="393" y="241"/>
                  </a:lnTo>
                  <a:lnTo>
                    <a:pt x="391" y="241"/>
                  </a:lnTo>
                  <a:lnTo>
                    <a:pt x="391" y="242"/>
                  </a:lnTo>
                  <a:lnTo>
                    <a:pt x="391" y="244"/>
                  </a:lnTo>
                  <a:lnTo>
                    <a:pt x="393" y="244"/>
                  </a:lnTo>
                  <a:lnTo>
                    <a:pt x="393" y="246"/>
                  </a:lnTo>
                  <a:lnTo>
                    <a:pt x="395" y="246"/>
                  </a:lnTo>
                  <a:lnTo>
                    <a:pt x="393" y="249"/>
                  </a:lnTo>
                  <a:lnTo>
                    <a:pt x="396" y="256"/>
                  </a:lnTo>
                  <a:lnTo>
                    <a:pt x="398" y="256"/>
                  </a:lnTo>
                  <a:lnTo>
                    <a:pt x="400" y="259"/>
                  </a:lnTo>
                  <a:lnTo>
                    <a:pt x="403" y="261"/>
                  </a:lnTo>
                  <a:lnTo>
                    <a:pt x="405" y="263"/>
                  </a:lnTo>
                  <a:lnTo>
                    <a:pt x="406" y="263"/>
                  </a:lnTo>
                  <a:lnTo>
                    <a:pt x="406" y="265"/>
                  </a:lnTo>
                  <a:lnTo>
                    <a:pt x="408" y="266"/>
                  </a:lnTo>
                  <a:lnTo>
                    <a:pt x="408" y="271"/>
                  </a:lnTo>
                  <a:lnTo>
                    <a:pt x="410" y="273"/>
                  </a:lnTo>
                  <a:lnTo>
                    <a:pt x="412" y="277"/>
                  </a:lnTo>
                  <a:lnTo>
                    <a:pt x="413" y="277"/>
                  </a:lnTo>
                  <a:lnTo>
                    <a:pt x="415" y="280"/>
                  </a:lnTo>
                  <a:lnTo>
                    <a:pt x="413" y="280"/>
                  </a:lnTo>
                  <a:lnTo>
                    <a:pt x="413" y="282"/>
                  </a:lnTo>
                  <a:lnTo>
                    <a:pt x="413" y="283"/>
                  </a:lnTo>
                  <a:lnTo>
                    <a:pt x="415" y="287"/>
                  </a:lnTo>
                  <a:lnTo>
                    <a:pt x="415" y="288"/>
                  </a:lnTo>
                  <a:lnTo>
                    <a:pt x="418" y="294"/>
                  </a:lnTo>
                  <a:lnTo>
                    <a:pt x="405" y="295"/>
                  </a:lnTo>
                  <a:lnTo>
                    <a:pt x="401" y="290"/>
                  </a:lnTo>
                  <a:lnTo>
                    <a:pt x="384" y="287"/>
                  </a:lnTo>
                  <a:lnTo>
                    <a:pt x="372" y="277"/>
                  </a:lnTo>
                  <a:lnTo>
                    <a:pt x="357" y="277"/>
                  </a:lnTo>
                  <a:lnTo>
                    <a:pt x="350" y="285"/>
                  </a:lnTo>
                  <a:lnTo>
                    <a:pt x="340" y="299"/>
                  </a:lnTo>
                  <a:lnTo>
                    <a:pt x="343" y="309"/>
                  </a:lnTo>
                  <a:lnTo>
                    <a:pt x="355" y="311"/>
                  </a:lnTo>
                  <a:lnTo>
                    <a:pt x="371" y="312"/>
                  </a:lnTo>
                  <a:lnTo>
                    <a:pt x="381" y="311"/>
                  </a:lnTo>
                  <a:lnTo>
                    <a:pt x="389" y="299"/>
                  </a:lnTo>
                  <a:lnTo>
                    <a:pt x="400" y="304"/>
                  </a:lnTo>
                  <a:lnTo>
                    <a:pt x="405" y="297"/>
                  </a:lnTo>
                  <a:lnTo>
                    <a:pt x="406" y="302"/>
                  </a:lnTo>
                  <a:lnTo>
                    <a:pt x="410" y="297"/>
                  </a:lnTo>
                  <a:lnTo>
                    <a:pt x="413" y="300"/>
                  </a:lnTo>
                  <a:lnTo>
                    <a:pt x="406" y="309"/>
                  </a:lnTo>
                  <a:lnTo>
                    <a:pt x="395" y="314"/>
                  </a:lnTo>
                  <a:lnTo>
                    <a:pt x="398" y="321"/>
                  </a:lnTo>
                  <a:lnTo>
                    <a:pt x="408" y="318"/>
                  </a:lnTo>
                  <a:lnTo>
                    <a:pt x="408" y="326"/>
                  </a:lnTo>
                  <a:lnTo>
                    <a:pt x="417" y="328"/>
                  </a:lnTo>
                  <a:lnTo>
                    <a:pt x="420" y="324"/>
                  </a:lnTo>
                  <a:lnTo>
                    <a:pt x="420" y="312"/>
                  </a:lnTo>
                  <a:lnTo>
                    <a:pt x="434" y="307"/>
                  </a:lnTo>
                  <a:lnTo>
                    <a:pt x="432" y="314"/>
                  </a:lnTo>
                  <a:lnTo>
                    <a:pt x="439" y="318"/>
                  </a:lnTo>
                  <a:lnTo>
                    <a:pt x="434" y="319"/>
                  </a:lnTo>
                  <a:lnTo>
                    <a:pt x="437" y="329"/>
                  </a:lnTo>
                  <a:lnTo>
                    <a:pt x="436" y="331"/>
                  </a:lnTo>
                  <a:lnTo>
                    <a:pt x="442" y="335"/>
                  </a:lnTo>
                  <a:lnTo>
                    <a:pt x="437" y="336"/>
                  </a:lnTo>
                  <a:lnTo>
                    <a:pt x="430" y="331"/>
                  </a:lnTo>
                  <a:lnTo>
                    <a:pt x="425" y="340"/>
                  </a:lnTo>
                  <a:lnTo>
                    <a:pt x="415" y="340"/>
                  </a:lnTo>
                  <a:lnTo>
                    <a:pt x="420" y="345"/>
                  </a:lnTo>
                  <a:lnTo>
                    <a:pt x="420" y="347"/>
                  </a:lnTo>
                  <a:lnTo>
                    <a:pt x="429" y="348"/>
                  </a:lnTo>
                  <a:lnTo>
                    <a:pt x="432" y="352"/>
                  </a:lnTo>
                  <a:lnTo>
                    <a:pt x="420" y="350"/>
                  </a:lnTo>
                  <a:lnTo>
                    <a:pt x="413" y="347"/>
                  </a:lnTo>
                  <a:lnTo>
                    <a:pt x="412" y="347"/>
                  </a:lnTo>
                  <a:lnTo>
                    <a:pt x="418" y="353"/>
                  </a:lnTo>
                  <a:lnTo>
                    <a:pt x="408" y="352"/>
                  </a:lnTo>
                  <a:lnTo>
                    <a:pt x="406" y="353"/>
                  </a:lnTo>
                  <a:lnTo>
                    <a:pt x="410" y="357"/>
                  </a:lnTo>
                  <a:lnTo>
                    <a:pt x="405" y="357"/>
                  </a:lnTo>
                  <a:lnTo>
                    <a:pt x="427" y="371"/>
                  </a:lnTo>
                  <a:lnTo>
                    <a:pt x="429" y="377"/>
                  </a:lnTo>
                  <a:lnTo>
                    <a:pt x="442" y="377"/>
                  </a:lnTo>
                  <a:lnTo>
                    <a:pt x="447" y="382"/>
                  </a:lnTo>
                  <a:lnTo>
                    <a:pt x="454" y="381"/>
                  </a:lnTo>
                  <a:lnTo>
                    <a:pt x="454" y="386"/>
                  </a:lnTo>
                  <a:lnTo>
                    <a:pt x="461" y="381"/>
                  </a:lnTo>
                  <a:lnTo>
                    <a:pt x="468" y="386"/>
                  </a:lnTo>
                  <a:lnTo>
                    <a:pt x="468" y="394"/>
                  </a:lnTo>
                  <a:lnTo>
                    <a:pt x="477" y="393"/>
                  </a:lnTo>
                  <a:lnTo>
                    <a:pt x="471" y="400"/>
                  </a:lnTo>
                  <a:lnTo>
                    <a:pt x="478" y="401"/>
                  </a:lnTo>
                  <a:lnTo>
                    <a:pt x="475" y="408"/>
                  </a:lnTo>
                  <a:lnTo>
                    <a:pt x="468" y="403"/>
                  </a:lnTo>
                  <a:lnTo>
                    <a:pt x="471" y="408"/>
                  </a:lnTo>
                  <a:lnTo>
                    <a:pt x="466" y="412"/>
                  </a:lnTo>
                  <a:lnTo>
                    <a:pt x="468" y="415"/>
                  </a:lnTo>
                  <a:lnTo>
                    <a:pt x="458" y="405"/>
                  </a:lnTo>
                  <a:lnTo>
                    <a:pt x="458" y="412"/>
                  </a:lnTo>
                  <a:lnTo>
                    <a:pt x="446" y="425"/>
                  </a:lnTo>
                  <a:lnTo>
                    <a:pt x="456" y="403"/>
                  </a:lnTo>
                  <a:lnTo>
                    <a:pt x="451" y="400"/>
                  </a:lnTo>
                  <a:lnTo>
                    <a:pt x="449" y="408"/>
                  </a:lnTo>
                  <a:lnTo>
                    <a:pt x="444" y="408"/>
                  </a:lnTo>
                  <a:lnTo>
                    <a:pt x="444" y="403"/>
                  </a:lnTo>
                  <a:lnTo>
                    <a:pt x="436" y="396"/>
                  </a:lnTo>
                  <a:lnTo>
                    <a:pt x="437" y="393"/>
                  </a:lnTo>
                  <a:lnTo>
                    <a:pt x="434" y="394"/>
                  </a:lnTo>
                  <a:lnTo>
                    <a:pt x="422" y="391"/>
                  </a:lnTo>
                  <a:lnTo>
                    <a:pt x="422" y="386"/>
                  </a:lnTo>
                  <a:lnTo>
                    <a:pt x="405" y="388"/>
                  </a:lnTo>
                  <a:lnTo>
                    <a:pt x="408" y="381"/>
                  </a:lnTo>
                  <a:lnTo>
                    <a:pt x="401" y="377"/>
                  </a:lnTo>
                  <a:lnTo>
                    <a:pt x="401" y="371"/>
                  </a:lnTo>
                  <a:lnTo>
                    <a:pt x="388" y="372"/>
                  </a:lnTo>
                  <a:lnTo>
                    <a:pt x="388" y="369"/>
                  </a:lnTo>
                  <a:lnTo>
                    <a:pt x="384" y="371"/>
                  </a:lnTo>
                  <a:lnTo>
                    <a:pt x="374" y="364"/>
                  </a:lnTo>
                  <a:lnTo>
                    <a:pt x="372" y="367"/>
                  </a:lnTo>
                  <a:lnTo>
                    <a:pt x="371" y="360"/>
                  </a:lnTo>
                  <a:lnTo>
                    <a:pt x="365" y="365"/>
                  </a:lnTo>
                  <a:lnTo>
                    <a:pt x="369" y="371"/>
                  </a:lnTo>
                  <a:lnTo>
                    <a:pt x="381" y="376"/>
                  </a:lnTo>
                  <a:lnTo>
                    <a:pt x="379" y="377"/>
                  </a:lnTo>
                  <a:lnTo>
                    <a:pt x="383" y="382"/>
                  </a:lnTo>
                  <a:lnTo>
                    <a:pt x="381" y="386"/>
                  </a:lnTo>
                  <a:lnTo>
                    <a:pt x="383" y="391"/>
                  </a:lnTo>
                  <a:lnTo>
                    <a:pt x="376" y="389"/>
                  </a:lnTo>
                  <a:lnTo>
                    <a:pt x="379" y="401"/>
                  </a:lnTo>
                  <a:lnTo>
                    <a:pt x="383" y="400"/>
                  </a:lnTo>
                  <a:lnTo>
                    <a:pt x="379" y="405"/>
                  </a:lnTo>
                  <a:lnTo>
                    <a:pt x="365" y="413"/>
                  </a:lnTo>
                  <a:lnTo>
                    <a:pt x="362" y="405"/>
                  </a:lnTo>
                  <a:lnTo>
                    <a:pt x="364" y="398"/>
                  </a:lnTo>
                  <a:lnTo>
                    <a:pt x="360" y="394"/>
                  </a:lnTo>
                  <a:lnTo>
                    <a:pt x="360" y="398"/>
                  </a:lnTo>
                  <a:lnTo>
                    <a:pt x="353" y="391"/>
                  </a:lnTo>
                  <a:lnTo>
                    <a:pt x="348" y="396"/>
                  </a:lnTo>
                  <a:lnTo>
                    <a:pt x="348" y="391"/>
                  </a:lnTo>
                  <a:lnTo>
                    <a:pt x="343" y="388"/>
                  </a:lnTo>
                  <a:lnTo>
                    <a:pt x="342" y="393"/>
                  </a:lnTo>
                  <a:lnTo>
                    <a:pt x="328" y="394"/>
                  </a:lnTo>
                  <a:lnTo>
                    <a:pt x="331" y="398"/>
                  </a:lnTo>
                  <a:lnTo>
                    <a:pt x="328" y="403"/>
                  </a:lnTo>
                  <a:lnTo>
                    <a:pt x="326" y="400"/>
                  </a:lnTo>
                  <a:lnTo>
                    <a:pt x="326" y="410"/>
                  </a:lnTo>
                  <a:lnTo>
                    <a:pt x="323" y="408"/>
                  </a:lnTo>
                  <a:lnTo>
                    <a:pt x="323" y="412"/>
                  </a:lnTo>
                  <a:lnTo>
                    <a:pt x="314" y="413"/>
                  </a:lnTo>
                  <a:lnTo>
                    <a:pt x="314" y="410"/>
                  </a:lnTo>
                  <a:lnTo>
                    <a:pt x="307" y="408"/>
                  </a:lnTo>
                  <a:lnTo>
                    <a:pt x="304" y="413"/>
                  </a:lnTo>
                  <a:lnTo>
                    <a:pt x="301" y="408"/>
                  </a:lnTo>
                  <a:lnTo>
                    <a:pt x="311" y="403"/>
                  </a:lnTo>
                  <a:lnTo>
                    <a:pt x="309" y="400"/>
                  </a:lnTo>
                  <a:lnTo>
                    <a:pt x="302" y="400"/>
                  </a:lnTo>
                  <a:lnTo>
                    <a:pt x="299" y="391"/>
                  </a:lnTo>
                  <a:lnTo>
                    <a:pt x="285" y="391"/>
                  </a:lnTo>
                  <a:lnTo>
                    <a:pt x="283" y="396"/>
                  </a:lnTo>
                  <a:lnTo>
                    <a:pt x="271" y="386"/>
                  </a:lnTo>
                  <a:lnTo>
                    <a:pt x="266" y="377"/>
                  </a:lnTo>
                  <a:lnTo>
                    <a:pt x="251" y="372"/>
                  </a:lnTo>
                  <a:lnTo>
                    <a:pt x="241" y="374"/>
                  </a:lnTo>
                  <a:lnTo>
                    <a:pt x="239" y="362"/>
                  </a:lnTo>
                  <a:lnTo>
                    <a:pt x="230" y="362"/>
                  </a:lnTo>
                  <a:lnTo>
                    <a:pt x="232" y="348"/>
                  </a:lnTo>
                  <a:lnTo>
                    <a:pt x="210" y="355"/>
                  </a:lnTo>
                  <a:lnTo>
                    <a:pt x="208" y="350"/>
                  </a:lnTo>
                  <a:lnTo>
                    <a:pt x="210" y="347"/>
                  </a:lnTo>
                  <a:lnTo>
                    <a:pt x="213" y="348"/>
                  </a:lnTo>
                  <a:lnTo>
                    <a:pt x="212" y="343"/>
                  </a:lnTo>
                  <a:lnTo>
                    <a:pt x="200" y="343"/>
                  </a:lnTo>
                  <a:lnTo>
                    <a:pt x="200" y="347"/>
                  </a:lnTo>
                  <a:lnTo>
                    <a:pt x="184" y="355"/>
                  </a:lnTo>
                  <a:lnTo>
                    <a:pt x="184" y="350"/>
                  </a:lnTo>
                  <a:lnTo>
                    <a:pt x="177" y="352"/>
                  </a:lnTo>
                  <a:lnTo>
                    <a:pt x="191" y="369"/>
                  </a:lnTo>
                  <a:lnTo>
                    <a:pt x="171" y="376"/>
                  </a:lnTo>
                  <a:lnTo>
                    <a:pt x="140" y="372"/>
                  </a:lnTo>
                  <a:lnTo>
                    <a:pt x="82" y="353"/>
                  </a:lnTo>
                  <a:lnTo>
                    <a:pt x="36" y="357"/>
                  </a:lnTo>
                  <a:lnTo>
                    <a:pt x="29" y="360"/>
                  </a:lnTo>
                  <a:lnTo>
                    <a:pt x="20" y="352"/>
                  </a:lnTo>
                  <a:lnTo>
                    <a:pt x="29" y="347"/>
                  </a:lnTo>
                  <a:lnTo>
                    <a:pt x="32" y="331"/>
                  </a:lnTo>
                  <a:lnTo>
                    <a:pt x="36" y="324"/>
                  </a:lnTo>
                  <a:lnTo>
                    <a:pt x="36" y="321"/>
                  </a:lnTo>
                  <a:lnTo>
                    <a:pt x="37" y="319"/>
                  </a:lnTo>
                  <a:lnTo>
                    <a:pt x="37" y="316"/>
                  </a:lnTo>
                  <a:lnTo>
                    <a:pt x="39" y="316"/>
                  </a:lnTo>
                  <a:lnTo>
                    <a:pt x="37" y="316"/>
                  </a:lnTo>
                  <a:lnTo>
                    <a:pt x="37" y="312"/>
                  </a:lnTo>
                  <a:lnTo>
                    <a:pt x="36" y="307"/>
                  </a:lnTo>
                  <a:lnTo>
                    <a:pt x="36" y="306"/>
                  </a:lnTo>
                  <a:close/>
                  <a:moveTo>
                    <a:pt x="196" y="369"/>
                  </a:moveTo>
                  <a:lnTo>
                    <a:pt x="207" y="364"/>
                  </a:lnTo>
                  <a:lnTo>
                    <a:pt x="218" y="371"/>
                  </a:lnTo>
                  <a:lnTo>
                    <a:pt x="225" y="371"/>
                  </a:lnTo>
                  <a:lnTo>
                    <a:pt x="220" y="376"/>
                  </a:lnTo>
                  <a:lnTo>
                    <a:pt x="220" y="379"/>
                  </a:lnTo>
                  <a:lnTo>
                    <a:pt x="212" y="381"/>
                  </a:lnTo>
                  <a:lnTo>
                    <a:pt x="196" y="369"/>
                  </a:lnTo>
                  <a:close/>
                  <a:moveTo>
                    <a:pt x="259" y="393"/>
                  </a:moveTo>
                  <a:lnTo>
                    <a:pt x="265" y="396"/>
                  </a:lnTo>
                  <a:lnTo>
                    <a:pt x="271" y="389"/>
                  </a:lnTo>
                  <a:lnTo>
                    <a:pt x="275" y="398"/>
                  </a:lnTo>
                  <a:lnTo>
                    <a:pt x="277" y="394"/>
                  </a:lnTo>
                  <a:lnTo>
                    <a:pt x="277" y="400"/>
                  </a:lnTo>
                  <a:lnTo>
                    <a:pt x="275" y="400"/>
                  </a:lnTo>
                  <a:lnTo>
                    <a:pt x="273" y="396"/>
                  </a:lnTo>
                  <a:lnTo>
                    <a:pt x="275" y="400"/>
                  </a:lnTo>
                  <a:lnTo>
                    <a:pt x="278" y="401"/>
                  </a:lnTo>
                  <a:lnTo>
                    <a:pt x="277" y="403"/>
                  </a:lnTo>
                  <a:lnTo>
                    <a:pt x="280" y="401"/>
                  </a:lnTo>
                  <a:lnTo>
                    <a:pt x="280" y="405"/>
                  </a:lnTo>
                  <a:lnTo>
                    <a:pt x="266" y="403"/>
                  </a:lnTo>
                  <a:lnTo>
                    <a:pt x="259" y="393"/>
                  </a:lnTo>
                  <a:close/>
                  <a:moveTo>
                    <a:pt x="299" y="400"/>
                  </a:moveTo>
                  <a:lnTo>
                    <a:pt x="295" y="403"/>
                  </a:lnTo>
                  <a:lnTo>
                    <a:pt x="297" y="400"/>
                  </a:lnTo>
                  <a:lnTo>
                    <a:pt x="294" y="400"/>
                  </a:lnTo>
                  <a:lnTo>
                    <a:pt x="295" y="405"/>
                  </a:lnTo>
                  <a:lnTo>
                    <a:pt x="297" y="405"/>
                  </a:lnTo>
                  <a:lnTo>
                    <a:pt x="297" y="408"/>
                  </a:lnTo>
                  <a:lnTo>
                    <a:pt x="292" y="408"/>
                  </a:lnTo>
                  <a:lnTo>
                    <a:pt x="294" y="405"/>
                  </a:lnTo>
                  <a:lnTo>
                    <a:pt x="289" y="406"/>
                  </a:lnTo>
                  <a:lnTo>
                    <a:pt x="289" y="400"/>
                  </a:lnTo>
                  <a:lnTo>
                    <a:pt x="287" y="401"/>
                  </a:lnTo>
                  <a:lnTo>
                    <a:pt x="289" y="408"/>
                  </a:lnTo>
                  <a:lnTo>
                    <a:pt x="282" y="405"/>
                  </a:lnTo>
                  <a:lnTo>
                    <a:pt x="280" y="398"/>
                  </a:lnTo>
                  <a:lnTo>
                    <a:pt x="292" y="396"/>
                  </a:lnTo>
                  <a:lnTo>
                    <a:pt x="292" y="394"/>
                  </a:lnTo>
                  <a:lnTo>
                    <a:pt x="299" y="400"/>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51" name="Freeform 53">
              <a:extLst>
                <a:ext uri="{FF2B5EF4-FFF2-40B4-BE49-F238E27FC236}">
                  <a16:creationId xmlns:a16="http://schemas.microsoft.com/office/drawing/2014/main" id="{DC34A8AD-C633-8BAE-86A6-9B819444063B}"/>
                </a:ext>
              </a:extLst>
            </p:cNvPr>
            <p:cNvSpPr>
              <a:spLocks noEditPoints="1"/>
            </p:cNvSpPr>
            <p:nvPr/>
          </p:nvSpPr>
          <p:spPr bwMode="gray">
            <a:xfrm>
              <a:off x="6503305" y="5021823"/>
              <a:ext cx="1241512" cy="962936"/>
            </a:xfrm>
            <a:custGeom>
              <a:avLst/>
              <a:gdLst/>
              <a:ahLst/>
              <a:cxnLst>
                <a:cxn ang="0">
                  <a:pos x="702" y="293"/>
                </a:cxn>
                <a:cxn ang="0">
                  <a:pos x="743" y="359"/>
                </a:cxn>
                <a:cxn ang="0">
                  <a:pos x="748" y="368"/>
                </a:cxn>
                <a:cxn ang="0">
                  <a:pos x="767" y="510"/>
                </a:cxn>
                <a:cxn ang="0">
                  <a:pos x="743" y="571"/>
                </a:cxn>
                <a:cxn ang="0">
                  <a:pos x="680" y="576"/>
                </a:cxn>
                <a:cxn ang="0">
                  <a:pos x="682" y="563"/>
                </a:cxn>
                <a:cxn ang="0">
                  <a:pos x="618" y="508"/>
                </a:cxn>
                <a:cxn ang="0">
                  <a:pos x="584" y="457"/>
                </a:cxn>
                <a:cxn ang="0">
                  <a:pos x="579" y="457"/>
                </a:cxn>
                <a:cxn ang="0">
                  <a:pos x="576" y="404"/>
                </a:cxn>
                <a:cxn ang="0">
                  <a:pos x="550" y="410"/>
                </a:cxn>
                <a:cxn ang="0">
                  <a:pos x="540" y="417"/>
                </a:cxn>
                <a:cxn ang="0">
                  <a:pos x="516" y="385"/>
                </a:cxn>
                <a:cxn ang="0">
                  <a:pos x="502" y="361"/>
                </a:cxn>
                <a:cxn ang="0">
                  <a:pos x="512" y="356"/>
                </a:cxn>
                <a:cxn ang="0">
                  <a:pos x="523" y="316"/>
                </a:cxn>
                <a:cxn ang="0">
                  <a:pos x="497" y="310"/>
                </a:cxn>
                <a:cxn ang="0">
                  <a:pos x="507" y="322"/>
                </a:cxn>
                <a:cxn ang="0">
                  <a:pos x="494" y="344"/>
                </a:cxn>
                <a:cxn ang="0">
                  <a:pos x="487" y="224"/>
                </a:cxn>
                <a:cxn ang="0">
                  <a:pos x="432" y="180"/>
                </a:cxn>
                <a:cxn ang="0">
                  <a:pos x="388" y="139"/>
                </a:cxn>
                <a:cxn ang="0">
                  <a:pos x="309" y="111"/>
                </a:cxn>
                <a:cxn ang="0">
                  <a:pos x="301" y="129"/>
                </a:cxn>
                <a:cxn ang="0">
                  <a:pos x="215" y="154"/>
                </a:cxn>
                <a:cxn ang="0">
                  <a:pos x="225" y="151"/>
                </a:cxn>
                <a:cxn ang="0">
                  <a:pos x="210" y="127"/>
                </a:cxn>
                <a:cxn ang="0">
                  <a:pos x="183" y="115"/>
                </a:cxn>
                <a:cxn ang="0">
                  <a:pos x="169" y="106"/>
                </a:cxn>
                <a:cxn ang="0">
                  <a:pos x="107" y="98"/>
                </a:cxn>
                <a:cxn ang="0">
                  <a:pos x="133" y="88"/>
                </a:cxn>
                <a:cxn ang="0">
                  <a:pos x="68" y="96"/>
                </a:cxn>
                <a:cxn ang="0">
                  <a:pos x="44" y="88"/>
                </a:cxn>
                <a:cxn ang="0">
                  <a:pos x="29" y="101"/>
                </a:cxn>
                <a:cxn ang="0">
                  <a:pos x="20" y="76"/>
                </a:cxn>
                <a:cxn ang="0">
                  <a:pos x="3" y="50"/>
                </a:cxn>
                <a:cxn ang="0">
                  <a:pos x="131" y="33"/>
                </a:cxn>
                <a:cxn ang="0">
                  <a:pos x="241" y="24"/>
                </a:cxn>
                <a:cxn ang="0">
                  <a:pos x="249" y="45"/>
                </a:cxn>
                <a:cxn ang="0">
                  <a:pos x="328" y="45"/>
                </a:cxn>
                <a:cxn ang="0">
                  <a:pos x="413" y="40"/>
                </a:cxn>
                <a:cxn ang="0">
                  <a:pos x="497" y="38"/>
                </a:cxn>
                <a:cxn ang="0">
                  <a:pos x="516" y="52"/>
                </a:cxn>
                <a:cxn ang="0">
                  <a:pos x="516" y="28"/>
                </a:cxn>
                <a:cxn ang="0">
                  <a:pos x="518" y="5"/>
                </a:cxn>
                <a:cxn ang="0">
                  <a:pos x="533" y="4"/>
                </a:cxn>
                <a:cxn ang="0">
                  <a:pos x="550" y="7"/>
                </a:cxn>
                <a:cxn ang="0">
                  <a:pos x="562" y="24"/>
                </a:cxn>
                <a:cxn ang="0">
                  <a:pos x="593" y="99"/>
                </a:cxn>
                <a:cxn ang="0">
                  <a:pos x="77" y="103"/>
                </a:cxn>
                <a:cxn ang="0">
                  <a:pos x="85" y="101"/>
                </a:cxn>
                <a:cxn ang="0">
                  <a:pos x="36" y="113"/>
                </a:cxn>
                <a:cxn ang="0">
                  <a:pos x="665" y="200"/>
                </a:cxn>
                <a:cxn ang="0">
                  <a:pos x="649" y="180"/>
                </a:cxn>
                <a:cxn ang="0">
                  <a:pos x="682" y="238"/>
                </a:cxn>
                <a:cxn ang="0">
                  <a:pos x="661" y="211"/>
                </a:cxn>
                <a:cxn ang="0">
                  <a:pos x="675" y="219"/>
                </a:cxn>
                <a:cxn ang="0">
                  <a:pos x="671" y="221"/>
                </a:cxn>
                <a:cxn ang="0">
                  <a:pos x="567" y="441"/>
                </a:cxn>
                <a:cxn ang="0">
                  <a:pos x="764" y="563"/>
                </a:cxn>
              </a:cxnLst>
              <a:rect l="0" t="0" r="r" b="b"/>
              <a:pathLst>
                <a:path w="771" h="598">
                  <a:moveTo>
                    <a:pt x="659" y="200"/>
                  </a:moveTo>
                  <a:lnTo>
                    <a:pt x="663" y="205"/>
                  </a:lnTo>
                  <a:lnTo>
                    <a:pt x="654" y="202"/>
                  </a:lnTo>
                  <a:lnTo>
                    <a:pt x="653" y="202"/>
                  </a:lnTo>
                  <a:lnTo>
                    <a:pt x="670" y="241"/>
                  </a:lnTo>
                  <a:lnTo>
                    <a:pt x="702" y="293"/>
                  </a:lnTo>
                  <a:lnTo>
                    <a:pt x="702" y="298"/>
                  </a:lnTo>
                  <a:lnTo>
                    <a:pt x="704" y="296"/>
                  </a:lnTo>
                  <a:lnTo>
                    <a:pt x="714" y="310"/>
                  </a:lnTo>
                  <a:lnTo>
                    <a:pt x="721" y="323"/>
                  </a:lnTo>
                  <a:lnTo>
                    <a:pt x="736" y="352"/>
                  </a:lnTo>
                  <a:lnTo>
                    <a:pt x="743" y="359"/>
                  </a:lnTo>
                  <a:lnTo>
                    <a:pt x="740" y="358"/>
                  </a:lnTo>
                  <a:lnTo>
                    <a:pt x="733" y="356"/>
                  </a:lnTo>
                  <a:lnTo>
                    <a:pt x="730" y="356"/>
                  </a:lnTo>
                  <a:lnTo>
                    <a:pt x="733" y="359"/>
                  </a:lnTo>
                  <a:lnTo>
                    <a:pt x="740" y="359"/>
                  </a:lnTo>
                  <a:lnTo>
                    <a:pt x="748" y="368"/>
                  </a:lnTo>
                  <a:lnTo>
                    <a:pt x="757" y="380"/>
                  </a:lnTo>
                  <a:lnTo>
                    <a:pt x="753" y="381"/>
                  </a:lnTo>
                  <a:lnTo>
                    <a:pt x="764" y="399"/>
                  </a:lnTo>
                  <a:lnTo>
                    <a:pt x="769" y="448"/>
                  </a:lnTo>
                  <a:lnTo>
                    <a:pt x="771" y="486"/>
                  </a:lnTo>
                  <a:lnTo>
                    <a:pt x="767" y="510"/>
                  </a:lnTo>
                  <a:lnTo>
                    <a:pt x="760" y="527"/>
                  </a:lnTo>
                  <a:lnTo>
                    <a:pt x="759" y="539"/>
                  </a:lnTo>
                  <a:lnTo>
                    <a:pt x="764" y="549"/>
                  </a:lnTo>
                  <a:lnTo>
                    <a:pt x="755" y="566"/>
                  </a:lnTo>
                  <a:lnTo>
                    <a:pt x="755" y="571"/>
                  </a:lnTo>
                  <a:lnTo>
                    <a:pt x="743" y="571"/>
                  </a:lnTo>
                  <a:lnTo>
                    <a:pt x="730" y="580"/>
                  </a:lnTo>
                  <a:lnTo>
                    <a:pt x="714" y="580"/>
                  </a:lnTo>
                  <a:lnTo>
                    <a:pt x="702" y="587"/>
                  </a:lnTo>
                  <a:lnTo>
                    <a:pt x="689" y="588"/>
                  </a:lnTo>
                  <a:lnTo>
                    <a:pt x="685" y="587"/>
                  </a:lnTo>
                  <a:lnTo>
                    <a:pt x="680" y="576"/>
                  </a:lnTo>
                  <a:lnTo>
                    <a:pt x="683" y="569"/>
                  </a:lnTo>
                  <a:lnTo>
                    <a:pt x="699" y="578"/>
                  </a:lnTo>
                  <a:lnTo>
                    <a:pt x="704" y="580"/>
                  </a:lnTo>
                  <a:lnTo>
                    <a:pt x="707" y="575"/>
                  </a:lnTo>
                  <a:lnTo>
                    <a:pt x="700" y="568"/>
                  </a:lnTo>
                  <a:lnTo>
                    <a:pt x="682" y="563"/>
                  </a:lnTo>
                  <a:lnTo>
                    <a:pt x="666" y="534"/>
                  </a:lnTo>
                  <a:lnTo>
                    <a:pt x="671" y="530"/>
                  </a:lnTo>
                  <a:lnTo>
                    <a:pt x="665" y="522"/>
                  </a:lnTo>
                  <a:lnTo>
                    <a:pt x="636" y="513"/>
                  </a:lnTo>
                  <a:lnTo>
                    <a:pt x="618" y="515"/>
                  </a:lnTo>
                  <a:lnTo>
                    <a:pt x="618" y="508"/>
                  </a:lnTo>
                  <a:lnTo>
                    <a:pt x="608" y="496"/>
                  </a:lnTo>
                  <a:lnTo>
                    <a:pt x="603" y="479"/>
                  </a:lnTo>
                  <a:lnTo>
                    <a:pt x="600" y="474"/>
                  </a:lnTo>
                  <a:lnTo>
                    <a:pt x="596" y="463"/>
                  </a:lnTo>
                  <a:lnTo>
                    <a:pt x="588" y="462"/>
                  </a:lnTo>
                  <a:lnTo>
                    <a:pt x="584" y="457"/>
                  </a:lnTo>
                  <a:lnTo>
                    <a:pt x="588" y="455"/>
                  </a:lnTo>
                  <a:lnTo>
                    <a:pt x="591" y="443"/>
                  </a:lnTo>
                  <a:lnTo>
                    <a:pt x="600" y="434"/>
                  </a:lnTo>
                  <a:lnTo>
                    <a:pt x="589" y="440"/>
                  </a:lnTo>
                  <a:lnTo>
                    <a:pt x="586" y="453"/>
                  </a:lnTo>
                  <a:lnTo>
                    <a:pt x="579" y="457"/>
                  </a:lnTo>
                  <a:lnTo>
                    <a:pt x="571" y="438"/>
                  </a:lnTo>
                  <a:lnTo>
                    <a:pt x="571" y="433"/>
                  </a:lnTo>
                  <a:lnTo>
                    <a:pt x="571" y="421"/>
                  </a:lnTo>
                  <a:lnTo>
                    <a:pt x="565" y="416"/>
                  </a:lnTo>
                  <a:lnTo>
                    <a:pt x="576" y="410"/>
                  </a:lnTo>
                  <a:lnTo>
                    <a:pt x="576" y="404"/>
                  </a:lnTo>
                  <a:lnTo>
                    <a:pt x="574" y="404"/>
                  </a:lnTo>
                  <a:lnTo>
                    <a:pt x="574" y="409"/>
                  </a:lnTo>
                  <a:lnTo>
                    <a:pt x="560" y="416"/>
                  </a:lnTo>
                  <a:lnTo>
                    <a:pt x="550" y="410"/>
                  </a:lnTo>
                  <a:lnTo>
                    <a:pt x="547" y="407"/>
                  </a:lnTo>
                  <a:lnTo>
                    <a:pt x="550" y="410"/>
                  </a:lnTo>
                  <a:lnTo>
                    <a:pt x="559" y="417"/>
                  </a:lnTo>
                  <a:lnTo>
                    <a:pt x="562" y="431"/>
                  </a:lnTo>
                  <a:lnTo>
                    <a:pt x="548" y="426"/>
                  </a:lnTo>
                  <a:lnTo>
                    <a:pt x="542" y="417"/>
                  </a:lnTo>
                  <a:lnTo>
                    <a:pt x="536" y="412"/>
                  </a:lnTo>
                  <a:lnTo>
                    <a:pt x="540" y="417"/>
                  </a:lnTo>
                  <a:lnTo>
                    <a:pt x="543" y="421"/>
                  </a:lnTo>
                  <a:lnTo>
                    <a:pt x="538" y="417"/>
                  </a:lnTo>
                  <a:lnTo>
                    <a:pt x="523" y="388"/>
                  </a:lnTo>
                  <a:lnTo>
                    <a:pt x="519" y="387"/>
                  </a:lnTo>
                  <a:lnTo>
                    <a:pt x="523" y="392"/>
                  </a:lnTo>
                  <a:lnTo>
                    <a:pt x="516" y="385"/>
                  </a:lnTo>
                  <a:lnTo>
                    <a:pt x="519" y="380"/>
                  </a:lnTo>
                  <a:lnTo>
                    <a:pt x="514" y="373"/>
                  </a:lnTo>
                  <a:lnTo>
                    <a:pt x="502" y="366"/>
                  </a:lnTo>
                  <a:lnTo>
                    <a:pt x="506" y="363"/>
                  </a:lnTo>
                  <a:lnTo>
                    <a:pt x="504" y="364"/>
                  </a:lnTo>
                  <a:lnTo>
                    <a:pt x="502" y="361"/>
                  </a:lnTo>
                  <a:lnTo>
                    <a:pt x="521" y="363"/>
                  </a:lnTo>
                  <a:lnTo>
                    <a:pt x="518" y="359"/>
                  </a:lnTo>
                  <a:lnTo>
                    <a:pt x="526" y="358"/>
                  </a:lnTo>
                  <a:lnTo>
                    <a:pt x="512" y="361"/>
                  </a:lnTo>
                  <a:lnTo>
                    <a:pt x="506" y="359"/>
                  </a:lnTo>
                  <a:lnTo>
                    <a:pt x="512" y="356"/>
                  </a:lnTo>
                  <a:lnTo>
                    <a:pt x="512" y="352"/>
                  </a:lnTo>
                  <a:lnTo>
                    <a:pt x="506" y="358"/>
                  </a:lnTo>
                  <a:lnTo>
                    <a:pt x="514" y="351"/>
                  </a:lnTo>
                  <a:lnTo>
                    <a:pt x="512" y="346"/>
                  </a:lnTo>
                  <a:lnTo>
                    <a:pt x="524" y="328"/>
                  </a:lnTo>
                  <a:lnTo>
                    <a:pt x="523" y="316"/>
                  </a:lnTo>
                  <a:lnTo>
                    <a:pt x="516" y="315"/>
                  </a:lnTo>
                  <a:lnTo>
                    <a:pt x="516" y="327"/>
                  </a:lnTo>
                  <a:lnTo>
                    <a:pt x="512" y="327"/>
                  </a:lnTo>
                  <a:lnTo>
                    <a:pt x="509" y="315"/>
                  </a:lnTo>
                  <a:lnTo>
                    <a:pt x="497" y="306"/>
                  </a:lnTo>
                  <a:lnTo>
                    <a:pt x="497" y="310"/>
                  </a:lnTo>
                  <a:lnTo>
                    <a:pt x="492" y="306"/>
                  </a:lnTo>
                  <a:lnTo>
                    <a:pt x="495" y="310"/>
                  </a:lnTo>
                  <a:lnTo>
                    <a:pt x="494" y="313"/>
                  </a:lnTo>
                  <a:lnTo>
                    <a:pt x="499" y="313"/>
                  </a:lnTo>
                  <a:lnTo>
                    <a:pt x="492" y="318"/>
                  </a:lnTo>
                  <a:lnTo>
                    <a:pt x="507" y="322"/>
                  </a:lnTo>
                  <a:lnTo>
                    <a:pt x="502" y="325"/>
                  </a:lnTo>
                  <a:lnTo>
                    <a:pt x="502" y="340"/>
                  </a:lnTo>
                  <a:lnTo>
                    <a:pt x="499" y="342"/>
                  </a:lnTo>
                  <a:lnTo>
                    <a:pt x="487" y="330"/>
                  </a:lnTo>
                  <a:lnTo>
                    <a:pt x="494" y="340"/>
                  </a:lnTo>
                  <a:lnTo>
                    <a:pt x="494" y="344"/>
                  </a:lnTo>
                  <a:lnTo>
                    <a:pt x="482" y="328"/>
                  </a:lnTo>
                  <a:lnTo>
                    <a:pt x="483" y="294"/>
                  </a:lnTo>
                  <a:lnTo>
                    <a:pt x="489" y="265"/>
                  </a:lnTo>
                  <a:lnTo>
                    <a:pt x="489" y="236"/>
                  </a:lnTo>
                  <a:lnTo>
                    <a:pt x="482" y="226"/>
                  </a:lnTo>
                  <a:lnTo>
                    <a:pt x="487" y="224"/>
                  </a:lnTo>
                  <a:lnTo>
                    <a:pt x="485" y="217"/>
                  </a:lnTo>
                  <a:lnTo>
                    <a:pt x="473" y="205"/>
                  </a:lnTo>
                  <a:lnTo>
                    <a:pt x="466" y="190"/>
                  </a:lnTo>
                  <a:lnTo>
                    <a:pt x="444" y="190"/>
                  </a:lnTo>
                  <a:lnTo>
                    <a:pt x="439" y="181"/>
                  </a:lnTo>
                  <a:lnTo>
                    <a:pt x="432" y="180"/>
                  </a:lnTo>
                  <a:lnTo>
                    <a:pt x="436" y="176"/>
                  </a:lnTo>
                  <a:lnTo>
                    <a:pt x="429" y="175"/>
                  </a:lnTo>
                  <a:lnTo>
                    <a:pt x="422" y="166"/>
                  </a:lnTo>
                  <a:lnTo>
                    <a:pt x="407" y="159"/>
                  </a:lnTo>
                  <a:lnTo>
                    <a:pt x="403" y="144"/>
                  </a:lnTo>
                  <a:lnTo>
                    <a:pt x="388" y="139"/>
                  </a:lnTo>
                  <a:lnTo>
                    <a:pt x="376" y="122"/>
                  </a:lnTo>
                  <a:lnTo>
                    <a:pt x="345" y="106"/>
                  </a:lnTo>
                  <a:lnTo>
                    <a:pt x="335" y="106"/>
                  </a:lnTo>
                  <a:lnTo>
                    <a:pt x="328" y="108"/>
                  </a:lnTo>
                  <a:lnTo>
                    <a:pt x="321" y="106"/>
                  </a:lnTo>
                  <a:lnTo>
                    <a:pt x="309" y="111"/>
                  </a:lnTo>
                  <a:lnTo>
                    <a:pt x="311" y="122"/>
                  </a:lnTo>
                  <a:lnTo>
                    <a:pt x="302" y="122"/>
                  </a:lnTo>
                  <a:lnTo>
                    <a:pt x="304" y="125"/>
                  </a:lnTo>
                  <a:lnTo>
                    <a:pt x="313" y="125"/>
                  </a:lnTo>
                  <a:lnTo>
                    <a:pt x="313" y="129"/>
                  </a:lnTo>
                  <a:lnTo>
                    <a:pt x="301" y="129"/>
                  </a:lnTo>
                  <a:lnTo>
                    <a:pt x="266" y="152"/>
                  </a:lnTo>
                  <a:lnTo>
                    <a:pt x="260" y="149"/>
                  </a:lnTo>
                  <a:lnTo>
                    <a:pt x="256" y="156"/>
                  </a:lnTo>
                  <a:lnTo>
                    <a:pt x="234" y="161"/>
                  </a:lnTo>
                  <a:lnTo>
                    <a:pt x="220" y="164"/>
                  </a:lnTo>
                  <a:lnTo>
                    <a:pt x="215" y="154"/>
                  </a:lnTo>
                  <a:lnTo>
                    <a:pt x="215" y="146"/>
                  </a:lnTo>
                  <a:lnTo>
                    <a:pt x="217" y="144"/>
                  </a:lnTo>
                  <a:lnTo>
                    <a:pt x="217" y="152"/>
                  </a:lnTo>
                  <a:lnTo>
                    <a:pt x="222" y="163"/>
                  </a:lnTo>
                  <a:lnTo>
                    <a:pt x="225" y="161"/>
                  </a:lnTo>
                  <a:lnTo>
                    <a:pt x="225" y="151"/>
                  </a:lnTo>
                  <a:lnTo>
                    <a:pt x="217" y="139"/>
                  </a:lnTo>
                  <a:lnTo>
                    <a:pt x="191" y="123"/>
                  </a:lnTo>
                  <a:lnTo>
                    <a:pt x="198" y="122"/>
                  </a:lnTo>
                  <a:lnTo>
                    <a:pt x="207" y="129"/>
                  </a:lnTo>
                  <a:lnTo>
                    <a:pt x="212" y="129"/>
                  </a:lnTo>
                  <a:lnTo>
                    <a:pt x="210" y="127"/>
                  </a:lnTo>
                  <a:lnTo>
                    <a:pt x="215" y="129"/>
                  </a:lnTo>
                  <a:lnTo>
                    <a:pt x="215" y="127"/>
                  </a:lnTo>
                  <a:lnTo>
                    <a:pt x="213" y="125"/>
                  </a:lnTo>
                  <a:lnTo>
                    <a:pt x="208" y="127"/>
                  </a:lnTo>
                  <a:lnTo>
                    <a:pt x="200" y="118"/>
                  </a:lnTo>
                  <a:lnTo>
                    <a:pt x="183" y="115"/>
                  </a:lnTo>
                  <a:lnTo>
                    <a:pt x="186" y="106"/>
                  </a:lnTo>
                  <a:lnTo>
                    <a:pt x="193" y="106"/>
                  </a:lnTo>
                  <a:lnTo>
                    <a:pt x="195" y="99"/>
                  </a:lnTo>
                  <a:lnTo>
                    <a:pt x="181" y="106"/>
                  </a:lnTo>
                  <a:lnTo>
                    <a:pt x="178" y="103"/>
                  </a:lnTo>
                  <a:lnTo>
                    <a:pt x="169" y="106"/>
                  </a:lnTo>
                  <a:lnTo>
                    <a:pt x="172" y="110"/>
                  </a:lnTo>
                  <a:lnTo>
                    <a:pt x="178" y="110"/>
                  </a:lnTo>
                  <a:lnTo>
                    <a:pt x="183" y="120"/>
                  </a:lnTo>
                  <a:lnTo>
                    <a:pt x="157" y="108"/>
                  </a:lnTo>
                  <a:lnTo>
                    <a:pt x="118" y="99"/>
                  </a:lnTo>
                  <a:lnTo>
                    <a:pt x="107" y="98"/>
                  </a:lnTo>
                  <a:lnTo>
                    <a:pt x="118" y="98"/>
                  </a:lnTo>
                  <a:lnTo>
                    <a:pt x="131" y="96"/>
                  </a:lnTo>
                  <a:lnTo>
                    <a:pt x="131" y="94"/>
                  </a:lnTo>
                  <a:lnTo>
                    <a:pt x="143" y="98"/>
                  </a:lnTo>
                  <a:lnTo>
                    <a:pt x="142" y="93"/>
                  </a:lnTo>
                  <a:lnTo>
                    <a:pt x="133" y="88"/>
                  </a:lnTo>
                  <a:lnTo>
                    <a:pt x="118" y="91"/>
                  </a:lnTo>
                  <a:lnTo>
                    <a:pt x="111" y="88"/>
                  </a:lnTo>
                  <a:lnTo>
                    <a:pt x="97" y="98"/>
                  </a:lnTo>
                  <a:lnTo>
                    <a:pt x="82" y="99"/>
                  </a:lnTo>
                  <a:lnTo>
                    <a:pt x="44" y="110"/>
                  </a:lnTo>
                  <a:lnTo>
                    <a:pt x="68" y="96"/>
                  </a:lnTo>
                  <a:lnTo>
                    <a:pt x="60" y="91"/>
                  </a:lnTo>
                  <a:lnTo>
                    <a:pt x="61" y="82"/>
                  </a:lnTo>
                  <a:lnTo>
                    <a:pt x="58" y="84"/>
                  </a:lnTo>
                  <a:lnTo>
                    <a:pt x="54" y="99"/>
                  </a:lnTo>
                  <a:lnTo>
                    <a:pt x="49" y="88"/>
                  </a:lnTo>
                  <a:lnTo>
                    <a:pt x="44" y="88"/>
                  </a:lnTo>
                  <a:lnTo>
                    <a:pt x="46" y="98"/>
                  </a:lnTo>
                  <a:lnTo>
                    <a:pt x="37" y="110"/>
                  </a:lnTo>
                  <a:lnTo>
                    <a:pt x="24" y="115"/>
                  </a:lnTo>
                  <a:lnTo>
                    <a:pt x="24" y="106"/>
                  </a:lnTo>
                  <a:lnTo>
                    <a:pt x="31" y="103"/>
                  </a:lnTo>
                  <a:lnTo>
                    <a:pt x="29" y="101"/>
                  </a:lnTo>
                  <a:lnTo>
                    <a:pt x="22" y="98"/>
                  </a:lnTo>
                  <a:lnTo>
                    <a:pt x="20" y="93"/>
                  </a:lnTo>
                  <a:lnTo>
                    <a:pt x="22" y="91"/>
                  </a:lnTo>
                  <a:lnTo>
                    <a:pt x="24" y="84"/>
                  </a:lnTo>
                  <a:lnTo>
                    <a:pt x="22" y="79"/>
                  </a:lnTo>
                  <a:lnTo>
                    <a:pt x="20" y="76"/>
                  </a:lnTo>
                  <a:lnTo>
                    <a:pt x="17" y="76"/>
                  </a:lnTo>
                  <a:lnTo>
                    <a:pt x="10" y="70"/>
                  </a:lnTo>
                  <a:lnTo>
                    <a:pt x="8" y="67"/>
                  </a:lnTo>
                  <a:lnTo>
                    <a:pt x="1" y="60"/>
                  </a:lnTo>
                  <a:lnTo>
                    <a:pt x="0" y="58"/>
                  </a:lnTo>
                  <a:lnTo>
                    <a:pt x="3" y="50"/>
                  </a:lnTo>
                  <a:lnTo>
                    <a:pt x="1" y="45"/>
                  </a:lnTo>
                  <a:lnTo>
                    <a:pt x="41" y="41"/>
                  </a:lnTo>
                  <a:lnTo>
                    <a:pt x="77" y="38"/>
                  </a:lnTo>
                  <a:lnTo>
                    <a:pt x="84" y="38"/>
                  </a:lnTo>
                  <a:lnTo>
                    <a:pt x="113" y="35"/>
                  </a:lnTo>
                  <a:lnTo>
                    <a:pt x="131" y="33"/>
                  </a:lnTo>
                  <a:lnTo>
                    <a:pt x="145" y="31"/>
                  </a:lnTo>
                  <a:lnTo>
                    <a:pt x="195" y="26"/>
                  </a:lnTo>
                  <a:lnTo>
                    <a:pt x="195" y="26"/>
                  </a:lnTo>
                  <a:lnTo>
                    <a:pt x="239" y="21"/>
                  </a:lnTo>
                  <a:lnTo>
                    <a:pt x="239" y="23"/>
                  </a:lnTo>
                  <a:lnTo>
                    <a:pt x="241" y="24"/>
                  </a:lnTo>
                  <a:lnTo>
                    <a:pt x="242" y="28"/>
                  </a:lnTo>
                  <a:lnTo>
                    <a:pt x="246" y="31"/>
                  </a:lnTo>
                  <a:lnTo>
                    <a:pt x="248" y="36"/>
                  </a:lnTo>
                  <a:lnTo>
                    <a:pt x="248" y="41"/>
                  </a:lnTo>
                  <a:lnTo>
                    <a:pt x="248" y="43"/>
                  </a:lnTo>
                  <a:lnTo>
                    <a:pt x="249" y="45"/>
                  </a:lnTo>
                  <a:lnTo>
                    <a:pt x="253" y="46"/>
                  </a:lnTo>
                  <a:lnTo>
                    <a:pt x="254" y="50"/>
                  </a:lnTo>
                  <a:lnTo>
                    <a:pt x="254" y="50"/>
                  </a:lnTo>
                  <a:lnTo>
                    <a:pt x="299" y="46"/>
                  </a:lnTo>
                  <a:lnTo>
                    <a:pt x="307" y="45"/>
                  </a:lnTo>
                  <a:lnTo>
                    <a:pt x="328" y="45"/>
                  </a:lnTo>
                  <a:lnTo>
                    <a:pt x="335" y="43"/>
                  </a:lnTo>
                  <a:lnTo>
                    <a:pt x="359" y="43"/>
                  </a:lnTo>
                  <a:lnTo>
                    <a:pt x="371" y="41"/>
                  </a:lnTo>
                  <a:lnTo>
                    <a:pt x="398" y="40"/>
                  </a:lnTo>
                  <a:lnTo>
                    <a:pt x="398" y="40"/>
                  </a:lnTo>
                  <a:lnTo>
                    <a:pt x="413" y="40"/>
                  </a:lnTo>
                  <a:lnTo>
                    <a:pt x="454" y="36"/>
                  </a:lnTo>
                  <a:lnTo>
                    <a:pt x="465" y="36"/>
                  </a:lnTo>
                  <a:lnTo>
                    <a:pt x="477" y="35"/>
                  </a:lnTo>
                  <a:lnTo>
                    <a:pt x="480" y="35"/>
                  </a:lnTo>
                  <a:lnTo>
                    <a:pt x="499" y="33"/>
                  </a:lnTo>
                  <a:lnTo>
                    <a:pt x="497" y="38"/>
                  </a:lnTo>
                  <a:lnTo>
                    <a:pt x="499" y="40"/>
                  </a:lnTo>
                  <a:lnTo>
                    <a:pt x="502" y="41"/>
                  </a:lnTo>
                  <a:lnTo>
                    <a:pt x="502" y="48"/>
                  </a:lnTo>
                  <a:lnTo>
                    <a:pt x="506" y="53"/>
                  </a:lnTo>
                  <a:lnTo>
                    <a:pt x="507" y="53"/>
                  </a:lnTo>
                  <a:lnTo>
                    <a:pt x="516" y="52"/>
                  </a:lnTo>
                  <a:lnTo>
                    <a:pt x="518" y="50"/>
                  </a:lnTo>
                  <a:lnTo>
                    <a:pt x="516" y="45"/>
                  </a:lnTo>
                  <a:lnTo>
                    <a:pt x="518" y="43"/>
                  </a:lnTo>
                  <a:lnTo>
                    <a:pt x="518" y="40"/>
                  </a:lnTo>
                  <a:lnTo>
                    <a:pt x="518" y="29"/>
                  </a:lnTo>
                  <a:lnTo>
                    <a:pt x="516" y="28"/>
                  </a:lnTo>
                  <a:lnTo>
                    <a:pt x="512" y="23"/>
                  </a:lnTo>
                  <a:lnTo>
                    <a:pt x="512" y="11"/>
                  </a:lnTo>
                  <a:lnTo>
                    <a:pt x="514" y="9"/>
                  </a:lnTo>
                  <a:lnTo>
                    <a:pt x="514" y="7"/>
                  </a:lnTo>
                  <a:lnTo>
                    <a:pt x="516" y="7"/>
                  </a:lnTo>
                  <a:lnTo>
                    <a:pt x="518" y="5"/>
                  </a:lnTo>
                  <a:lnTo>
                    <a:pt x="519" y="2"/>
                  </a:lnTo>
                  <a:lnTo>
                    <a:pt x="519" y="2"/>
                  </a:lnTo>
                  <a:lnTo>
                    <a:pt x="523" y="2"/>
                  </a:lnTo>
                  <a:lnTo>
                    <a:pt x="523" y="0"/>
                  </a:lnTo>
                  <a:lnTo>
                    <a:pt x="526" y="4"/>
                  </a:lnTo>
                  <a:lnTo>
                    <a:pt x="533" y="4"/>
                  </a:lnTo>
                  <a:lnTo>
                    <a:pt x="536" y="7"/>
                  </a:lnTo>
                  <a:lnTo>
                    <a:pt x="536" y="5"/>
                  </a:lnTo>
                  <a:lnTo>
                    <a:pt x="540" y="5"/>
                  </a:lnTo>
                  <a:lnTo>
                    <a:pt x="542" y="7"/>
                  </a:lnTo>
                  <a:lnTo>
                    <a:pt x="548" y="9"/>
                  </a:lnTo>
                  <a:lnTo>
                    <a:pt x="550" y="7"/>
                  </a:lnTo>
                  <a:lnTo>
                    <a:pt x="552" y="9"/>
                  </a:lnTo>
                  <a:lnTo>
                    <a:pt x="552" y="7"/>
                  </a:lnTo>
                  <a:lnTo>
                    <a:pt x="559" y="9"/>
                  </a:lnTo>
                  <a:lnTo>
                    <a:pt x="559" y="7"/>
                  </a:lnTo>
                  <a:lnTo>
                    <a:pt x="564" y="19"/>
                  </a:lnTo>
                  <a:lnTo>
                    <a:pt x="562" y="24"/>
                  </a:lnTo>
                  <a:lnTo>
                    <a:pt x="569" y="35"/>
                  </a:lnTo>
                  <a:lnTo>
                    <a:pt x="569" y="43"/>
                  </a:lnTo>
                  <a:lnTo>
                    <a:pt x="572" y="45"/>
                  </a:lnTo>
                  <a:lnTo>
                    <a:pt x="576" y="57"/>
                  </a:lnTo>
                  <a:lnTo>
                    <a:pt x="593" y="89"/>
                  </a:lnTo>
                  <a:lnTo>
                    <a:pt x="593" y="99"/>
                  </a:lnTo>
                  <a:lnTo>
                    <a:pt x="601" y="108"/>
                  </a:lnTo>
                  <a:lnTo>
                    <a:pt x="603" y="115"/>
                  </a:lnTo>
                  <a:lnTo>
                    <a:pt x="618" y="137"/>
                  </a:lnTo>
                  <a:lnTo>
                    <a:pt x="622" y="146"/>
                  </a:lnTo>
                  <a:lnTo>
                    <a:pt x="659" y="200"/>
                  </a:lnTo>
                  <a:close/>
                  <a:moveTo>
                    <a:pt x="77" y="103"/>
                  </a:moveTo>
                  <a:lnTo>
                    <a:pt x="82" y="101"/>
                  </a:lnTo>
                  <a:lnTo>
                    <a:pt x="97" y="99"/>
                  </a:lnTo>
                  <a:lnTo>
                    <a:pt x="104" y="99"/>
                  </a:lnTo>
                  <a:lnTo>
                    <a:pt x="106" y="99"/>
                  </a:lnTo>
                  <a:lnTo>
                    <a:pt x="106" y="99"/>
                  </a:lnTo>
                  <a:lnTo>
                    <a:pt x="85" y="101"/>
                  </a:lnTo>
                  <a:lnTo>
                    <a:pt x="82" y="103"/>
                  </a:lnTo>
                  <a:lnTo>
                    <a:pt x="77" y="103"/>
                  </a:lnTo>
                  <a:lnTo>
                    <a:pt x="41" y="115"/>
                  </a:lnTo>
                  <a:lnTo>
                    <a:pt x="37" y="115"/>
                  </a:lnTo>
                  <a:lnTo>
                    <a:pt x="36" y="113"/>
                  </a:lnTo>
                  <a:lnTo>
                    <a:pt x="36" y="113"/>
                  </a:lnTo>
                  <a:lnTo>
                    <a:pt x="44" y="113"/>
                  </a:lnTo>
                  <a:lnTo>
                    <a:pt x="49" y="110"/>
                  </a:lnTo>
                  <a:lnTo>
                    <a:pt x="58" y="108"/>
                  </a:lnTo>
                  <a:lnTo>
                    <a:pt x="68" y="105"/>
                  </a:lnTo>
                  <a:lnTo>
                    <a:pt x="77" y="103"/>
                  </a:lnTo>
                  <a:close/>
                  <a:moveTo>
                    <a:pt x="665" y="200"/>
                  </a:moveTo>
                  <a:lnTo>
                    <a:pt x="661" y="197"/>
                  </a:lnTo>
                  <a:lnTo>
                    <a:pt x="654" y="190"/>
                  </a:lnTo>
                  <a:lnTo>
                    <a:pt x="646" y="178"/>
                  </a:lnTo>
                  <a:lnTo>
                    <a:pt x="642" y="173"/>
                  </a:lnTo>
                  <a:lnTo>
                    <a:pt x="644" y="173"/>
                  </a:lnTo>
                  <a:lnTo>
                    <a:pt x="649" y="180"/>
                  </a:lnTo>
                  <a:lnTo>
                    <a:pt x="665" y="200"/>
                  </a:lnTo>
                  <a:close/>
                  <a:moveTo>
                    <a:pt x="665" y="200"/>
                  </a:moveTo>
                  <a:lnTo>
                    <a:pt x="682" y="219"/>
                  </a:lnTo>
                  <a:lnTo>
                    <a:pt x="689" y="231"/>
                  </a:lnTo>
                  <a:lnTo>
                    <a:pt x="685" y="238"/>
                  </a:lnTo>
                  <a:lnTo>
                    <a:pt x="682" y="238"/>
                  </a:lnTo>
                  <a:lnTo>
                    <a:pt x="683" y="223"/>
                  </a:lnTo>
                  <a:lnTo>
                    <a:pt x="680" y="217"/>
                  </a:lnTo>
                  <a:lnTo>
                    <a:pt x="675" y="217"/>
                  </a:lnTo>
                  <a:lnTo>
                    <a:pt x="671" y="221"/>
                  </a:lnTo>
                  <a:lnTo>
                    <a:pt x="663" y="219"/>
                  </a:lnTo>
                  <a:lnTo>
                    <a:pt x="661" y="211"/>
                  </a:lnTo>
                  <a:lnTo>
                    <a:pt x="666" y="209"/>
                  </a:lnTo>
                  <a:lnTo>
                    <a:pt x="663" y="205"/>
                  </a:lnTo>
                  <a:lnTo>
                    <a:pt x="675" y="212"/>
                  </a:lnTo>
                  <a:lnTo>
                    <a:pt x="665" y="200"/>
                  </a:lnTo>
                  <a:close/>
                  <a:moveTo>
                    <a:pt x="671" y="221"/>
                  </a:moveTo>
                  <a:lnTo>
                    <a:pt x="675" y="219"/>
                  </a:lnTo>
                  <a:lnTo>
                    <a:pt x="680" y="221"/>
                  </a:lnTo>
                  <a:lnTo>
                    <a:pt x="677" y="236"/>
                  </a:lnTo>
                  <a:lnTo>
                    <a:pt x="678" y="250"/>
                  </a:lnTo>
                  <a:lnTo>
                    <a:pt x="687" y="265"/>
                  </a:lnTo>
                  <a:lnTo>
                    <a:pt x="673" y="241"/>
                  </a:lnTo>
                  <a:lnTo>
                    <a:pt x="671" y="221"/>
                  </a:lnTo>
                  <a:close/>
                  <a:moveTo>
                    <a:pt x="571" y="452"/>
                  </a:moveTo>
                  <a:lnTo>
                    <a:pt x="576" y="460"/>
                  </a:lnTo>
                  <a:lnTo>
                    <a:pt x="572" y="462"/>
                  </a:lnTo>
                  <a:lnTo>
                    <a:pt x="567" y="446"/>
                  </a:lnTo>
                  <a:lnTo>
                    <a:pt x="562" y="443"/>
                  </a:lnTo>
                  <a:lnTo>
                    <a:pt x="567" y="441"/>
                  </a:lnTo>
                  <a:lnTo>
                    <a:pt x="571" y="452"/>
                  </a:lnTo>
                  <a:close/>
                  <a:moveTo>
                    <a:pt x="769" y="552"/>
                  </a:moveTo>
                  <a:lnTo>
                    <a:pt x="762" y="575"/>
                  </a:lnTo>
                  <a:lnTo>
                    <a:pt x="743" y="598"/>
                  </a:lnTo>
                  <a:lnTo>
                    <a:pt x="762" y="569"/>
                  </a:lnTo>
                  <a:lnTo>
                    <a:pt x="764" y="563"/>
                  </a:lnTo>
                  <a:lnTo>
                    <a:pt x="760" y="559"/>
                  </a:lnTo>
                  <a:lnTo>
                    <a:pt x="769" y="552"/>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52" name="Freeform 54">
              <a:extLst>
                <a:ext uri="{FF2B5EF4-FFF2-40B4-BE49-F238E27FC236}">
                  <a16:creationId xmlns:a16="http://schemas.microsoft.com/office/drawing/2014/main" id="{D5AE766D-1388-EB96-DD63-7AF06AEF26D0}"/>
                </a:ext>
              </a:extLst>
            </p:cNvPr>
            <p:cNvSpPr>
              <a:spLocks noEditPoints="1"/>
            </p:cNvSpPr>
            <p:nvPr/>
          </p:nvSpPr>
          <p:spPr bwMode="gray">
            <a:xfrm>
              <a:off x="5933272" y="2137845"/>
              <a:ext cx="1037008" cy="1085317"/>
            </a:xfrm>
            <a:custGeom>
              <a:avLst/>
              <a:gdLst/>
              <a:ahLst/>
              <a:cxnLst>
                <a:cxn ang="0">
                  <a:pos x="80" y="40"/>
                </a:cxn>
                <a:cxn ang="0">
                  <a:pos x="154" y="76"/>
                </a:cxn>
                <a:cxn ang="0">
                  <a:pos x="144" y="125"/>
                </a:cxn>
                <a:cxn ang="0">
                  <a:pos x="338" y="217"/>
                </a:cxn>
                <a:cxn ang="0">
                  <a:pos x="301" y="243"/>
                </a:cxn>
                <a:cxn ang="0">
                  <a:pos x="284" y="252"/>
                </a:cxn>
                <a:cxn ang="0">
                  <a:pos x="238" y="286"/>
                </a:cxn>
                <a:cxn ang="0">
                  <a:pos x="210" y="311"/>
                </a:cxn>
                <a:cxn ang="0">
                  <a:pos x="212" y="291"/>
                </a:cxn>
                <a:cxn ang="0">
                  <a:pos x="198" y="296"/>
                </a:cxn>
                <a:cxn ang="0">
                  <a:pos x="202" y="276"/>
                </a:cxn>
                <a:cxn ang="0">
                  <a:pos x="200" y="264"/>
                </a:cxn>
                <a:cxn ang="0">
                  <a:pos x="195" y="253"/>
                </a:cxn>
                <a:cxn ang="0">
                  <a:pos x="174" y="246"/>
                </a:cxn>
                <a:cxn ang="0">
                  <a:pos x="169" y="235"/>
                </a:cxn>
                <a:cxn ang="0">
                  <a:pos x="152" y="233"/>
                </a:cxn>
                <a:cxn ang="0">
                  <a:pos x="140" y="231"/>
                </a:cxn>
                <a:cxn ang="0">
                  <a:pos x="128" y="229"/>
                </a:cxn>
                <a:cxn ang="0">
                  <a:pos x="108" y="223"/>
                </a:cxn>
                <a:cxn ang="0">
                  <a:pos x="19" y="194"/>
                </a:cxn>
                <a:cxn ang="0">
                  <a:pos x="7" y="182"/>
                </a:cxn>
                <a:cxn ang="0">
                  <a:pos x="73" y="146"/>
                </a:cxn>
                <a:cxn ang="0">
                  <a:pos x="125" y="101"/>
                </a:cxn>
                <a:cxn ang="0">
                  <a:pos x="140" y="141"/>
                </a:cxn>
                <a:cxn ang="0">
                  <a:pos x="200" y="137"/>
                </a:cxn>
                <a:cxn ang="0">
                  <a:pos x="280" y="175"/>
                </a:cxn>
                <a:cxn ang="0">
                  <a:pos x="379" y="127"/>
                </a:cxn>
                <a:cxn ang="0">
                  <a:pos x="405" y="154"/>
                </a:cxn>
                <a:cxn ang="0">
                  <a:pos x="463" y="173"/>
                </a:cxn>
                <a:cxn ang="0">
                  <a:pos x="480" y="194"/>
                </a:cxn>
                <a:cxn ang="0">
                  <a:pos x="434" y="199"/>
                </a:cxn>
                <a:cxn ang="0">
                  <a:pos x="367" y="199"/>
                </a:cxn>
                <a:cxn ang="0">
                  <a:pos x="504" y="190"/>
                </a:cxn>
                <a:cxn ang="0">
                  <a:pos x="520" y="194"/>
                </a:cxn>
                <a:cxn ang="0">
                  <a:pos x="489" y="199"/>
                </a:cxn>
                <a:cxn ang="0">
                  <a:pos x="350" y="599"/>
                </a:cxn>
                <a:cxn ang="0">
                  <a:pos x="326" y="455"/>
                </a:cxn>
                <a:cxn ang="0">
                  <a:pos x="323" y="411"/>
                </a:cxn>
                <a:cxn ang="0">
                  <a:pos x="337" y="337"/>
                </a:cxn>
                <a:cxn ang="0">
                  <a:pos x="373" y="342"/>
                </a:cxn>
                <a:cxn ang="0">
                  <a:pos x="391" y="281"/>
                </a:cxn>
                <a:cxn ang="0">
                  <a:pos x="405" y="246"/>
                </a:cxn>
                <a:cxn ang="0">
                  <a:pos x="470" y="238"/>
                </a:cxn>
                <a:cxn ang="0">
                  <a:pos x="520" y="262"/>
                </a:cxn>
                <a:cxn ang="0">
                  <a:pos x="543" y="286"/>
                </a:cxn>
                <a:cxn ang="0">
                  <a:pos x="552" y="327"/>
                </a:cxn>
                <a:cxn ang="0">
                  <a:pos x="530" y="407"/>
                </a:cxn>
                <a:cxn ang="0">
                  <a:pos x="547" y="434"/>
                </a:cxn>
                <a:cxn ang="0">
                  <a:pos x="598" y="393"/>
                </a:cxn>
                <a:cxn ang="0">
                  <a:pos x="641" y="511"/>
                </a:cxn>
                <a:cxn ang="0">
                  <a:pos x="617" y="544"/>
                </a:cxn>
                <a:cxn ang="0">
                  <a:pos x="596" y="602"/>
                </a:cxn>
                <a:cxn ang="0">
                  <a:pos x="508" y="658"/>
                </a:cxn>
                <a:cxn ang="0">
                  <a:pos x="407" y="663"/>
                </a:cxn>
              </a:cxnLst>
              <a:rect l="0" t="0" r="r" b="b"/>
              <a:pathLst>
                <a:path w="644" h="674">
                  <a:moveTo>
                    <a:pt x="126" y="0"/>
                  </a:moveTo>
                  <a:lnTo>
                    <a:pt x="120" y="16"/>
                  </a:lnTo>
                  <a:lnTo>
                    <a:pt x="99" y="24"/>
                  </a:lnTo>
                  <a:lnTo>
                    <a:pt x="91" y="38"/>
                  </a:lnTo>
                  <a:lnTo>
                    <a:pt x="84" y="41"/>
                  </a:lnTo>
                  <a:lnTo>
                    <a:pt x="80" y="40"/>
                  </a:lnTo>
                  <a:lnTo>
                    <a:pt x="79" y="35"/>
                  </a:lnTo>
                  <a:lnTo>
                    <a:pt x="82" y="29"/>
                  </a:lnTo>
                  <a:lnTo>
                    <a:pt x="126" y="0"/>
                  </a:lnTo>
                  <a:close/>
                  <a:moveTo>
                    <a:pt x="135" y="94"/>
                  </a:moveTo>
                  <a:lnTo>
                    <a:pt x="138" y="86"/>
                  </a:lnTo>
                  <a:lnTo>
                    <a:pt x="154" y="76"/>
                  </a:lnTo>
                  <a:lnTo>
                    <a:pt x="185" y="70"/>
                  </a:lnTo>
                  <a:lnTo>
                    <a:pt x="191" y="76"/>
                  </a:lnTo>
                  <a:lnTo>
                    <a:pt x="190" y="79"/>
                  </a:lnTo>
                  <a:lnTo>
                    <a:pt x="176" y="82"/>
                  </a:lnTo>
                  <a:lnTo>
                    <a:pt x="156" y="101"/>
                  </a:lnTo>
                  <a:lnTo>
                    <a:pt x="144" y="125"/>
                  </a:lnTo>
                  <a:lnTo>
                    <a:pt x="138" y="113"/>
                  </a:lnTo>
                  <a:lnTo>
                    <a:pt x="128" y="111"/>
                  </a:lnTo>
                  <a:lnTo>
                    <a:pt x="128" y="100"/>
                  </a:lnTo>
                  <a:lnTo>
                    <a:pt x="135" y="94"/>
                  </a:lnTo>
                  <a:close/>
                  <a:moveTo>
                    <a:pt x="342" y="216"/>
                  </a:moveTo>
                  <a:lnTo>
                    <a:pt x="338" y="217"/>
                  </a:lnTo>
                  <a:lnTo>
                    <a:pt x="338" y="223"/>
                  </a:lnTo>
                  <a:lnTo>
                    <a:pt x="326" y="219"/>
                  </a:lnTo>
                  <a:lnTo>
                    <a:pt x="313" y="223"/>
                  </a:lnTo>
                  <a:lnTo>
                    <a:pt x="309" y="226"/>
                  </a:lnTo>
                  <a:lnTo>
                    <a:pt x="308" y="235"/>
                  </a:lnTo>
                  <a:lnTo>
                    <a:pt x="301" y="243"/>
                  </a:lnTo>
                  <a:lnTo>
                    <a:pt x="294" y="245"/>
                  </a:lnTo>
                  <a:lnTo>
                    <a:pt x="296" y="248"/>
                  </a:lnTo>
                  <a:lnTo>
                    <a:pt x="292" y="250"/>
                  </a:lnTo>
                  <a:lnTo>
                    <a:pt x="289" y="258"/>
                  </a:lnTo>
                  <a:lnTo>
                    <a:pt x="284" y="257"/>
                  </a:lnTo>
                  <a:lnTo>
                    <a:pt x="284" y="252"/>
                  </a:lnTo>
                  <a:lnTo>
                    <a:pt x="291" y="238"/>
                  </a:lnTo>
                  <a:lnTo>
                    <a:pt x="277" y="238"/>
                  </a:lnTo>
                  <a:lnTo>
                    <a:pt x="267" y="252"/>
                  </a:lnTo>
                  <a:lnTo>
                    <a:pt x="251" y="255"/>
                  </a:lnTo>
                  <a:lnTo>
                    <a:pt x="243" y="270"/>
                  </a:lnTo>
                  <a:lnTo>
                    <a:pt x="238" y="286"/>
                  </a:lnTo>
                  <a:lnTo>
                    <a:pt x="222" y="315"/>
                  </a:lnTo>
                  <a:lnTo>
                    <a:pt x="222" y="320"/>
                  </a:lnTo>
                  <a:lnTo>
                    <a:pt x="215" y="318"/>
                  </a:lnTo>
                  <a:lnTo>
                    <a:pt x="210" y="315"/>
                  </a:lnTo>
                  <a:lnTo>
                    <a:pt x="210" y="311"/>
                  </a:lnTo>
                  <a:lnTo>
                    <a:pt x="210" y="311"/>
                  </a:lnTo>
                  <a:lnTo>
                    <a:pt x="210" y="308"/>
                  </a:lnTo>
                  <a:lnTo>
                    <a:pt x="212" y="306"/>
                  </a:lnTo>
                  <a:lnTo>
                    <a:pt x="212" y="305"/>
                  </a:lnTo>
                  <a:lnTo>
                    <a:pt x="215" y="296"/>
                  </a:lnTo>
                  <a:lnTo>
                    <a:pt x="215" y="294"/>
                  </a:lnTo>
                  <a:lnTo>
                    <a:pt x="212" y="291"/>
                  </a:lnTo>
                  <a:lnTo>
                    <a:pt x="207" y="296"/>
                  </a:lnTo>
                  <a:lnTo>
                    <a:pt x="202" y="296"/>
                  </a:lnTo>
                  <a:lnTo>
                    <a:pt x="200" y="298"/>
                  </a:lnTo>
                  <a:lnTo>
                    <a:pt x="198" y="294"/>
                  </a:lnTo>
                  <a:lnTo>
                    <a:pt x="198" y="294"/>
                  </a:lnTo>
                  <a:lnTo>
                    <a:pt x="198" y="296"/>
                  </a:lnTo>
                  <a:lnTo>
                    <a:pt x="197" y="296"/>
                  </a:lnTo>
                  <a:lnTo>
                    <a:pt x="200" y="291"/>
                  </a:lnTo>
                  <a:lnTo>
                    <a:pt x="198" y="286"/>
                  </a:lnTo>
                  <a:lnTo>
                    <a:pt x="202" y="284"/>
                  </a:lnTo>
                  <a:lnTo>
                    <a:pt x="203" y="281"/>
                  </a:lnTo>
                  <a:lnTo>
                    <a:pt x="202" y="276"/>
                  </a:lnTo>
                  <a:lnTo>
                    <a:pt x="200" y="274"/>
                  </a:lnTo>
                  <a:lnTo>
                    <a:pt x="202" y="272"/>
                  </a:lnTo>
                  <a:lnTo>
                    <a:pt x="203" y="269"/>
                  </a:lnTo>
                  <a:lnTo>
                    <a:pt x="203" y="269"/>
                  </a:lnTo>
                  <a:lnTo>
                    <a:pt x="200" y="264"/>
                  </a:lnTo>
                  <a:lnTo>
                    <a:pt x="200" y="264"/>
                  </a:lnTo>
                  <a:lnTo>
                    <a:pt x="202" y="262"/>
                  </a:lnTo>
                  <a:lnTo>
                    <a:pt x="202" y="260"/>
                  </a:lnTo>
                  <a:lnTo>
                    <a:pt x="200" y="258"/>
                  </a:lnTo>
                  <a:lnTo>
                    <a:pt x="200" y="258"/>
                  </a:lnTo>
                  <a:lnTo>
                    <a:pt x="197" y="257"/>
                  </a:lnTo>
                  <a:lnTo>
                    <a:pt x="195" y="253"/>
                  </a:lnTo>
                  <a:lnTo>
                    <a:pt x="186" y="253"/>
                  </a:lnTo>
                  <a:lnTo>
                    <a:pt x="185" y="250"/>
                  </a:lnTo>
                  <a:lnTo>
                    <a:pt x="181" y="252"/>
                  </a:lnTo>
                  <a:lnTo>
                    <a:pt x="178" y="252"/>
                  </a:lnTo>
                  <a:lnTo>
                    <a:pt x="174" y="248"/>
                  </a:lnTo>
                  <a:lnTo>
                    <a:pt x="174" y="246"/>
                  </a:lnTo>
                  <a:lnTo>
                    <a:pt x="179" y="241"/>
                  </a:lnTo>
                  <a:lnTo>
                    <a:pt x="176" y="240"/>
                  </a:lnTo>
                  <a:lnTo>
                    <a:pt x="176" y="238"/>
                  </a:lnTo>
                  <a:lnTo>
                    <a:pt x="174" y="236"/>
                  </a:lnTo>
                  <a:lnTo>
                    <a:pt x="173" y="236"/>
                  </a:lnTo>
                  <a:lnTo>
                    <a:pt x="169" y="235"/>
                  </a:lnTo>
                  <a:lnTo>
                    <a:pt x="167" y="235"/>
                  </a:lnTo>
                  <a:lnTo>
                    <a:pt x="164" y="233"/>
                  </a:lnTo>
                  <a:lnTo>
                    <a:pt x="161" y="235"/>
                  </a:lnTo>
                  <a:lnTo>
                    <a:pt x="159" y="235"/>
                  </a:lnTo>
                  <a:lnTo>
                    <a:pt x="156" y="231"/>
                  </a:lnTo>
                  <a:lnTo>
                    <a:pt x="152" y="233"/>
                  </a:lnTo>
                  <a:lnTo>
                    <a:pt x="149" y="231"/>
                  </a:lnTo>
                  <a:lnTo>
                    <a:pt x="147" y="231"/>
                  </a:lnTo>
                  <a:lnTo>
                    <a:pt x="145" y="229"/>
                  </a:lnTo>
                  <a:lnTo>
                    <a:pt x="144" y="229"/>
                  </a:lnTo>
                  <a:lnTo>
                    <a:pt x="142" y="229"/>
                  </a:lnTo>
                  <a:lnTo>
                    <a:pt x="140" y="231"/>
                  </a:lnTo>
                  <a:lnTo>
                    <a:pt x="138" y="229"/>
                  </a:lnTo>
                  <a:lnTo>
                    <a:pt x="137" y="233"/>
                  </a:lnTo>
                  <a:lnTo>
                    <a:pt x="135" y="233"/>
                  </a:lnTo>
                  <a:lnTo>
                    <a:pt x="132" y="229"/>
                  </a:lnTo>
                  <a:lnTo>
                    <a:pt x="130" y="231"/>
                  </a:lnTo>
                  <a:lnTo>
                    <a:pt x="128" y="229"/>
                  </a:lnTo>
                  <a:lnTo>
                    <a:pt x="125" y="231"/>
                  </a:lnTo>
                  <a:lnTo>
                    <a:pt x="125" y="229"/>
                  </a:lnTo>
                  <a:lnTo>
                    <a:pt x="123" y="229"/>
                  </a:lnTo>
                  <a:lnTo>
                    <a:pt x="123" y="229"/>
                  </a:lnTo>
                  <a:lnTo>
                    <a:pt x="113" y="226"/>
                  </a:lnTo>
                  <a:lnTo>
                    <a:pt x="108" y="223"/>
                  </a:lnTo>
                  <a:lnTo>
                    <a:pt x="99" y="219"/>
                  </a:lnTo>
                  <a:lnTo>
                    <a:pt x="38" y="207"/>
                  </a:lnTo>
                  <a:lnTo>
                    <a:pt x="22" y="204"/>
                  </a:lnTo>
                  <a:lnTo>
                    <a:pt x="22" y="200"/>
                  </a:lnTo>
                  <a:lnTo>
                    <a:pt x="20" y="199"/>
                  </a:lnTo>
                  <a:lnTo>
                    <a:pt x="19" y="194"/>
                  </a:lnTo>
                  <a:lnTo>
                    <a:pt x="14" y="187"/>
                  </a:lnTo>
                  <a:lnTo>
                    <a:pt x="10" y="187"/>
                  </a:lnTo>
                  <a:lnTo>
                    <a:pt x="10" y="185"/>
                  </a:lnTo>
                  <a:lnTo>
                    <a:pt x="7" y="185"/>
                  </a:lnTo>
                  <a:lnTo>
                    <a:pt x="7" y="183"/>
                  </a:lnTo>
                  <a:lnTo>
                    <a:pt x="7" y="182"/>
                  </a:lnTo>
                  <a:lnTo>
                    <a:pt x="2" y="183"/>
                  </a:lnTo>
                  <a:lnTo>
                    <a:pt x="0" y="180"/>
                  </a:lnTo>
                  <a:lnTo>
                    <a:pt x="27" y="166"/>
                  </a:lnTo>
                  <a:lnTo>
                    <a:pt x="36" y="156"/>
                  </a:lnTo>
                  <a:lnTo>
                    <a:pt x="43" y="151"/>
                  </a:lnTo>
                  <a:lnTo>
                    <a:pt x="73" y="146"/>
                  </a:lnTo>
                  <a:lnTo>
                    <a:pt x="85" y="137"/>
                  </a:lnTo>
                  <a:lnTo>
                    <a:pt x="91" y="129"/>
                  </a:lnTo>
                  <a:lnTo>
                    <a:pt x="101" y="129"/>
                  </a:lnTo>
                  <a:lnTo>
                    <a:pt x="104" y="123"/>
                  </a:lnTo>
                  <a:lnTo>
                    <a:pt x="108" y="117"/>
                  </a:lnTo>
                  <a:lnTo>
                    <a:pt x="125" y="101"/>
                  </a:lnTo>
                  <a:lnTo>
                    <a:pt x="126" y="111"/>
                  </a:lnTo>
                  <a:lnTo>
                    <a:pt x="135" y="113"/>
                  </a:lnTo>
                  <a:lnTo>
                    <a:pt x="135" y="122"/>
                  </a:lnTo>
                  <a:lnTo>
                    <a:pt x="142" y="125"/>
                  </a:lnTo>
                  <a:lnTo>
                    <a:pt x="142" y="132"/>
                  </a:lnTo>
                  <a:lnTo>
                    <a:pt x="140" y="141"/>
                  </a:lnTo>
                  <a:lnTo>
                    <a:pt x="142" y="146"/>
                  </a:lnTo>
                  <a:lnTo>
                    <a:pt x="161" y="129"/>
                  </a:lnTo>
                  <a:lnTo>
                    <a:pt x="161" y="134"/>
                  </a:lnTo>
                  <a:lnTo>
                    <a:pt x="171" y="132"/>
                  </a:lnTo>
                  <a:lnTo>
                    <a:pt x="181" y="130"/>
                  </a:lnTo>
                  <a:lnTo>
                    <a:pt x="200" y="137"/>
                  </a:lnTo>
                  <a:lnTo>
                    <a:pt x="224" y="170"/>
                  </a:lnTo>
                  <a:lnTo>
                    <a:pt x="244" y="170"/>
                  </a:lnTo>
                  <a:lnTo>
                    <a:pt x="251" y="164"/>
                  </a:lnTo>
                  <a:lnTo>
                    <a:pt x="261" y="173"/>
                  </a:lnTo>
                  <a:lnTo>
                    <a:pt x="270" y="168"/>
                  </a:lnTo>
                  <a:lnTo>
                    <a:pt x="280" y="175"/>
                  </a:lnTo>
                  <a:lnTo>
                    <a:pt x="291" y="158"/>
                  </a:lnTo>
                  <a:lnTo>
                    <a:pt x="313" y="144"/>
                  </a:lnTo>
                  <a:lnTo>
                    <a:pt x="318" y="146"/>
                  </a:lnTo>
                  <a:lnTo>
                    <a:pt x="335" y="139"/>
                  </a:lnTo>
                  <a:lnTo>
                    <a:pt x="361" y="139"/>
                  </a:lnTo>
                  <a:lnTo>
                    <a:pt x="379" y="127"/>
                  </a:lnTo>
                  <a:lnTo>
                    <a:pt x="400" y="123"/>
                  </a:lnTo>
                  <a:lnTo>
                    <a:pt x="395" y="132"/>
                  </a:lnTo>
                  <a:lnTo>
                    <a:pt x="398" y="147"/>
                  </a:lnTo>
                  <a:lnTo>
                    <a:pt x="396" y="152"/>
                  </a:lnTo>
                  <a:lnTo>
                    <a:pt x="398" y="156"/>
                  </a:lnTo>
                  <a:lnTo>
                    <a:pt x="405" y="154"/>
                  </a:lnTo>
                  <a:lnTo>
                    <a:pt x="415" y="158"/>
                  </a:lnTo>
                  <a:lnTo>
                    <a:pt x="427" y="151"/>
                  </a:lnTo>
                  <a:lnTo>
                    <a:pt x="432" y="159"/>
                  </a:lnTo>
                  <a:lnTo>
                    <a:pt x="443" y="149"/>
                  </a:lnTo>
                  <a:lnTo>
                    <a:pt x="451" y="147"/>
                  </a:lnTo>
                  <a:lnTo>
                    <a:pt x="463" y="173"/>
                  </a:lnTo>
                  <a:lnTo>
                    <a:pt x="456" y="178"/>
                  </a:lnTo>
                  <a:lnTo>
                    <a:pt x="460" y="182"/>
                  </a:lnTo>
                  <a:lnTo>
                    <a:pt x="468" y="180"/>
                  </a:lnTo>
                  <a:lnTo>
                    <a:pt x="477" y="183"/>
                  </a:lnTo>
                  <a:lnTo>
                    <a:pt x="473" y="187"/>
                  </a:lnTo>
                  <a:lnTo>
                    <a:pt x="480" y="194"/>
                  </a:lnTo>
                  <a:lnTo>
                    <a:pt x="487" y="195"/>
                  </a:lnTo>
                  <a:lnTo>
                    <a:pt x="487" y="200"/>
                  </a:lnTo>
                  <a:lnTo>
                    <a:pt x="472" y="200"/>
                  </a:lnTo>
                  <a:lnTo>
                    <a:pt x="455" y="200"/>
                  </a:lnTo>
                  <a:lnTo>
                    <a:pt x="443" y="204"/>
                  </a:lnTo>
                  <a:lnTo>
                    <a:pt x="434" y="199"/>
                  </a:lnTo>
                  <a:lnTo>
                    <a:pt x="429" y="199"/>
                  </a:lnTo>
                  <a:lnTo>
                    <a:pt x="427" y="219"/>
                  </a:lnTo>
                  <a:lnTo>
                    <a:pt x="419" y="216"/>
                  </a:lnTo>
                  <a:lnTo>
                    <a:pt x="402" y="204"/>
                  </a:lnTo>
                  <a:lnTo>
                    <a:pt x="376" y="199"/>
                  </a:lnTo>
                  <a:lnTo>
                    <a:pt x="367" y="199"/>
                  </a:lnTo>
                  <a:lnTo>
                    <a:pt x="357" y="214"/>
                  </a:lnTo>
                  <a:lnTo>
                    <a:pt x="342" y="216"/>
                  </a:lnTo>
                  <a:close/>
                  <a:moveTo>
                    <a:pt x="490" y="194"/>
                  </a:moveTo>
                  <a:lnTo>
                    <a:pt x="496" y="197"/>
                  </a:lnTo>
                  <a:lnTo>
                    <a:pt x="497" y="192"/>
                  </a:lnTo>
                  <a:lnTo>
                    <a:pt x="504" y="190"/>
                  </a:lnTo>
                  <a:lnTo>
                    <a:pt x="502" y="187"/>
                  </a:lnTo>
                  <a:lnTo>
                    <a:pt x="499" y="185"/>
                  </a:lnTo>
                  <a:lnTo>
                    <a:pt x="504" y="183"/>
                  </a:lnTo>
                  <a:lnTo>
                    <a:pt x="509" y="183"/>
                  </a:lnTo>
                  <a:lnTo>
                    <a:pt x="514" y="192"/>
                  </a:lnTo>
                  <a:lnTo>
                    <a:pt x="520" y="194"/>
                  </a:lnTo>
                  <a:lnTo>
                    <a:pt x="518" y="200"/>
                  </a:lnTo>
                  <a:lnTo>
                    <a:pt x="513" y="202"/>
                  </a:lnTo>
                  <a:lnTo>
                    <a:pt x="508" y="199"/>
                  </a:lnTo>
                  <a:lnTo>
                    <a:pt x="496" y="202"/>
                  </a:lnTo>
                  <a:lnTo>
                    <a:pt x="490" y="195"/>
                  </a:lnTo>
                  <a:lnTo>
                    <a:pt x="489" y="199"/>
                  </a:lnTo>
                  <a:lnTo>
                    <a:pt x="490" y="194"/>
                  </a:lnTo>
                  <a:close/>
                  <a:moveTo>
                    <a:pt x="313" y="674"/>
                  </a:moveTo>
                  <a:lnTo>
                    <a:pt x="328" y="657"/>
                  </a:lnTo>
                  <a:lnTo>
                    <a:pt x="337" y="633"/>
                  </a:lnTo>
                  <a:lnTo>
                    <a:pt x="345" y="617"/>
                  </a:lnTo>
                  <a:lnTo>
                    <a:pt x="350" y="599"/>
                  </a:lnTo>
                  <a:lnTo>
                    <a:pt x="350" y="561"/>
                  </a:lnTo>
                  <a:lnTo>
                    <a:pt x="344" y="523"/>
                  </a:lnTo>
                  <a:lnTo>
                    <a:pt x="325" y="487"/>
                  </a:lnTo>
                  <a:lnTo>
                    <a:pt x="316" y="469"/>
                  </a:lnTo>
                  <a:lnTo>
                    <a:pt x="323" y="455"/>
                  </a:lnTo>
                  <a:lnTo>
                    <a:pt x="326" y="455"/>
                  </a:lnTo>
                  <a:lnTo>
                    <a:pt x="323" y="455"/>
                  </a:lnTo>
                  <a:lnTo>
                    <a:pt x="323" y="450"/>
                  </a:lnTo>
                  <a:lnTo>
                    <a:pt x="320" y="436"/>
                  </a:lnTo>
                  <a:lnTo>
                    <a:pt x="321" y="436"/>
                  </a:lnTo>
                  <a:lnTo>
                    <a:pt x="314" y="426"/>
                  </a:lnTo>
                  <a:lnTo>
                    <a:pt x="323" y="411"/>
                  </a:lnTo>
                  <a:lnTo>
                    <a:pt x="330" y="392"/>
                  </a:lnTo>
                  <a:lnTo>
                    <a:pt x="330" y="373"/>
                  </a:lnTo>
                  <a:lnTo>
                    <a:pt x="326" y="354"/>
                  </a:lnTo>
                  <a:lnTo>
                    <a:pt x="338" y="351"/>
                  </a:lnTo>
                  <a:lnTo>
                    <a:pt x="338" y="346"/>
                  </a:lnTo>
                  <a:lnTo>
                    <a:pt x="337" y="337"/>
                  </a:lnTo>
                  <a:lnTo>
                    <a:pt x="338" y="332"/>
                  </a:lnTo>
                  <a:lnTo>
                    <a:pt x="359" y="320"/>
                  </a:lnTo>
                  <a:lnTo>
                    <a:pt x="369" y="296"/>
                  </a:lnTo>
                  <a:lnTo>
                    <a:pt x="374" y="298"/>
                  </a:lnTo>
                  <a:lnTo>
                    <a:pt x="369" y="322"/>
                  </a:lnTo>
                  <a:lnTo>
                    <a:pt x="373" y="342"/>
                  </a:lnTo>
                  <a:lnTo>
                    <a:pt x="381" y="342"/>
                  </a:lnTo>
                  <a:lnTo>
                    <a:pt x="386" y="332"/>
                  </a:lnTo>
                  <a:lnTo>
                    <a:pt x="390" y="315"/>
                  </a:lnTo>
                  <a:lnTo>
                    <a:pt x="386" y="293"/>
                  </a:lnTo>
                  <a:lnTo>
                    <a:pt x="386" y="286"/>
                  </a:lnTo>
                  <a:lnTo>
                    <a:pt x="391" y="281"/>
                  </a:lnTo>
                  <a:lnTo>
                    <a:pt x="407" y="274"/>
                  </a:lnTo>
                  <a:lnTo>
                    <a:pt x="415" y="272"/>
                  </a:lnTo>
                  <a:lnTo>
                    <a:pt x="419" y="269"/>
                  </a:lnTo>
                  <a:lnTo>
                    <a:pt x="407" y="264"/>
                  </a:lnTo>
                  <a:lnTo>
                    <a:pt x="402" y="253"/>
                  </a:lnTo>
                  <a:lnTo>
                    <a:pt x="405" y="246"/>
                  </a:lnTo>
                  <a:lnTo>
                    <a:pt x="410" y="240"/>
                  </a:lnTo>
                  <a:lnTo>
                    <a:pt x="412" y="233"/>
                  </a:lnTo>
                  <a:lnTo>
                    <a:pt x="429" y="226"/>
                  </a:lnTo>
                  <a:lnTo>
                    <a:pt x="449" y="238"/>
                  </a:lnTo>
                  <a:lnTo>
                    <a:pt x="461" y="236"/>
                  </a:lnTo>
                  <a:lnTo>
                    <a:pt x="470" y="238"/>
                  </a:lnTo>
                  <a:lnTo>
                    <a:pt x="475" y="243"/>
                  </a:lnTo>
                  <a:lnTo>
                    <a:pt x="479" y="252"/>
                  </a:lnTo>
                  <a:lnTo>
                    <a:pt x="492" y="250"/>
                  </a:lnTo>
                  <a:lnTo>
                    <a:pt x="504" y="257"/>
                  </a:lnTo>
                  <a:lnTo>
                    <a:pt x="509" y="257"/>
                  </a:lnTo>
                  <a:lnTo>
                    <a:pt x="520" y="262"/>
                  </a:lnTo>
                  <a:lnTo>
                    <a:pt x="526" y="260"/>
                  </a:lnTo>
                  <a:lnTo>
                    <a:pt x="528" y="264"/>
                  </a:lnTo>
                  <a:lnTo>
                    <a:pt x="535" y="269"/>
                  </a:lnTo>
                  <a:lnTo>
                    <a:pt x="533" y="270"/>
                  </a:lnTo>
                  <a:lnTo>
                    <a:pt x="537" y="274"/>
                  </a:lnTo>
                  <a:lnTo>
                    <a:pt x="543" y="286"/>
                  </a:lnTo>
                  <a:lnTo>
                    <a:pt x="535" y="293"/>
                  </a:lnTo>
                  <a:lnTo>
                    <a:pt x="537" y="296"/>
                  </a:lnTo>
                  <a:lnTo>
                    <a:pt x="533" y="298"/>
                  </a:lnTo>
                  <a:lnTo>
                    <a:pt x="538" y="305"/>
                  </a:lnTo>
                  <a:lnTo>
                    <a:pt x="547" y="311"/>
                  </a:lnTo>
                  <a:lnTo>
                    <a:pt x="552" y="327"/>
                  </a:lnTo>
                  <a:lnTo>
                    <a:pt x="552" y="347"/>
                  </a:lnTo>
                  <a:lnTo>
                    <a:pt x="552" y="368"/>
                  </a:lnTo>
                  <a:lnTo>
                    <a:pt x="540" y="376"/>
                  </a:lnTo>
                  <a:lnTo>
                    <a:pt x="538" y="387"/>
                  </a:lnTo>
                  <a:lnTo>
                    <a:pt x="537" y="399"/>
                  </a:lnTo>
                  <a:lnTo>
                    <a:pt x="530" y="407"/>
                  </a:lnTo>
                  <a:lnTo>
                    <a:pt x="518" y="412"/>
                  </a:lnTo>
                  <a:lnTo>
                    <a:pt x="514" y="417"/>
                  </a:lnTo>
                  <a:lnTo>
                    <a:pt x="516" y="441"/>
                  </a:lnTo>
                  <a:lnTo>
                    <a:pt x="535" y="450"/>
                  </a:lnTo>
                  <a:lnTo>
                    <a:pt x="538" y="448"/>
                  </a:lnTo>
                  <a:lnTo>
                    <a:pt x="547" y="434"/>
                  </a:lnTo>
                  <a:lnTo>
                    <a:pt x="550" y="436"/>
                  </a:lnTo>
                  <a:lnTo>
                    <a:pt x="552" y="431"/>
                  </a:lnTo>
                  <a:lnTo>
                    <a:pt x="557" y="421"/>
                  </a:lnTo>
                  <a:lnTo>
                    <a:pt x="559" y="409"/>
                  </a:lnTo>
                  <a:lnTo>
                    <a:pt x="588" y="392"/>
                  </a:lnTo>
                  <a:lnTo>
                    <a:pt x="598" y="393"/>
                  </a:lnTo>
                  <a:lnTo>
                    <a:pt x="605" y="400"/>
                  </a:lnTo>
                  <a:lnTo>
                    <a:pt x="615" y="417"/>
                  </a:lnTo>
                  <a:lnTo>
                    <a:pt x="619" y="428"/>
                  </a:lnTo>
                  <a:lnTo>
                    <a:pt x="634" y="482"/>
                  </a:lnTo>
                  <a:lnTo>
                    <a:pt x="644" y="503"/>
                  </a:lnTo>
                  <a:lnTo>
                    <a:pt x="641" y="511"/>
                  </a:lnTo>
                  <a:lnTo>
                    <a:pt x="643" y="525"/>
                  </a:lnTo>
                  <a:lnTo>
                    <a:pt x="641" y="540"/>
                  </a:lnTo>
                  <a:lnTo>
                    <a:pt x="631" y="542"/>
                  </a:lnTo>
                  <a:lnTo>
                    <a:pt x="632" y="537"/>
                  </a:lnTo>
                  <a:lnTo>
                    <a:pt x="624" y="537"/>
                  </a:lnTo>
                  <a:lnTo>
                    <a:pt x="617" y="544"/>
                  </a:lnTo>
                  <a:lnTo>
                    <a:pt x="619" y="546"/>
                  </a:lnTo>
                  <a:lnTo>
                    <a:pt x="614" y="559"/>
                  </a:lnTo>
                  <a:lnTo>
                    <a:pt x="615" y="563"/>
                  </a:lnTo>
                  <a:lnTo>
                    <a:pt x="614" y="573"/>
                  </a:lnTo>
                  <a:lnTo>
                    <a:pt x="600" y="583"/>
                  </a:lnTo>
                  <a:lnTo>
                    <a:pt x="596" y="602"/>
                  </a:lnTo>
                  <a:lnTo>
                    <a:pt x="598" y="612"/>
                  </a:lnTo>
                  <a:lnTo>
                    <a:pt x="579" y="648"/>
                  </a:lnTo>
                  <a:lnTo>
                    <a:pt x="557" y="652"/>
                  </a:lnTo>
                  <a:lnTo>
                    <a:pt x="549" y="653"/>
                  </a:lnTo>
                  <a:lnTo>
                    <a:pt x="509" y="658"/>
                  </a:lnTo>
                  <a:lnTo>
                    <a:pt x="508" y="658"/>
                  </a:lnTo>
                  <a:lnTo>
                    <a:pt x="475" y="663"/>
                  </a:lnTo>
                  <a:lnTo>
                    <a:pt x="475" y="657"/>
                  </a:lnTo>
                  <a:lnTo>
                    <a:pt x="472" y="657"/>
                  </a:lnTo>
                  <a:lnTo>
                    <a:pt x="443" y="660"/>
                  </a:lnTo>
                  <a:lnTo>
                    <a:pt x="436" y="662"/>
                  </a:lnTo>
                  <a:lnTo>
                    <a:pt x="407" y="663"/>
                  </a:lnTo>
                  <a:lnTo>
                    <a:pt x="395" y="665"/>
                  </a:lnTo>
                  <a:lnTo>
                    <a:pt x="374" y="667"/>
                  </a:lnTo>
                  <a:lnTo>
                    <a:pt x="361" y="669"/>
                  </a:lnTo>
                  <a:lnTo>
                    <a:pt x="338" y="670"/>
                  </a:lnTo>
                  <a:lnTo>
                    <a:pt x="313" y="674"/>
                  </a:lnTo>
                  <a:close/>
                </a:path>
              </a:pathLst>
            </a:custGeom>
            <a:grpFill/>
            <a:ln w="6350" cap="flat" cmpd="sng">
              <a:solidFill>
                <a:schemeClr val="bg1"/>
              </a:solidFill>
              <a:prstDash val="solid"/>
              <a:round/>
              <a:headEnd type="none" w="med" len="med"/>
              <a:tailEnd type="none" w="med" len="med"/>
            </a:ln>
            <a:effectLst/>
          </p:spPr>
          <p:txBody>
            <a:bodyPr lIns="44450" tIns="44450" rIns="44450" bIns="44450"/>
            <a:lstStyle/>
            <a:p>
              <a:endParaRPr lang="en-US" dirty="0">
                <a:solidFill>
                  <a:schemeClr val="tx2"/>
                </a:solidFill>
              </a:endParaRPr>
            </a:p>
          </p:txBody>
        </p:sp>
        <p:sp>
          <p:nvSpPr>
            <p:cNvPr id="1853" name="Freeform 180">
              <a:extLst>
                <a:ext uri="{FF2B5EF4-FFF2-40B4-BE49-F238E27FC236}">
                  <a16:creationId xmlns:a16="http://schemas.microsoft.com/office/drawing/2014/main" id="{76BF4FCD-3C5A-8E20-F5D7-12323105D6DF}"/>
                </a:ext>
              </a:extLst>
            </p:cNvPr>
            <p:cNvSpPr>
              <a:spLocks noEditPoints="1"/>
            </p:cNvSpPr>
            <p:nvPr/>
          </p:nvSpPr>
          <p:spPr bwMode="gray">
            <a:xfrm>
              <a:off x="1147575" y="4794775"/>
              <a:ext cx="1413809" cy="1331687"/>
            </a:xfrm>
            <a:custGeom>
              <a:avLst/>
              <a:gdLst/>
              <a:ahLst/>
              <a:cxnLst>
                <a:cxn ang="0">
                  <a:pos x="318" y="268"/>
                </a:cxn>
                <a:cxn ang="0">
                  <a:pos x="280" y="220"/>
                </a:cxn>
                <a:cxn ang="0">
                  <a:pos x="285" y="208"/>
                </a:cxn>
                <a:cxn ang="0">
                  <a:pos x="294" y="177"/>
                </a:cxn>
                <a:cxn ang="0">
                  <a:pos x="374" y="187"/>
                </a:cxn>
                <a:cxn ang="0">
                  <a:pos x="396" y="148"/>
                </a:cxn>
                <a:cxn ang="0">
                  <a:pos x="349" y="51"/>
                </a:cxn>
                <a:cxn ang="0">
                  <a:pos x="434" y="111"/>
                </a:cxn>
                <a:cxn ang="0">
                  <a:pos x="484" y="133"/>
                </a:cxn>
                <a:cxn ang="0">
                  <a:pos x="441" y="0"/>
                </a:cxn>
                <a:cxn ang="0">
                  <a:pos x="567" y="42"/>
                </a:cxn>
                <a:cxn ang="0">
                  <a:pos x="636" y="82"/>
                </a:cxn>
                <a:cxn ang="0">
                  <a:pos x="711" y="146"/>
                </a:cxn>
                <a:cxn ang="0">
                  <a:pos x="719" y="541"/>
                </a:cxn>
                <a:cxn ang="0">
                  <a:pos x="839" y="685"/>
                </a:cxn>
                <a:cxn ang="0">
                  <a:pos x="858" y="808"/>
                </a:cxn>
                <a:cxn ang="0">
                  <a:pos x="834" y="772"/>
                </a:cxn>
                <a:cxn ang="0">
                  <a:pos x="822" y="707"/>
                </a:cxn>
                <a:cxn ang="0">
                  <a:pos x="808" y="651"/>
                </a:cxn>
                <a:cxn ang="0">
                  <a:pos x="793" y="635"/>
                </a:cxn>
                <a:cxn ang="0">
                  <a:pos x="779" y="637"/>
                </a:cxn>
                <a:cxn ang="0">
                  <a:pos x="738" y="599"/>
                </a:cxn>
                <a:cxn ang="0">
                  <a:pos x="646" y="516"/>
                </a:cxn>
                <a:cxn ang="0">
                  <a:pos x="605" y="463"/>
                </a:cxn>
                <a:cxn ang="0">
                  <a:pos x="593" y="442"/>
                </a:cxn>
                <a:cxn ang="0">
                  <a:pos x="576" y="442"/>
                </a:cxn>
                <a:cxn ang="0">
                  <a:pos x="554" y="464"/>
                </a:cxn>
                <a:cxn ang="0">
                  <a:pos x="506" y="451"/>
                </a:cxn>
                <a:cxn ang="0">
                  <a:pos x="516" y="406"/>
                </a:cxn>
                <a:cxn ang="0">
                  <a:pos x="478" y="401"/>
                </a:cxn>
                <a:cxn ang="0">
                  <a:pos x="441" y="439"/>
                </a:cxn>
                <a:cxn ang="0">
                  <a:pos x="374" y="440"/>
                </a:cxn>
                <a:cxn ang="0">
                  <a:pos x="313" y="451"/>
                </a:cxn>
                <a:cxn ang="0">
                  <a:pos x="277" y="451"/>
                </a:cxn>
                <a:cxn ang="0">
                  <a:pos x="222" y="432"/>
                </a:cxn>
                <a:cxn ang="0">
                  <a:pos x="167" y="408"/>
                </a:cxn>
                <a:cxn ang="0">
                  <a:pos x="237" y="430"/>
                </a:cxn>
                <a:cxn ang="0">
                  <a:pos x="352" y="403"/>
                </a:cxn>
                <a:cxn ang="0">
                  <a:pos x="342" y="360"/>
                </a:cxn>
                <a:cxn ang="0">
                  <a:pos x="149" y="116"/>
                </a:cxn>
                <a:cxn ang="0">
                  <a:pos x="160" y="405"/>
                </a:cxn>
                <a:cxn ang="0">
                  <a:pos x="65" y="389"/>
                </a:cxn>
                <a:cxn ang="0">
                  <a:pos x="25" y="377"/>
                </a:cxn>
                <a:cxn ang="0">
                  <a:pos x="278" y="100"/>
                </a:cxn>
                <a:cxn ang="0">
                  <a:pos x="454" y="469"/>
                </a:cxn>
                <a:cxn ang="0">
                  <a:pos x="805" y="702"/>
                </a:cxn>
                <a:cxn ang="0">
                  <a:pos x="813" y="678"/>
                </a:cxn>
                <a:cxn ang="0">
                  <a:pos x="776" y="678"/>
                </a:cxn>
                <a:cxn ang="0">
                  <a:pos x="783" y="666"/>
                </a:cxn>
                <a:cxn ang="0">
                  <a:pos x="388" y="485"/>
                </a:cxn>
                <a:cxn ang="0">
                  <a:pos x="400" y="476"/>
                </a:cxn>
                <a:cxn ang="0">
                  <a:pos x="432" y="490"/>
                </a:cxn>
                <a:cxn ang="0">
                  <a:pos x="774" y="700"/>
                </a:cxn>
                <a:cxn ang="0">
                  <a:pos x="767" y="688"/>
                </a:cxn>
                <a:cxn ang="0">
                  <a:pos x="824" y="726"/>
                </a:cxn>
                <a:cxn ang="0">
                  <a:pos x="801" y="721"/>
                </a:cxn>
                <a:cxn ang="0">
                  <a:pos x="837" y="758"/>
                </a:cxn>
                <a:cxn ang="0">
                  <a:pos x="817" y="815"/>
                </a:cxn>
                <a:cxn ang="0">
                  <a:pos x="803" y="780"/>
                </a:cxn>
                <a:cxn ang="0">
                  <a:pos x="810" y="784"/>
                </a:cxn>
                <a:cxn ang="0">
                  <a:pos x="834" y="786"/>
                </a:cxn>
                <a:cxn ang="0">
                  <a:pos x="825" y="799"/>
                </a:cxn>
              </a:cxnLst>
              <a:rect l="0" t="0" r="r" b="b"/>
              <a:pathLst>
                <a:path w="878" h="827">
                  <a:moveTo>
                    <a:pt x="290" y="331"/>
                  </a:moveTo>
                  <a:lnTo>
                    <a:pt x="289" y="331"/>
                  </a:lnTo>
                  <a:lnTo>
                    <a:pt x="289" y="333"/>
                  </a:lnTo>
                  <a:lnTo>
                    <a:pt x="278" y="331"/>
                  </a:lnTo>
                  <a:lnTo>
                    <a:pt x="282" y="329"/>
                  </a:lnTo>
                  <a:lnTo>
                    <a:pt x="282" y="328"/>
                  </a:lnTo>
                  <a:lnTo>
                    <a:pt x="280" y="329"/>
                  </a:lnTo>
                  <a:lnTo>
                    <a:pt x="273" y="321"/>
                  </a:lnTo>
                  <a:lnTo>
                    <a:pt x="278" y="326"/>
                  </a:lnTo>
                  <a:lnTo>
                    <a:pt x="287" y="324"/>
                  </a:lnTo>
                  <a:lnTo>
                    <a:pt x="284" y="324"/>
                  </a:lnTo>
                  <a:lnTo>
                    <a:pt x="289" y="317"/>
                  </a:lnTo>
                  <a:lnTo>
                    <a:pt x="289" y="316"/>
                  </a:lnTo>
                  <a:lnTo>
                    <a:pt x="296" y="317"/>
                  </a:lnTo>
                  <a:lnTo>
                    <a:pt x="290" y="312"/>
                  </a:lnTo>
                  <a:lnTo>
                    <a:pt x="289" y="314"/>
                  </a:lnTo>
                  <a:lnTo>
                    <a:pt x="289" y="311"/>
                  </a:lnTo>
                  <a:lnTo>
                    <a:pt x="290" y="305"/>
                  </a:lnTo>
                  <a:lnTo>
                    <a:pt x="292" y="305"/>
                  </a:lnTo>
                  <a:lnTo>
                    <a:pt x="292" y="307"/>
                  </a:lnTo>
                  <a:lnTo>
                    <a:pt x="296" y="304"/>
                  </a:lnTo>
                  <a:lnTo>
                    <a:pt x="302" y="304"/>
                  </a:lnTo>
                  <a:lnTo>
                    <a:pt x="306" y="280"/>
                  </a:lnTo>
                  <a:lnTo>
                    <a:pt x="309" y="278"/>
                  </a:lnTo>
                  <a:lnTo>
                    <a:pt x="309" y="276"/>
                  </a:lnTo>
                  <a:lnTo>
                    <a:pt x="313" y="276"/>
                  </a:lnTo>
                  <a:lnTo>
                    <a:pt x="309" y="275"/>
                  </a:lnTo>
                  <a:lnTo>
                    <a:pt x="307" y="276"/>
                  </a:lnTo>
                  <a:lnTo>
                    <a:pt x="306" y="276"/>
                  </a:lnTo>
                  <a:lnTo>
                    <a:pt x="307" y="275"/>
                  </a:lnTo>
                  <a:lnTo>
                    <a:pt x="307" y="271"/>
                  </a:lnTo>
                  <a:lnTo>
                    <a:pt x="318" y="268"/>
                  </a:lnTo>
                  <a:lnTo>
                    <a:pt x="319" y="266"/>
                  </a:lnTo>
                  <a:lnTo>
                    <a:pt x="328" y="268"/>
                  </a:lnTo>
                  <a:lnTo>
                    <a:pt x="323" y="266"/>
                  </a:lnTo>
                  <a:lnTo>
                    <a:pt x="323" y="263"/>
                  </a:lnTo>
                  <a:lnTo>
                    <a:pt x="323" y="266"/>
                  </a:lnTo>
                  <a:lnTo>
                    <a:pt x="319" y="264"/>
                  </a:lnTo>
                  <a:lnTo>
                    <a:pt x="311" y="268"/>
                  </a:lnTo>
                  <a:lnTo>
                    <a:pt x="311" y="270"/>
                  </a:lnTo>
                  <a:lnTo>
                    <a:pt x="306" y="268"/>
                  </a:lnTo>
                  <a:lnTo>
                    <a:pt x="306" y="271"/>
                  </a:lnTo>
                  <a:lnTo>
                    <a:pt x="302" y="268"/>
                  </a:lnTo>
                  <a:lnTo>
                    <a:pt x="306" y="275"/>
                  </a:lnTo>
                  <a:lnTo>
                    <a:pt x="301" y="278"/>
                  </a:lnTo>
                  <a:lnTo>
                    <a:pt x="296" y="275"/>
                  </a:lnTo>
                  <a:lnTo>
                    <a:pt x="294" y="276"/>
                  </a:lnTo>
                  <a:lnTo>
                    <a:pt x="282" y="271"/>
                  </a:lnTo>
                  <a:lnTo>
                    <a:pt x="268" y="259"/>
                  </a:lnTo>
                  <a:lnTo>
                    <a:pt x="270" y="254"/>
                  </a:lnTo>
                  <a:lnTo>
                    <a:pt x="273" y="254"/>
                  </a:lnTo>
                  <a:lnTo>
                    <a:pt x="270" y="247"/>
                  </a:lnTo>
                  <a:lnTo>
                    <a:pt x="270" y="239"/>
                  </a:lnTo>
                  <a:lnTo>
                    <a:pt x="272" y="237"/>
                  </a:lnTo>
                  <a:lnTo>
                    <a:pt x="268" y="237"/>
                  </a:lnTo>
                  <a:lnTo>
                    <a:pt x="266" y="230"/>
                  </a:lnTo>
                  <a:lnTo>
                    <a:pt x="266" y="227"/>
                  </a:lnTo>
                  <a:lnTo>
                    <a:pt x="268" y="229"/>
                  </a:lnTo>
                  <a:lnTo>
                    <a:pt x="272" y="227"/>
                  </a:lnTo>
                  <a:lnTo>
                    <a:pt x="266" y="225"/>
                  </a:lnTo>
                  <a:lnTo>
                    <a:pt x="265" y="220"/>
                  </a:lnTo>
                  <a:lnTo>
                    <a:pt x="275" y="222"/>
                  </a:lnTo>
                  <a:lnTo>
                    <a:pt x="277" y="220"/>
                  </a:lnTo>
                  <a:lnTo>
                    <a:pt x="280" y="220"/>
                  </a:lnTo>
                  <a:lnTo>
                    <a:pt x="282" y="217"/>
                  </a:lnTo>
                  <a:lnTo>
                    <a:pt x="282" y="220"/>
                  </a:lnTo>
                  <a:lnTo>
                    <a:pt x="285" y="222"/>
                  </a:lnTo>
                  <a:lnTo>
                    <a:pt x="284" y="223"/>
                  </a:lnTo>
                  <a:lnTo>
                    <a:pt x="289" y="230"/>
                  </a:lnTo>
                  <a:lnTo>
                    <a:pt x="287" y="234"/>
                  </a:lnTo>
                  <a:lnTo>
                    <a:pt x="280" y="235"/>
                  </a:lnTo>
                  <a:lnTo>
                    <a:pt x="294" y="235"/>
                  </a:lnTo>
                  <a:lnTo>
                    <a:pt x="296" y="239"/>
                  </a:lnTo>
                  <a:lnTo>
                    <a:pt x="292" y="244"/>
                  </a:lnTo>
                  <a:lnTo>
                    <a:pt x="301" y="246"/>
                  </a:lnTo>
                  <a:lnTo>
                    <a:pt x="302" y="244"/>
                  </a:lnTo>
                  <a:lnTo>
                    <a:pt x="296" y="234"/>
                  </a:lnTo>
                  <a:lnTo>
                    <a:pt x="304" y="239"/>
                  </a:lnTo>
                  <a:lnTo>
                    <a:pt x="301" y="234"/>
                  </a:lnTo>
                  <a:lnTo>
                    <a:pt x="304" y="234"/>
                  </a:lnTo>
                  <a:lnTo>
                    <a:pt x="296" y="234"/>
                  </a:lnTo>
                  <a:lnTo>
                    <a:pt x="285" y="225"/>
                  </a:lnTo>
                  <a:lnTo>
                    <a:pt x="287" y="222"/>
                  </a:lnTo>
                  <a:lnTo>
                    <a:pt x="284" y="218"/>
                  </a:lnTo>
                  <a:lnTo>
                    <a:pt x="282" y="217"/>
                  </a:lnTo>
                  <a:lnTo>
                    <a:pt x="280" y="217"/>
                  </a:lnTo>
                  <a:lnTo>
                    <a:pt x="278" y="217"/>
                  </a:lnTo>
                  <a:lnTo>
                    <a:pt x="278" y="215"/>
                  </a:lnTo>
                  <a:lnTo>
                    <a:pt x="278" y="213"/>
                  </a:lnTo>
                  <a:lnTo>
                    <a:pt x="289" y="215"/>
                  </a:lnTo>
                  <a:lnTo>
                    <a:pt x="285" y="211"/>
                  </a:lnTo>
                  <a:lnTo>
                    <a:pt x="282" y="211"/>
                  </a:lnTo>
                  <a:lnTo>
                    <a:pt x="282" y="208"/>
                  </a:lnTo>
                  <a:lnTo>
                    <a:pt x="285" y="208"/>
                  </a:lnTo>
                  <a:lnTo>
                    <a:pt x="285" y="205"/>
                  </a:lnTo>
                  <a:lnTo>
                    <a:pt x="285" y="208"/>
                  </a:lnTo>
                  <a:lnTo>
                    <a:pt x="284" y="208"/>
                  </a:lnTo>
                  <a:lnTo>
                    <a:pt x="280" y="203"/>
                  </a:lnTo>
                  <a:lnTo>
                    <a:pt x="285" y="205"/>
                  </a:lnTo>
                  <a:lnTo>
                    <a:pt x="287" y="203"/>
                  </a:lnTo>
                  <a:lnTo>
                    <a:pt x="285" y="201"/>
                  </a:lnTo>
                  <a:lnTo>
                    <a:pt x="289" y="203"/>
                  </a:lnTo>
                  <a:lnTo>
                    <a:pt x="289" y="201"/>
                  </a:lnTo>
                  <a:lnTo>
                    <a:pt x="296" y="203"/>
                  </a:lnTo>
                  <a:lnTo>
                    <a:pt x="302" y="201"/>
                  </a:lnTo>
                  <a:lnTo>
                    <a:pt x="290" y="199"/>
                  </a:lnTo>
                  <a:lnTo>
                    <a:pt x="285" y="201"/>
                  </a:lnTo>
                  <a:lnTo>
                    <a:pt x="285" y="203"/>
                  </a:lnTo>
                  <a:lnTo>
                    <a:pt x="280" y="203"/>
                  </a:lnTo>
                  <a:lnTo>
                    <a:pt x="280" y="205"/>
                  </a:lnTo>
                  <a:lnTo>
                    <a:pt x="277" y="206"/>
                  </a:lnTo>
                  <a:lnTo>
                    <a:pt x="275" y="203"/>
                  </a:lnTo>
                  <a:lnTo>
                    <a:pt x="277" y="198"/>
                  </a:lnTo>
                  <a:lnTo>
                    <a:pt x="278" y="198"/>
                  </a:lnTo>
                  <a:lnTo>
                    <a:pt x="275" y="193"/>
                  </a:lnTo>
                  <a:lnTo>
                    <a:pt x="277" y="189"/>
                  </a:lnTo>
                  <a:lnTo>
                    <a:pt x="280" y="191"/>
                  </a:lnTo>
                  <a:lnTo>
                    <a:pt x="282" y="189"/>
                  </a:lnTo>
                  <a:lnTo>
                    <a:pt x="280" y="186"/>
                  </a:lnTo>
                  <a:lnTo>
                    <a:pt x="275" y="184"/>
                  </a:lnTo>
                  <a:lnTo>
                    <a:pt x="277" y="181"/>
                  </a:lnTo>
                  <a:lnTo>
                    <a:pt x="280" y="177"/>
                  </a:lnTo>
                  <a:lnTo>
                    <a:pt x="278" y="181"/>
                  </a:lnTo>
                  <a:lnTo>
                    <a:pt x="285" y="184"/>
                  </a:lnTo>
                  <a:lnTo>
                    <a:pt x="284" y="181"/>
                  </a:lnTo>
                  <a:lnTo>
                    <a:pt x="284" y="176"/>
                  </a:lnTo>
                  <a:lnTo>
                    <a:pt x="292" y="182"/>
                  </a:lnTo>
                  <a:lnTo>
                    <a:pt x="294" y="177"/>
                  </a:lnTo>
                  <a:lnTo>
                    <a:pt x="297" y="174"/>
                  </a:lnTo>
                  <a:lnTo>
                    <a:pt x="318" y="172"/>
                  </a:lnTo>
                  <a:lnTo>
                    <a:pt x="321" y="176"/>
                  </a:lnTo>
                  <a:lnTo>
                    <a:pt x="319" y="177"/>
                  </a:lnTo>
                  <a:lnTo>
                    <a:pt x="323" y="181"/>
                  </a:lnTo>
                  <a:lnTo>
                    <a:pt x="319" y="181"/>
                  </a:lnTo>
                  <a:lnTo>
                    <a:pt x="323" y="182"/>
                  </a:lnTo>
                  <a:lnTo>
                    <a:pt x="321" y="179"/>
                  </a:lnTo>
                  <a:lnTo>
                    <a:pt x="325" y="179"/>
                  </a:lnTo>
                  <a:lnTo>
                    <a:pt x="319" y="177"/>
                  </a:lnTo>
                  <a:lnTo>
                    <a:pt x="321" y="176"/>
                  </a:lnTo>
                  <a:lnTo>
                    <a:pt x="321" y="174"/>
                  </a:lnTo>
                  <a:lnTo>
                    <a:pt x="331" y="176"/>
                  </a:lnTo>
                  <a:lnTo>
                    <a:pt x="323" y="174"/>
                  </a:lnTo>
                  <a:lnTo>
                    <a:pt x="326" y="169"/>
                  </a:lnTo>
                  <a:lnTo>
                    <a:pt x="328" y="170"/>
                  </a:lnTo>
                  <a:lnTo>
                    <a:pt x="328" y="167"/>
                  </a:lnTo>
                  <a:lnTo>
                    <a:pt x="335" y="165"/>
                  </a:lnTo>
                  <a:lnTo>
                    <a:pt x="340" y="170"/>
                  </a:lnTo>
                  <a:lnTo>
                    <a:pt x="338" y="164"/>
                  </a:lnTo>
                  <a:lnTo>
                    <a:pt x="345" y="164"/>
                  </a:lnTo>
                  <a:lnTo>
                    <a:pt x="349" y="167"/>
                  </a:lnTo>
                  <a:lnTo>
                    <a:pt x="355" y="174"/>
                  </a:lnTo>
                  <a:lnTo>
                    <a:pt x="355" y="177"/>
                  </a:lnTo>
                  <a:lnTo>
                    <a:pt x="354" y="177"/>
                  </a:lnTo>
                  <a:lnTo>
                    <a:pt x="355" y="179"/>
                  </a:lnTo>
                  <a:lnTo>
                    <a:pt x="349" y="179"/>
                  </a:lnTo>
                  <a:lnTo>
                    <a:pt x="355" y="179"/>
                  </a:lnTo>
                  <a:lnTo>
                    <a:pt x="357" y="184"/>
                  </a:lnTo>
                  <a:lnTo>
                    <a:pt x="362" y="186"/>
                  </a:lnTo>
                  <a:lnTo>
                    <a:pt x="372" y="187"/>
                  </a:lnTo>
                  <a:lnTo>
                    <a:pt x="374" y="187"/>
                  </a:lnTo>
                  <a:lnTo>
                    <a:pt x="384" y="186"/>
                  </a:lnTo>
                  <a:lnTo>
                    <a:pt x="384" y="184"/>
                  </a:lnTo>
                  <a:lnTo>
                    <a:pt x="388" y="189"/>
                  </a:lnTo>
                  <a:lnTo>
                    <a:pt x="384" y="189"/>
                  </a:lnTo>
                  <a:lnTo>
                    <a:pt x="403" y="201"/>
                  </a:lnTo>
                  <a:lnTo>
                    <a:pt x="415" y="199"/>
                  </a:lnTo>
                  <a:lnTo>
                    <a:pt x="417" y="196"/>
                  </a:lnTo>
                  <a:lnTo>
                    <a:pt x="419" y="189"/>
                  </a:lnTo>
                  <a:lnTo>
                    <a:pt x="422" y="184"/>
                  </a:lnTo>
                  <a:lnTo>
                    <a:pt x="420" y="176"/>
                  </a:lnTo>
                  <a:lnTo>
                    <a:pt x="422" y="176"/>
                  </a:lnTo>
                  <a:lnTo>
                    <a:pt x="417" y="172"/>
                  </a:lnTo>
                  <a:lnTo>
                    <a:pt x="422" y="170"/>
                  </a:lnTo>
                  <a:lnTo>
                    <a:pt x="427" y="176"/>
                  </a:lnTo>
                  <a:lnTo>
                    <a:pt x="427" y="174"/>
                  </a:lnTo>
                  <a:lnTo>
                    <a:pt x="432" y="176"/>
                  </a:lnTo>
                  <a:lnTo>
                    <a:pt x="436" y="174"/>
                  </a:lnTo>
                  <a:lnTo>
                    <a:pt x="434" y="164"/>
                  </a:lnTo>
                  <a:lnTo>
                    <a:pt x="437" y="165"/>
                  </a:lnTo>
                  <a:lnTo>
                    <a:pt x="434" y="162"/>
                  </a:lnTo>
                  <a:lnTo>
                    <a:pt x="427" y="164"/>
                  </a:lnTo>
                  <a:lnTo>
                    <a:pt x="424" y="162"/>
                  </a:lnTo>
                  <a:lnTo>
                    <a:pt x="422" y="157"/>
                  </a:lnTo>
                  <a:lnTo>
                    <a:pt x="422" y="158"/>
                  </a:lnTo>
                  <a:lnTo>
                    <a:pt x="419" y="158"/>
                  </a:lnTo>
                  <a:lnTo>
                    <a:pt x="413" y="155"/>
                  </a:lnTo>
                  <a:lnTo>
                    <a:pt x="403" y="155"/>
                  </a:lnTo>
                  <a:lnTo>
                    <a:pt x="398" y="157"/>
                  </a:lnTo>
                  <a:lnTo>
                    <a:pt x="395" y="157"/>
                  </a:lnTo>
                  <a:lnTo>
                    <a:pt x="396" y="152"/>
                  </a:lnTo>
                  <a:lnTo>
                    <a:pt x="398" y="152"/>
                  </a:lnTo>
                  <a:lnTo>
                    <a:pt x="396" y="148"/>
                  </a:lnTo>
                  <a:lnTo>
                    <a:pt x="396" y="143"/>
                  </a:lnTo>
                  <a:lnTo>
                    <a:pt x="391" y="141"/>
                  </a:lnTo>
                  <a:lnTo>
                    <a:pt x="395" y="148"/>
                  </a:lnTo>
                  <a:lnTo>
                    <a:pt x="391" y="150"/>
                  </a:lnTo>
                  <a:lnTo>
                    <a:pt x="388" y="140"/>
                  </a:lnTo>
                  <a:lnTo>
                    <a:pt x="376" y="129"/>
                  </a:lnTo>
                  <a:lnTo>
                    <a:pt x="367" y="126"/>
                  </a:lnTo>
                  <a:lnTo>
                    <a:pt x="369" y="126"/>
                  </a:lnTo>
                  <a:lnTo>
                    <a:pt x="366" y="124"/>
                  </a:lnTo>
                  <a:lnTo>
                    <a:pt x="366" y="123"/>
                  </a:lnTo>
                  <a:lnTo>
                    <a:pt x="364" y="124"/>
                  </a:lnTo>
                  <a:lnTo>
                    <a:pt x="367" y="126"/>
                  </a:lnTo>
                  <a:lnTo>
                    <a:pt x="362" y="123"/>
                  </a:lnTo>
                  <a:lnTo>
                    <a:pt x="347" y="102"/>
                  </a:lnTo>
                  <a:lnTo>
                    <a:pt x="347" y="95"/>
                  </a:lnTo>
                  <a:lnTo>
                    <a:pt x="352" y="93"/>
                  </a:lnTo>
                  <a:lnTo>
                    <a:pt x="349" y="87"/>
                  </a:lnTo>
                  <a:lnTo>
                    <a:pt x="349" y="80"/>
                  </a:lnTo>
                  <a:lnTo>
                    <a:pt x="350" y="76"/>
                  </a:lnTo>
                  <a:lnTo>
                    <a:pt x="354" y="76"/>
                  </a:lnTo>
                  <a:lnTo>
                    <a:pt x="349" y="78"/>
                  </a:lnTo>
                  <a:lnTo>
                    <a:pt x="352" y="83"/>
                  </a:lnTo>
                  <a:lnTo>
                    <a:pt x="354" y="85"/>
                  </a:lnTo>
                  <a:lnTo>
                    <a:pt x="357" y="85"/>
                  </a:lnTo>
                  <a:lnTo>
                    <a:pt x="357" y="83"/>
                  </a:lnTo>
                  <a:lnTo>
                    <a:pt x="360" y="83"/>
                  </a:lnTo>
                  <a:lnTo>
                    <a:pt x="364" y="88"/>
                  </a:lnTo>
                  <a:lnTo>
                    <a:pt x="359" y="78"/>
                  </a:lnTo>
                  <a:lnTo>
                    <a:pt x="347" y="64"/>
                  </a:lnTo>
                  <a:lnTo>
                    <a:pt x="342" y="52"/>
                  </a:lnTo>
                  <a:lnTo>
                    <a:pt x="343" y="49"/>
                  </a:lnTo>
                  <a:lnTo>
                    <a:pt x="349" y="51"/>
                  </a:lnTo>
                  <a:lnTo>
                    <a:pt x="345" y="51"/>
                  </a:lnTo>
                  <a:lnTo>
                    <a:pt x="343" y="51"/>
                  </a:lnTo>
                  <a:lnTo>
                    <a:pt x="349" y="52"/>
                  </a:lnTo>
                  <a:lnTo>
                    <a:pt x="354" y="56"/>
                  </a:lnTo>
                  <a:lnTo>
                    <a:pt x="354" y="54"/>
                  </a:lnTo>
                  <a:lnTo>
                    <a:pt x="359" y="54"/>
                  </a:lnTo>
                  <a:lnTo>
                    <a:pt x="364" y="59"/>
                  </a:lnTo>
                  <a:lnTo>
                    <a:pt x="367" y="61"/>
                  </a:lnTo>
                  <a:lnTo>
                    <a:pt x="367" y="58"/>
                  </a:lnTo>
                  <a:lnTo>
                    <a:pt x="371" y="61"/>
                  </a:lnTo>
                  <a:lnTo>
                    <a:pt x="372" y="59"/>
                  </a:lnTo>
                  <a:lnTo>
                    <a:pt x="383" y="63"/>
                  </a:lnTo>
                  <a:lnTo>
                    <a:pt x="388" y="71"/>
                  </a:lnTo>
                  <a:lnTo>
                    <a:pt x="393" y="75"/>
                  </a:lnTo>
                  <a:lnTo>
                    <a:pt x="390" y="66"/>
                  </a:lnTo>
                  <a:lnTo>
                    <a:pt x="393" y="66"/>
                  </a:lnTo>
                  <a:lnTo>
                    <a:pt x="405" y="71"/>
                  </a:lnTo>
                  <a:lnTo>
                    <a:pt x="405" y="75"/>
                  </a:lnTo>
                  <a:lnTo>
                    <a:pt x="413" y="75"/>
                  </a:lnTo>
                  <a:lnTo>
                    <a:pt x="419" y="78"/>
                  </a:lnTo>
                  <a:lnTo>
                    <a:pt x="420" y="78"/>
                  </a:lnTo>
                  <a:lnTo>
                    <a:pt x="427" y="83"/>
                  </a:lnTo>
                  <a:lnTo>
                    <a:pt x="431" y="88"/>
                  </a:lnTo>
                  <a:lnTo>
                    <a:pt x="425" y="83"/>
                  </a:lnTo>
                  <a:lnTo>
                    <a:pt x="427" y="88"/>
                  </a:lnTo>
                  <a:lnTo>
                    <a:pt x="422" y="90"/>
                  </a:lnTo>
                  <a:lnTo>
                    <a:pt x="420" y="93"/>
                  </a:lnTo>
                  <a:lnTo>
                    <a:pt x="413" y="90"/>
                  </a:lnTo>
                  <a:lnTo>
                    <a:pt x="419" y="93"/>
                  </a:lnTo>
                  <a:lnTo>
                    <a:pt x="417" y="97"/>
                  </a:lnTo>
                  <a:lnTo>
                    <a:pt x="420" y="100"/>
                  </a:lnTo>
                  <a:lnTo>
                    <a:pt x="434" y="111"/>
                  </a:lnTo>
                  <a:lnTo>
                    <a:pt x="434" y="116"/>
                  </a:lnTo>
                  <a:lnTo>
                    <a:pt x="443" y="121"/>
                  </a:lnTo>
                  <a:lnTo>
                    <a:pt x="446" y="128"/>
                  </a:lnTo>
                  <a:lnTo>
                    <a:pt x="446" y="126"/>
                  </a:lnTo>
                  <a:lnTo>
                    <a:pt x="449" y="126"/>
                  </a:lnTo>
                  <a:lnTo>
                    <a:pt x="449" y="124"/>
                  </a:lnTo>
                  <a:lnTo>
                    <a:pt x="456" y="123"/>
                  </a:lnTo>
                  <a:lnTo>
                    <a:pt x="463" y="129"/>
                  </a:lnTo>
                  <a:lnTo>
                    <a:pt x="461" y="133"/>
                  </a:lnTo>
                  <a:lnTo>
                    <a:pt x="460" y="131"/>
                  </a:lnTo>
                  <a:lnTo>
                    <a:pt x="461" y="133"/>
                  </a:lnTo>
                  <a:lnTo>
                    <a:pt x="465" y="131"/>
                  </a:lnTo>
                  <a:lnTo>
                    <a:pt x="465" y="126"/>
                  </a:lnTo>
                  <a:lnTo>
                    <a:pt x="456" y="117"/>
                  </a:lnTo>
                  <a:lnTo>
                    <a:pt x="453" y="116"/>
                  </a:lnTo>
                  <a:lnTo>
                    <a:pt x="451" y="119"/>
                  </a:lnTo>
                  <a:lnTo>
                    <a:pt x="451" y="117"/>
                  </a:lnTo>
                  <a:lnTo>
                    <a:pt x="451" y="116"/>
                  </a:lnTo>
                  <a:lnTo>
                    <a:pt x="454" y="114"/>
                  </a:lnTo>
                  <a:lnTo>
                    <a:pt x="456" y="112"/>
                  </a:lnTo>
                  <a:lnTo>
                    <a:pt x="454" y="104"/>
                  </a:lnTo>
                  <a:lnTo>
                    <a:pt x="451" y="99"/>
                  </a:lnTo>
                  <a:lnTo>
                    <a:pt x="453" y="93"/>
                  </a:lnTo>
                  <a:lnTo>
                    <a:pt x="456" y="93"/>
                  </a:lnTo>
                  <a:lnTo>
                    <a:pt x="460" y="95"/>
                  </a:lnTo>
                  <a:lnTo>
                    <a:pt x="460" y="104"/>
                  </a:lnTo>
                  <a:lnTo>
                    <a:pt x="456" y="107"/>
                  </a:lnTo>
                  <a:lnTo>
                    <a:pt x="460" y="117"/>
                  </a:lnTo>
                  <a:lnTo>
                    <a:pt x="468" y="121"/>
                  </a:lnTo>
                  <a:lnTo>
                    <a:pt x="470" y="129"/>
                  </a:lnTo>
                  <a:lnTo>
                    <a:pt x="480" y="136"/>
                  </a:lnTo>
                  <a:lnTo>
                    <a:pt x="484" y="133"/>
                  </a:lnTo>
                  <a:lnTo>
                    <a:pt x="482" y="129"/>
                  </a:lnTo>
                  <a:lnTo>
                    <a:pt x="485" y="129"/>
                  </a:lnTo>
                  <a:lnTo>
                    <a:pt x="478" y="128"/>
                  </a:lnTo>
                  <a:lnTo>
                    <a:pt x="475" y="123"/>
                  </a:lnTo>
                  <a:lnTo>
                    <a:pt x="470" y="119"/>
                  </a:lnTo>
                  <a:lnTo>
                    <a:pt x="466" y="119"/>
                  </a:lnTo>
                  <a:lnTo>
                    <a:pt x="463" y="117"/>
                  </a:lnTo>
                  <a:lnTo>
                    <a:pt x="461" y="107"/>
                  </a:lnTo>
                  <a:lnTo>
                    <a:pt x="466" y="104"/>
                  </a:lnTo>
                  <a:lnTo>
                    <a:pt x="472" y="105"/>
                  </a:lnTo>
                  <a:lnTo>
                    <a:pt x="468" y="99"/>
                  </a:lnTo>
                  <a:lnTo>
                    <a:pt x="461" y="95"/>
                  </a:lnTo>
                  <a:lnTo>
                    <a:pt x="461" y="93"/>
                  </a:lnTo>
                  <a:lnTo>
                    <a:pt x="460" y="95"/>
                  </a:lnTo>
                  <a:lnTo>
                    <a:pt x="458" y="93"/>
                  </a:lnTo>
                  <a:lnTo>
                    <a:pt x="463" y="92"/>
                  </a:lnTo>
                  <a:lnTo>
                    <a:pt x="463" y="90"/>
                  </a:lnTo>
                  <a:lnTo>
                    <a:pt x="456" y="92"/>
                  </a:lnTo>
                  <a:lnTo>
                    <a:pt x="441" y="75"/>
                  </a:lnTo>
                  <a:lnTo>
                    <a:pt x="444" y="66"/>
                  </a:lnTo>
                  <a:lnTo>
                    <a:pt x="446" y="59"/>
                  </a:lnTo>
                  <a:lnTo>
                    <a:pt x="441" y="44"/>
                  </a:lnTo>
                  <a:lnTo>
                    <a:pt x="436" y="32"/>
                  </a:lnTo>
                  <a:lnTo>
                    <a:pt x="436" y="30"/>
                  </a:lnTo>
                  <a:lnTo>
                    <a:pt x="431" y="20"/>
                  </a:lnTo>
                  <a:lnTo>
                    <a:pt x="427" y="11"/>
                  </a:lnTo>
                  <a:lnTo>
                    <a:pt x="422" y="3"/>
                  </a:lnTo>
                  <a:lnTo>
                    <a:pt x="429" y="10"/>
                  </a:lnTo>
                  <a:lnTo>
                    <a:pt x="431" y="8"/>
                  </a:lnTo>
                  <a:lnTo>
                    <a:pt x="434" y="6"/>
                  </a:lnTo>
                  <a:lnTo>
                    <a:pt x="437" y="5"/>
                  </a:lnTo>
                  <a:lnTo>
                    <a:pt x="441" y="0"/>
                  </a:lnTo>
                  <a:lnTo>
                    <a:pt x="470" y="23"/>
                  </a:lnTo>
                  <a:lnTo>
                    <a:pt x="485" y="27"/>
                  </a:lnTo>
                  <a:lnTo>
                    <a:pt x="495" y="25"/>
                  </a:lnTo>
                  <a:lnTo>
                    <a:pt x="492" y="27"/>
                  </a:lnTo>
                  <a:lnTo>
                    <a:pt x="495" y="27"/>
                  </a:lnTo>
                  <a:lnTo>
                    <a:pt x="501" y="23"/>
                  </a:lnTo>
                  <a:lnTo>
                    <a:pt x="501" y="22"/>
                  </a:lnTo>
                  <a:lnTo>
                    <a:pt x="504" y="22"/>
                  </a:lnTo>
                  <a:lnTo>
                    <a:pt x="504" y="20"/>
                  </a:lnTo>
                  <a:lnTo>
                    <a:pt x="506" y="20"/>
                  </a:lnTo>
                  <a:lnTo>
                    <a:pt x="531" y="20"/>
                  </a:lnTo>
                  <a:lnTo>
                    <a:pt x="533" y="25"/>
                  </a:lnTo>
                  <a:lnTo>
                    <a:pt x="531" y="22"/>
                  </a:lnTo>
                  <a:lnTo>
                    <a:pt x="531" y="25"/>
                  </a:lnTo>
                  <a:lnTo>
                    <a:pt x="528" y="22"/>
                  </a:lnTo>
                  <a:lnTo>
                    <a:pt x="526" y="22"/>
                  </a:lnTo>
                  <a:lnTo>
                    <a:pt x="533" y="27"/>
                  </a:lnTo>
                  <a:lnTo>
                    <a:pt x="535" y="25"/>
                  </a:lnTo>
                  <a:lnTo>
                    <a:pt x="545" y="34"/>
                  </a:lnTo>
                  <a:lnTo>
                    <a:pt x="545" y="32"/>
                  </a:lnTo>
                  <a:lnTo>
                    <a:pt x="562" y="35"/>
                  </a:lnTo>
                  <a:lnTo>
                    <a:pt x="566" y="39"/>
                  </a:lnTo>
                  <a:lnTo>
                    <a:pt x="560" y="37"/>
                  </a:lnTo>
                  <a:lnTo>
                    <a:pt x="564" y="41"/>
                  </a:lnTo>
                  <a:lnTo>
                    <a:pt x="559" y="42"/>
                  </a:lnTo>
                  <a:lnTo>
                    <a:pt x="562" y="44"/>
                  </a:lnTo>
                  <a:lnTo>
                    <a:pt x="560" y="49"/>
                  </a:lnTo>
                  <a:lnTo>
                    <a:pt x="562" y="44"/>
                  </a:lnTo>
                  <a:lnTo>
                    <a:pt x="566" y="42"/>
                  </a:lnTo>
                  <a:lnTo>
                    <a:pt x="567" y="44"/>
                  </a:lnTo>
                  <a:lnTo>
                    <a:pt x="574" y="47"/>
                  </a:lnTo>
                  <a:lnTo>
                    <a:pt x="567" y="42"/>
                  </a:lnTo>
                  <a:lnTo>
                    <a:pt x="567" y="37"/>
                  </a:lnTo>
                  <a:lnTo>
                    <a:pt x="564" y="35"/>
                  </a:lnTo>
                  <a:lnTo>
                    <a:pt x="574" y="37"/>
                  </a:lnTo>
                  <a:lnTo>
                    <a:pt x="583" y="41"/>
                  </a:lnTo>
                  <a:lnTo>
                    <a:pt x="579" y="39"/>
                  </a:lnTo>
                  <a:lnTo>
                    <a:pt x="581" y="42"/>
                  </a:lnTo>
                  <a:lnTo>
                    <a:pt x="576" y="39"/>
                  </a:lnTo>
                  <a:lnTo>
                    <a:pt x="578" y="44"/>
                  </a:lnTo>
                  <a:lnTo>
                    <a:pt x="579" y="42"/>
                  </a:lnTo>
                  <a:lnTo>
                    <a:pt x="583" y="46"/>
                  </a:lnTo>
                  <a:lnTo>
                    <a:pt x="583" y="42"/>
                  </a:lnTo>
                  <a:lnTo>
                    <a:pt x="588" y="49"/>
                  </a:lnTo>
                  <a:lnTo>
                    <a:pt x="593" y="51"/>
                  </a:lnTo>
                  <a:lnTo>
                    <a:pt x="591" y="49"/>
                  </a:lnTo>
                  <a:lnTo>
                    <a:pt x="601" y="56"/>
                  </a:lnTo>
                  <a:lnTo>
                    <a:pt x="613" y="58"/>
                  </a:lnTo>
                  <a:lnTo>
                    <a:pt x="625" y="58"/>
                  </a:lnTo>
                  <a:lnTo>
                    <a:pt x="632" y="59"/>
                  </a:lnTo>
                  <a:lnTo>
                    <a:pt x="632" y="61"/>
                  </a:lnTo>
                  <a:lnTo>
                    <a:pt x="629" y="59"/>
                  </a:lnTo>
                  <a:lnTo>
                    <a:pt x="629" y="63"/>
                  </a:lnTo>
                  <a:lnTo>
                    <a:pt x="634" y="66"/>
                  </a:lnTo>
                  <a:lnTo>
                    <a:pt x="634" y="68"/>
                  </a:lnTo>
                  <a:lnTo>
                    <a:pt x="636" y="70"/>
                  </a:lnTo>
                  <a:lnTo>
                    <a:pt x="641" y="73"/>
                  </a:lnTo>
                  <a:lnTo>
                    <a:pt x="641" y="76"/>
                  </a:lnTo>
                  <a:lnTo>
                    <a:pt x="636" y="76"/>
                  </a:lnTo>
                  <a:lnTo>
                    <a:pt x="627" y="73"/>
                  </a:lnTo>
                  <a:lnTo>
                    <a:pt x="631" y="76"/>
                  </a:lnTo>
                  <a:lnTo>
                    <a:pt x="629" y="80"/>
                  </a:lnTo>
                  <a:lnTo>
                    <a:pt x="631" y="78"/>
                  </a:lnTo>
                  <a:lnTo>
                    <a:pt x="636" y="82"/>
                  </a:lnTo>
                  <a:lnTo>
                    <a:pt x="637" y="80"/>
                  </a:lnTo>
                  <a:lnTo>
                    <a:pt x="641" y="80"/>
                  </a:lnTo>
                  <a:lnTo>
                    <a:pt x="644" y="83"/>
                  </a:lnTo>
                  <a:lnTo>
                    <a:pt x="644" y="80"/>
                  </a:lnTo>
                  <a:lnTo>
                    <a:pt x="648" y="82"/>
                  </a:lnTo>
                  <a:lnTo>
                    <a:pt x="648" y="80"/>
                  </a:lnTo>
                  <a:lnTo>
                    <a:pt x="649" y="82"/>
                  </a:lnTo>
                  <a:lnTo>
                    <a:pt x="646" y="83"/>
                  </a:lnTo>
                  <a:lnTo>
                    <a:pt x="648" y="83"/>
                  </a:lnTo>
                  <a:lnTo>
                    <a:pt x="649" y="82"/>
                  </a:lnTo>
                  <a:lnTo>
                    <a:pt x="653" y="88"/>
                  </a:lnTo>
                  <a:lnTo>
                    <a:pt x="651" y="90"/>
                  </a:lnTo>
                  <a:lnTo>
                    <a:pt x="648" y="90"/>
                  </a:lnTo>
                  <a:lnTo>
                    <a:pt x="656" y="99"/>
                  </a:lnTo>
                  <a:lnTo>
                    <a:pt x="661" y="99"/>
                  </a:lnTo>
                  <a:lnTo>
                    <a:pt x="673" y="105"/>
                  </a:lnTo>
                  <a:lnTo>
                    <a:pt x="678" y="111"/>
                  </a:lnTo>
                  <a:lnTo>
                    <a:pt x="678" y="114"/>
                  </a:lnTo>
                  <a:lnTo>
                    <a:pt x="680" y="112"/>
                  </a:lnTo>
                  <a:lnTo>
                    <a:pt x="683" y="116"/>
                  </a:lnTo>
                  <a:lnTo>
                    <a:pt x="687" y="119"/>
                  </a:lnTo>
                  <a:lnTo>
                    <a:pt x="680" y="119"/>
                  </a:lnTo>
                  <a:lnTo>
                    <a:pt x="685" y="126"/>
                  </a:lnTo>
                  <a:lnTo>
                    <a:pt x="677" y="121"/>
                  </a:lnTo>
                  <a:lnTo>
                    <a:pt x="690" y="129"/>
                  </a:lnTo>
                  <a:lnTo>
                    <a:pt x="687" y="129"/>
                  </a:lnTo>
                  <a:lnTo>
                    <a:pt x="689" y="131"/>
                  </a:lnTo>
                  <a:lnTo>
                    <a:pt x="685" y="131"/>
                  </a:lnTo>
                  <a:lnTo>
                    <a:pt x="695" y="140"/>
                  </a:lnTo>
                  <a:lnTo>
                    <a:pt x="697" y="138"/>
                  </a:lnTo>
                  <a:lnTo>
                    <a:pt x="704" y="141"/>
                  </a:lnTo>
                  <a:lnTo>
                    <a:pt x="711" y="146"/>
                  </a:lnTo>
                  <a:lnTo>
                    <a:pt x="709" y="148"/>
                  </a:lnTo>
                  <a:lnTo>
                    <a:pt x="719" y="150"/>
                  </a:lnTo>
                  <a:lnTo>
                    <a:pt x="725" y="153"/>
                  </a:lnTo>
                  <a:lnTo>
                    <a:pt x="738" y="165"/>
                  </a:lnTo>
                  <a:lnTo>
                    <a:pt x="738" y="169"/>
                  </a:lnTo>
                  <a:lnTo>
                    <a:pt x="743" y="170"/>
                  </a:lnTo>
                  <a:lnTo>
                    <a:pt x="748" y="176"/>
                  </a:lnTo>
                  <a:lnTo>
                    <a:pt x="750" y="179"/>
                  </a:lnTo>
                  <a:lnTo>
                    <a:pt x="779" y="198"/>
                  </a:lnTo>
                  <a:lnTo>
                    <a:pt x="781" y="203"/>
                  </a:lnTo>
                  <a:lnTo>
                    <a:pt x="791" y="211"/>
                  </a:lnTo>
                  <a:lnTo>
                    <a:pt x="807" y="217"/>
                  </a:lnTo>
                  <a:lnTo>
                    <a:pt x="805" y="220"/>
                  </a:lnTo>
                  <a:lnTo>
                    <a:pt x="807" y="218"/>
                  </a:lnTo>
                  <a:lnTo>
                    <a:pt x="812" y="220"/>
                  </a:lnTo>
                  <a:lnTo>
                    <a:pt x="819" y="223"/>
                  </a:lnTo>
                  <a:lnTo>
                    <a:pt x="819" y="225"/>
                  </a:lnTo>
                  <a:lnTo>
                    <a:pt x="820" y="223"/>
                  </a:lnTo>
                  <a:lnTo>
                    <a:pt x="830" y="232"/>
                  </a:lnTo>
                  <a:lnTo>
                    <a:pt x="834" y="240"/>
                  </a:lnTo>
                  <a:lnTo>
                    <a:pt x="842" y="247"/>
                  </a:lnTo>
                  <a:lnTo>
                    <a:pt x="846" y="252"/>
                  </a:lnTo>
                  <a:lnTo>
                    <a:pt x="848" y="254"/>
                  </a:lnTo>
                  <a:lnTo>
                    <a:pt x="849" y="254"/>
                  </a:lnTo>
                  <a:lnTo>
                    <a:pt x="848" y="252"/>
                  </a:lnTo>
                  <a:lnTo>
                    <a:pt x="853" y="256"/>
                  </a:lnTo>
                  <a:lnTo>
                    <a:pt x="836" y="290"/>
                  </a:lnTo>
                  <a:lnTo>
                    <a:pt x="798" y="364"/>
                  </a:lnTo>
                  <a:lnTo>
                    <a:pt x="735" y="485"/>
                  </a:lnTo>
                  <a:lnTo>
                    <a:pt x="709" y="536"/>
                  </a:lnTo>
                  <a:lnTo>
                    <a:pt x="718" y="545"/>
                  </a:lnTo>
                  <a:lnTo>
                    <a:pt x="719" y="541"/>
                  </a:lnTo>
                  <a:lnTo>
                    <a:pt x="728" y="551"/>
                  </a:lnTo>
                  <a:lnTo>
                    <a:pt x="736" y="548"/>
                  </a:lnTo>
                  <a:lnTo>
                    <a:pt x="748" y="555"/>
                  </a:lnTo>
                  <a:lnTo>
                    <a:pt x="742" y="562"/>
                  </a:lnTo>
                  <a:lnTo>
                    <a:pt x="748" y="572"/>
                  </a:lnTo>
                  <a:lnTo>
                    <a:pt x="748" y="577"/>
                  </a:lnTo>
                  <a:lnTo>
                    <a:pt x="760" y="606"/>
                  </a:lnTo>
                  <a:lnTo>
                    <a:pt x="759" y="618"/>
                  </a:lnTo>
                  <a:lnTo>
                    <a:pt x="776" y="616"/>
                  </a:lnTo>
                  <a:lnTo>
                    <a:pt x="781" y="618"/>
                  </a:lnTo>
                  <a:lnTo>
                    <a:pt x="784" y="615"/>
                  </a:lnTo>
                  <a:lnTo>
                    <a:pt x="788" y="610"/>
                  </a:lnTo>
                  <a:lnTo>
                    <a:pt x="793" y="610"/>
                  </a:lnTo>
                  <a:lnTo>
                    <a:pt x="793" y="606"/>
                  </a:lnTo>
                  <a:lnTo>
                    <a:pt x="807" y="606"/>
                  </a:lnTo>
                  <a:lnTo>
                    <a:pt x="813" y="606"/>
                  </a:lnTo>
                  <a:lnTo>
                    <a:pt x="820" y="618"/>
                  </a:lnTo>
                  <a:lnTo>
                    <a:pt x="819" y="622"/>
                  </a:lnTo>
                  <a:lnTo>
                    <a:pt x="815" y="623"/>
                  </a:lnTo>
                  <a:lnTo>
                    <a:pt x="817" y="625"/>
                  </a:lnTo>
                  <a:lnTo>
                    <a:pt x="817" y="627"/>
                  </a:lnTo>
                  <a:lnTo>
                    <a:pt x="817" y="628"/>
                  </a:lnTo>
                  <a:lnTo>
                    <a:pt x="822" y="634"/>
                  </a:lnTo>
                  <a:lnTo>
                    <a:pt x="822" y="639"/>
                  </a:lnTo>
                  <a:lnTo>
                    <a:pt x="825" y="639"/>
                  </a:lnTo>
                  <a:lnTo>
                    <a:pt x="825" y="645"/>
                  </a:lnTo>
                  <a:lnTo>
                    <a:pt x="825" y="651"/>
                  </a:lnTo>
                  <a:lnTo>
                    <a:pt x="832" y="657"/>
                  </a:lnTo>
                  <a:lnTo>
                    <a:pt x="837" y="671"/>
                  </a:lnTo>
                  <a:lnTo>
                    <a:pt x="836" y="678"/>
                  </a:lnTo>
                  <a:lnTo>
                    <a:pt x="837" y="683"/>
                  </a:lnTo>
                  <a:lnTo>
                    <a:pt x="839" y="685"/>
                  </a:lnTo>
                  <a:lnTo>
                    <a:pt x="844" y="719"/>
                  </a:lnTo>
                  <a:lnTo>
                    <a:pt x="846" y="726"/>
                  </a:lnTo>
                  <a:lnTo>
                    <a:pt x="841" y="729"/>
                  </a:lnTo>
                  <a:lnTo>
                    <a:pt x="848" y="733"/>
                  </a:lnTo>
                  <a:lnTo>
                    <a:pt x="842" y="738"/>
                  </a:lnTo>
                  <a:lnTo>
                    <a:pt x="848" y="743"/>
                  </a:lnTo>
                  <a:lnTo>
                    <a:pt x="846" y="750"/>
                  </a:lnTo>
                  <a:lnTo>
                    <a:pt x="851" y="753"/>
                  </a:lnTo>
                  <a:lnTo>
                    <a:pt x="860" y="763"/>
                  </a:lnTo>
                  <a:lnTo>
                    <a:pt x="866" y="769"/>
                  </a:lnTo>
                  <a:lnTo>
                    <a:pt x="868" y="774"/>
                  </a:lnTo>
                  <a:lnTo>
                    <a:pt x="871" y="775"/>
                  </a:lnTo>
                  <a:lnTo>
                    <a:pt x="870" y="779"/>
                  </a:lnTo>
                  <a:lnTo>
                    <a:pt x="878" y="782"/>
                  </a:lnTo>
                  <a:lnTo>
                    <a:pt x="877" y="791"/>
                  </a:lnTo>
                  <a:lnTo>
                    <a:pt x="871" y="794"/>
                  </a:lnTo>
                  <a:lnTo>
                    <a:pt x="868" y="803"/>
                  </a:lnTo>
                  <a:lnTo>
                    <a:pt x="868" y="813"/>
                  </a:lnTo>
                  <a:lnTo>
                    <a:pt x="865" y="815"/>
                  </a:lnTo>
                  <a:lnTo>
                    <a:pt x="854" y="823"/>
                  </a:lnTo>
                  <a:lnTo>
                    <a:pt x="848" y="827"/>
                  </a:lnTo>
                  <a:lnTo>
                    <a:pt x="849" y="823"/>
                  </a:lnTo>
                  <a:lnTo>
                    <a:pt x="846" y="827"/>
                  </a:lnTo>
                  <a:lnTo>
                    <a:pt x="848" y="818"/>
                  </a:lnTo>
                  <a:lnTo>
                    <a:pt x="846" y="823"/>
                  </a:lnTo>
                  <a:lnTo>
                    <a:pt x="842" y="825"/>
                  </a:lnTo>
                  <a:lnTo>
                    <a:pt x="841" y="821"/>
                  </a:lnTo>
                  <a:lnTo>
                    <a:pt x="842" y="816"/>
                  </a:lnTo>
                  <a:lnTo>
                    <a:pt x="841" y="815"/>
                  </a:lnTo>
                  <a:lnTo>
                    <a:pt x="848" y="813"/>
                  </a:lnTo>
                  <a:lnTo>
                    <a:pt x="849" y="815"/>
                  </a:lnTo>
                  <a:lnTo>
                    <a:pt x="858" y="808"/>
                  </a:lnTo>
                  <a:lnTo>
                    <a:pt x="849" y="813"/>
                  </a:lnTo>
                  <a:lnTo>
                    <a:pt x="848" y="811"/>
                  </a:lnTo>
                  <a:lnTo>
                    <a:pt x="844" y="813"/>
                  </a:lnTo>
                  <a:lnTo>
                    <a:pt x="842" y="810"/>
                  </a:lnTo>
                  <a:lnTo>
                    <a:pt x="842" y="808"/>
                  </a:lnTo>
                  <a:lnTo>
                    <a:pt x="848" y="804"/>
                  </a:lnTo>
                  <a:lnTo>
                    <a:pt x="854" y="808"/>
                  </a:lnTo>
                  <a:lnTo>
                    <a:pt x="854" y="806"/>
                  </a:lnTo>
                  <a:lnTo>
                    <a:pt x="849" y="804"/>
                  </a:lnTo>
                  <a:lnTo>
                    <a:pt x="854" y="791"/>
                  </a:lnTo>
                  <a:lnTo>
                    <a:pt x="853" y="787"/>
                  </a:lnTo>
                  <a:lnTo>
                    <a:pt x="854" y="786"/>
                  </a:lnTo>
                  <a:lnTo>
                    <a:pt x="853" y="786"/>
                  </a:lnTo>
                  <a:lnTo>
                    <a:pt x="851" y="779"/>
                  </a:lnTo>
                  <a:lnTo>
                    <a:pt x="856" y="775"/>
                  </a:lnTo>
                  <a:lnTo>
                    <a:pt x="848" y="777"/>
                  </a:lnTo>
                  <a:lnTo>
                    <a:pt x="846" y="775"/>
                  </a:lnTo>
                  <a:lnTo>
                    <a:pt x="832" y="775"/>
                  </a:lnTo>
                  <a:lnTo>
                    <a:pt x="836" y="779"/>
                  </a:lnTo>
                  <a:lnTo>
                    <a:pt x="832" y="780"/>
                  </a:lnTo>
                  <a:lnTo>
                    <a:pt x="832" y="784"/>
                  </a:lnTo>
                  <a:lnTo>
                    <a:pt x="830" y="786"/>
                  </a:lnTo>
                  <a:lnTo>
                    <a:pt x="829" y="782"/>
                  </a:lnTo>
                  <a:lnTo>
                    <a:pt x="829" y="786"/>
                  </a:lnTo>
                  <a:lnTo>
                    <a:pt x="827" y="789"/>
                  </a:lnTo>
                  <a:lnTo>
                    <a:pt x="824" y="784"/>
                  </a:lnTo>
                  <a:lnTo>
                    <a:pt x="824" y="777"/>
                  </a:lnTo>
                  <a:lnTo>
                    <a:pt x="825" y="779"/>
                  </a:lnTo>
                  <a:lnTo>
                    <a:pt x="827" y="775"/>
                  </a:lnTo>
                  <a:lnTo>
                    <a:pt x="829" y="777"/>
                  </a:lnTo>
                  <a:lnTo>
                    <a:pt x="830" y="772"/>
                  </a:lnTo>
                  <a:lnTo>
                    <a:pt x="834" y="772"/>
                  </a:lnTo>
                  <a:lnTo>
                    <a:pt x="836" y="765"/>
                  </a:lnTo>
                  <a:lnTo>
                    <a:pt x="848" y="767"/>
                  </a:lnTo>
                  <a:lnTo>
                    <a:pt x="839" y="763"/>
                  </a:lnTo>
                  <a:lnTo>
                    <a:pt x="839" y="758"/>
                  </a:lnTo>
                  <a:lnTo>
                    <a:pt x="836" y="755"/>
                  </a:lnTo>
                  <a:lnTo>
                    <a:pt x="836" y="751"/>
                  </a:lnTo>
                  <a:lnTo>
                    <a:pt x="832" y="748"/>
                  </a:lnTo>
                  <a:lnTo>
                    <a:pt x="836" y="745"/>
                  </a:lnTo>
                  <a:lnTo>
                    <a:pt x="830" y="743"/>
                  </a:lnTo>
                  <a:lnTo>
                    <a:pt x="832" y="743"/>
                  </a:lnTo>
                  <a:lnTo>
                    <a:pt x="832" y="739"/>
                  </a:lnTo>
                  <a:lnTo>
                    <a:pt x="837" y="738"/>
                  </a:lnTo>
                  <a:lnTo>
                    <a:pt x="832" y="739"/>
                  </a:lnTo>
                  <a:lnTo>
                    <a:pt x="829" y="733"/>
                  </a:lnTo>
                  <a:lnTo>
                    <a:pt x="827" y="728"/>
                  </a:lnTo>
                  <a:lnTo>
                    <a:pt x="830" y="729"/>
                  </a:lnTo>
                  <a:lnTo>
                    <a:pt x="830" y="724"/>
                  </a:lnTo>
                  <a:lnTo>
                    <a:pt x="829" y="726"/>
                  </a:lnTo>
                  <a:lnTo>
                    <a:pt x="824" y="721"/>
                  </a:lnTo>
                  <a:lnTo>
                    <a:pt x="825" y="719"/>
                  </a:lnTo>
                  <a:lnTo>
                    <a:pt x="824" y="719"/>
                  </a:lnTo>
                  <a:lnTo>
                    <a:pt x="822" y="717"/>
                  </a:lnTo>
                  <a:lnTo>
                    <a:pt x="820" y="719"/>
                  </a:lnTo>
                  <a:lnTo>
                    <a:pt x="817" y="716"/>
                  </a:lnTo>
                  <a:lnTo>
                    <a:pt x="815" y="714"/>
                  </a:lnTo>
                  <a:lnTo>
                    <a:pt x="819" y="712"/>
                  </a:lnTo>
                  <a:lnTo>
                    <a:pt x="824" y="714"/>
                  </a:lnTo>
                  <a:lnTo>
                    <a:pt x="829" y="712"/>
                  </a:lnTo>
                  <a:lnTo>
                    <a:pt x="825" y="712"/>
                  </a:lnTo>
                  <a:lnTo>
                    <a:pt x="820" y="710"/>
                  </a:lnTo>
                  <a:lnTo>
                    <a:pt x="824" y="707"/>
                  </a:lnTo>
                  <a:lnTo>
                    <a:pt x="822" y="707"/>
                  </a:lnTo>
                  <a:lnTo>
                    <a:pt x="822" y="702"/>
                  </a:lnTo>
                  <a:lnTo>
                    <a:pt x="827" y="702"/>
                  </a:lnTo>
                  <a:lnTo>
                    <a:pt x="820" y="700"/>
                  </a:lnTo>
                  <a:lnTo>
                    <a:pt x="820" y="697"/>
                  </a:lnTo>
                  <a:lnTo>
                    <a:pt x="822" y="695"/>
                  </a:lnTo>
                  <a:lnTo>
                    <a:pt x="832" y="707"/>
                  </a:lnTo>
                  <a:lnTo>
                    <a:pt x="824" y="693"/>
                  </a:lnTo>
                  <a:lnTo>
                    <a:pt x="827" y="688"/>
                  </a:lnTo>
                  <a:lnTo>
                    <a:pt x="836" y="695"/>
                  </a:lnTo>
                  <a:lnTo>
                    <a:pt x="827" y="688"/>
                  </a:lnTo>
                  <a:lnTo>
                    <a:pt x="825" y="688"/>
                  </a:lnTo>
                  <a:lnTo>
                    <a:pt x="822" y="692"/>
                  </a:lnTo>
                  <a:lnTo>
                    <a:pt x="820" y="685"/>
                  </a:lnTo>
                  <a:lnTo>
                    <a:pt x="822" y="685"/>
                  </a:lnTo>
                  <a:lnTo>
                    <a:pt x="824" y="686"/>
                  </a:lnTo>
                  <a:lnTo>
                    <a:pt x="825" y="685"/>
                  </a:lnTo>
                  <a:lnTo>
                    <a:pt x="824" y="681"/>
                  </a:lnTo>
                  <a:lnTo>
                    <a:pt x="827" y="680"/>
                  </a:lnTo>
                  <a:lnTo>
                    <a:pt x="820" y="683"/>
                  </a:lnTo>
                  <a:lnTo>
                    <a:pt x="819" y="678"/>
                  </a:lnTo>
                  <a:lnTo>
                    <a:pt x="820" y="671"/>
                  </a:lnTo>
                  <a:lnTo>
                    <a:pt x="824" y="671"/>
                  </a:lnTo>
                  <a:lnTo>
                    <a:pt x="824" y="668"/>
                  </a:lnTo>
                  <a:lnTo>
                    <a:pt x="827" y="666"/>
                  </a:lnTo>
                  <a:lnTo>
                    <a:pt x="830" y="666"/>
                  </a:lnTo>
                  <a:lnTo>
                    <a:pt x="825" y="664"/>
                  </a:lnTo>
                  <a:lnTo>
                    <a:pt x="817" y="673"/>
                  </a:lnTo>
                  <a:lnTo>
                    <a:pt x="812" y="664"/>
                  </a:lnTo>
                  <a:lnTo>
                    <a:pt x="807" y="661"/>
                  </a:lnTo>
                  <a:lnTo>
                    <a:pt x="808" y="657"/>
                  </a:lnTo>
                  <a:lnTo>
                    <a:pt x="807" y="649"/>
                  </a:lnTo>
                  <a:lnTo>
                    <a:pt x="808" y="651"/>
                  </a:lnTo>
                  <a:lnTo>
                    <a:pt x="810" y="645"/>
                  </a:lnTo>
                  <a:lnTo>
                    <a:pt x="807" y="647"/>
                  </a:lnTo>
                  <a:lnTo>
                    <a:pt x="807" y="642"/>
                  </a:lnTo>
                  <a:lnTo>
                    <a:pt x="808" y="637"/>
                  </a:lnTo>
                  <a:lnTo>
                    <a:pt x="808" y="625"/>
                  </a:lnTo>
                  <a:lnTo>
                    <a:pt x="808" y="623"/>
                  </a:lnTo>
                  <a:lnTo>
                    <a:pt x="812" y="620"/>
                  </a:lnTo>
                  <a:lnTo>
                    <a:pt x="808" y="623"/>
                  </a:lnTo>
                  <a:lnTo>
                    <a:pt x="808" y="625"/>
                  </a:lnTo>
                  <a:lnTo>
                    <a:pt x="805" y="622"/>
                  </a:lnTo>
                  <a:lnTo>
                    <a:pt x="807" y="628"/>
                  </a:lnTo>
                  <a:lnTo>
                    <a:pt x="807" y="632"/>
                  </a:lnTo>
                  <a:lnTo>
                    <a:pt x="805" y="628"/>
                  </a:lnTo>
                  <a:lnTo>
                    <a:pt x="803" y="625"/>
                  </a:lnTo>
                  <a:lnTo>
                    <a:pt x="805" y="632"/>
                  </a:lnTo>
                  <a:lnTo>
                    <a:pt x="803" y="637"/>
                  </a:lnTo>
                  <a:lnTo>
                    <a:pt x="803" y="649"/>
                  </a:lnTo>
                  <a:lnTo>
                    <a:pt x="801" y="651"/>
                  </a:lnTo>
                  <a:lnTo>
                    <a:pt x="801" y="657"/>
                  </a:lnTo>
                  <a:lnTo>
                    <a:pt x="798" y="664"/>
                  </a:lnTo>
                  <a:lnTo>
                    <a:pt x="793" y="661"/>
                  </a:lnTo>
                  <a:lnTo>
                    <a:pt x="793" y="652"/>
                  </a:lnTo>
                  <a:lnTo>
                    <a:pt x="793" y="656"/>
                  </a:lnTo>
                  <a:lnTo>
                    <a:pt x="789" y="652"/>
                  </a:lnTo>
                  <a:lnTo>
                    <a:pt x="783" y="651"/>
                  </a:lnTo>
                  <a:lnTo>
                    <a:pt x="784" y="649"/>
                  </a:lnTo>
                  <a:lnTo>
                    <a:pt x="783" y="647"/>
                  </a:lnTo>
                  <a:lnTo>
                    <a:pt x="786" y="649"/>
                  </a:lnTo>
                  <a:lnTo>
                    <a:pt x="786" y="644"/>
                  </a:lnTo>
                  <a:lnTo>
                    <a:pt x="788" y="644"/>
                  </a:lnTo>
                  <a:lnTo>
                    <a:pt x="786" y="635"/>
                  </a:lnTo>
                  <a:lnTo>
                    <a:pt x="793" y="635"/>
                  </a:lnTo>
                  <a:lnTo>
                    <a:pt x="789" y="632"/>
                  </a:lnTo>
                  <a:lnTo>
                    <a:pt x="788" y="634"/>
                  </a:lnTo>
                  <a:lnTo>
                    <a:pt x="788" y="632"/>
                  </a:lnTo>
                  <a:lnTo>
                    <a:pt x="788" y="627"/>
                  </a:lnTo>
                  <a:lnTo>
                    <a:pt x="786" y="630"/>
                  </a:lnTo>
                  <a:lnTo>
                    <a:pt x="784" y="630"/>
                  </a:lnTo>
                  <a:lnTo>
                    <a:pt x="788" y="630"/>
                  </a:lnTo>
                  <a:lnTo>
                    <a:pt x="786" y="634"/>
                  </a:lnTo>
                  <a:lnTo>
                    <a:pt x="783" y="635"/>
                  </a:lnTo>
                  <a:lnTo>
                    <a:pt x="779" y="632"/>
                  </a:lnTo>
                  <a:lnTo>
                    <a:pt x="783" y="632"/>
                  </a:lnTo>
                  <a:lnTo>
                    <a:pt x="777" y="630"/>
                  </a:lnTo>
                  <a:lnTo>
                    <a:pt x="779" y="625"/>
                  </a:lnTo>
                  <a:lnTo>
                    <a:pt x="777" y="627"/>
                  </a:lnTo>
                  <a:lnTo>
                    <a:pt x="776" y="622"/>
                  </a:lnTo>
                  <a:lnTo>
                    <a:pt x="776" y="627"/>
                  </a:lnTo>
                  <a:lnTo>
                    <a:pt x="774" y="627"/>
                  </a:lnTo>
                  <a:lnTo>
                    <a:pt x="769" y="616"/>
                  </a:lnTo>
                  <a:lnTo>
                    <a:pt x="771" y="623"/>
                  </a:lnTo>
                  <a:lnTo>
                    <a:pt x="767" y="622"/>
                  </a:lnTo>
                  <a:lnTo>
                    <a:pt x="764" y="625"/>
                  </a:lnTo>
                  <a:lnTo>
                    <a:pt x="769" y="623"/>
                  </a:lnTo>
                  <a:lnTo>
                    <a:pt x="776" y="628"/>
                  </a:lnTo>
                  <a:lnTo>
                    <a:pt x="777" y="632"/>
                  </a:lnTo>
                  <a:lnTo>
                    <a:pt x="774" y="628"/>
                  </a:lnTo>
                  <a:lnTo>
                    <a:pt x="774" y="634"/>
                  </a:lnTo>
                  <a:lnTo>
                    <a:pt x="776" y="637"/>
                  </a:lnTo>
                  <a:lnTo>
                    <a:pt x="776" y="634"/>
                  </a:lnTo>
                  <a:lnTo>
                    <a:pt x="779" y="637"/>
                  </a:lnTo>
                  <a:lnTo>
                    <a:pt x="774" y="637"/>
                  </a:lnTo>
                  <a:lnTo>
                    <a:pt x="777" y="640"/>
                  </a:lnTo>
                  <a:lnTo>
                    <a:pt x="779" y="637"/>
                  </a:lnTo>
                  <a:lnTo>
                    <a:pt x="781" y="644"/>
                  </a:lnTo>
                  <a:lnTo>
                    <a:pt x="779" y="644"/>
                  </a:lnTo>
                  <a:lnTo>
                    <a:pt x="781" y="645"/>
                  </a:lnTo>
                  <a:lnTo>
                    <a:pt x="781" y="649"/>
                  </a:lnTo>
                  <a:lnTo>
                    <a:pt x="779" y="651"/>
                  </a:lnTo>
                  <a:lnTo>
                    <a:pt x="774" y="651"/>
                  </a:lnTo>
                  <a:lnTo>
                    <a:pt x="774" y="647"/>
                  </a:lnTo>
                  <a:lnTo>
                    <a:pt x="771" y="644"/>
                  </a:lnTo>
                  <a:lnTo>
                    <a:pt x="771" y="645"/>
                  </a:lnTo>
                  <a:lnTo>
                    <a:pt x="769" y="645"/>
                  </a:lnTo>
                  <a:lnTo>
                    <a:pt x="771" y="647"/>
                  </a:lnTo>
                  <a:lnTo>
                    <a:pt x="772" y="647"/>
                  </a:lnTo>
                  <a:lnTo>
                    <a:pt x="772" y="649"/>
                  </a:lnTo>
                  <a:lnTo>
                    <a:pt x="767" y="645"/>
                  </a:lnTo>
                  <a:lnTo>
                    <a:pt x="767" y="649"/>
                  </a:lnTo>
                  <a:lnTo>
                    <a:pt x="764" y="649"/>
                  </a:lnTo>
                  <a:lnTo>
                    <a:pt x="764" y="647"/>
                  </a:lnTo>
                  <a:lnTo>
                    <a:pt x="766" y="647"/>
                  </a:lnTo>
                  <a:lnTo>
                    <a:pt x="762" y="644"/>
                  </a:lnTo>
                  <a:lnTo>
                    <a:pt x="762" y="642"/>
                  </a:lnTo>
                  <a:lnTo>
                    <a:pt x="760" y="640"/>
                  </a:lnTo>
                  <a:lnTo>
                    <a:pt x="759" y="640"/>
                  </a:lnTo>
                  <a:lnTo>
                    <a:pt x="750" y="627"/>
                  </a:lnTo>
                  <a:lnTo>
                    <a:pt x="755" y="627"/>
                  </a:lnTo>
                  <a:lnTo>
                    <a:pt x="750" y="625"/>
                  </a:lnTo>
                  <a:lnTo>
                    <a:pt x="747" y="618"/>
                  </a:lnTo>
                  <a:lnTo>
                    <a:pt x="748" y="613"/>
                  </a:lnTo>
                  <a:lnTo>
                    <a:pt x="743" y="604"/>
                  </a:lnTo>
                  <a:lnTo>
                    <a:pt x="738" y="599"/>
                  </a:lnTo>
                  <a:lnTo>
                    <a:pt x="740" y="601"/>
                  </a:lnTo>
                  <a:lnTo>
                    <a:pt x="743" y="599"/>
                  </a:lnTo>
                  <a:lnTo>
                    <a:pt x="738" y="599"/>
                  </a:lnTo>
                  <a:lnTo>
                    <a:pt x="730" y="587"/>
                  </a:lnTo>
                  <a:lnTo>
                    <a:pt x="731" y="589"/>
                  </a:lnTo>
                  <a:lnTo>
                    <a:pt x="730" y="586"/>
                  </a:lnTo>
                  <a:lnTo>
                    <a:pt x="728" y="586"/>
                  </a:lnTo>
                  <a:lnTo>
                    <a:pt x="719" y="574"/>
                  </a:lnTo>
                  <a:lnTo>
                    <a:pt x="726" y="574"/>
                  </a:lnTo>
                  <a:lnTo>
                    <a:pt x="730" y="572"/>
                  </a:lnTo>
                  <a:lnTo>
                    <a:pt x="730" y="565"/>
                  </a:lnTo>
                  <a:lnTo>
                    <a:pt x="735" y="562"/>
                  </a:lnTo>
                  <a:lnTo>
                    <a:pt x="736" y="569"/>
                  </a:lnTo>
                  <a:lnTo>
                    <a:pt x="733" y="572"/>
                  </a:lnTo>
                  <a:lnTo>
                    <a:pt x="733" y="577"/>
                  </a:lnTo>
                  <a:lnTo>
                    <a:pt x="731" y="577"/>
                  </a:lnTo>
                  <a:lnTo>
                    <a:pt x="731" y="579"/>
                  </a:lnTo>
                  <a:lnTo>
                    <a:pt x="733" y="577"/>
                  </a:lnTo>
                  <a:lnTo>
                    <a:pt x="736" y="570"/>
                  </a:lnTo>
                  <a:lnTo>
                    <a:pt x="743" y="574"/>
                  </a:lnTo>
                  <a:lnTo>
                    <a:pt x="738" y="569"/>
                  </a:lnTo>
                  <a:lnTo>
                    <a:pt x="735" y="560"/>
                  </a:lnTo>
                  <a:lnTo>
                    <a:pt x="731" y="562"/>
                  </a:lnTo>
                  <a:lnTo>
                    <a:pt x="725" y="563"/>
                  </a:lnTo>
                  <a:lnTo>
                    <a:pt x="711" y="562"/>
                  </a:lnTo>
                  <a:lnTo>
                    <a:pt x="701" y="553"/>
                  </a:lnTo>
                  <a:lnTo>
                    <a:pt x="692" y="546"/>
                  </a:lnTo>
                  <a:lnTo>
                    <a:pt x="699" y="545"/>
                  </a:lnTo>
                  <a:lnTo>
                    <a:pt x="699" y="541"/>
                  </a:lnTo>
                  <a:lnTo>
                    <a:pt x="699" y="538"/>
                  </a:lnTo>
                  <a:lnTo>
                    <a:pt x="695" y="538"/>
                  </a:lnTo>
                  <a:lnTo>
                    <a:pt x="697" y="541"/>
                  </a:lnTo>
                  <a:lnTo>
                    <a:pt x="689" y="541"/>
                  </a:lnTo>
                  <a:lnTo>
                    <a:pt x="672" y="524"/>
                  </a:lnTo>
                  <a:lnTo>
                    <a:pt x="646" y="516"/>
                  </a:lnTo>
                  <a:lnTo>
                    <a:pt x="642" y="512"/>
                  </a:lnTo>
                  <a:lnTo>
                    <a:pt x="644" y="514"/>
                  </a:lnTo>
                  <a:lnTo>
                    <a:pt x="641" y="507"/>
                  </a:lnTo>
                  <a:lnTo>
                    <a:pt x="644" y="505"/>
                  </a:lnTo>
                  <a:lnTo>
                    <a:pt x="636" y="502"/>
                  </a:lnTo>
                  <a:lnTo>
                    <a:pt x="636" y="499"/>
                  </a:lnTo>
                  <a:lnTo>
                    <a:pt x="631" y="495"/>
                  </a:lnTo>
                  <a:lnTo>
                    <a:pt x="636" y="492"/>
                  </a:lnTo>
                  <a:lnTo>
                    <a:pt x="637" y="490"/>
                  </a:lnTo>
                  <a:lnTo>
                    <a:pt x="636" y="490"/>
                  </a:lnTo>
                  <a:lnTo>
                    <a:pt x="641" y="485"/>
                  </a:lnTo>
                  <a:lnTo>
                    <a:pt x="644" y="485"/>
                  </a:lnTo>
                  <a:lnTo>
                    <a:pt x="641" y="485"/>
                  </a:lnTo>
                  <a:lnTo>
                    <a:pt x="639" y="487"/>
                  </a:lnTo>
                  <a:lnTo>
                    <a:pt x="627" y="490"/>
                  </a:lnTo>
                  <a:lnTo>
                    <a:pt x="624" y="488"/>
                  </a:lnTo>
                  <a:lnTo>
                    <a:pt x="620" y="481"/>
                  </a:lnTo>
                  <a:lnTo>
                    <a:pt x="615" y="478"/>
                  </a:lnTo>
                  <a:lnTo>
                    <a:pt x="624" y="475"/>
                  </a:lnTo>
                  <a:lnTo>
                    <a:pt x="619" y="475"/>
                  </a:lnTo>
                  <a:lnTo>
                    <a:pt x="620" y="475"/>
                  </a:lnTo>
                  <a:lnTo>
                    <a:pt x="619" y="473"/>
                  </a:lnTo>
                  <a:lnTo>
                    <a:pt x="620" y="473"/>
                  </a:lnTo>
                  <a:lnTo>
                    <a:pt x="617" y="473"/>
                  </a:lnTo>
                  <a:lnTo>
                    <a:pt x="619" y="471"/>
                  </a:lnTo>
                  <a:lnTo>
                    <a:pt x="612" y="469"/>
                  </a:lnTo>
                  <a:lnTo>
                    <a:pt x="619" y="469"/>
                  </a:lnTo>
                  <a:lnTo>
                    <a:pt x="619" y="466"/>
                  </a:lnTo>
                  <a:lnTo>
                    <a:pt x="613" y="466"/>
                  </a:lnTo>
                  <a:lnTo>
                    <a:pt x="613" y="464"/>
                  </a:lnTo>
                  <a:lnTo>
                    <a:pt x="608" y="466"/>
                  </a:lnTo>
                  <a:lnTo>
                    <a:pt x="605" y="463"/>
                  </a:lnTo>
                  <a:lnTo>
                    <a:pt x="605" y="461"/>
                  </a:lnTo>
                  <a:lnTo>
                    <a:pt x="619" y="464"/>
                  </a:lnTo>
                  <a:lnTo>
                    <a:pt x="617" y="461"/>
                  </a:lnTo>
                  <a:lnTo>
                    <a:pt x="613" y="463"/>
                  </a:lnTo>
                  <a:lnTo>
                    <a:pt x="608" y="459"/>
                  </a:lnTo>
                  <a:lnTo>
                    <a:pt x="608" y="457"/>
                  </a:lnTo>
                  <a:lnTo>
                    <a:pt x="608" y="454"/>
                  </a:lnTo>
                  <a:lnTo>
                    <a:pt x="610" y="456"/>
                  </a:lnTo>
                  <a:lnTo>
                    <a:pt x="608" y="454"/>
                  </a:lnTo>
                  <a:lnTo>
                    <a:pt x="612" y="452"/>
                  </a:lnTo>
                  <a:lnTo>
                    <a:pt x="613" y="454"/>
                  </a:lnTo>
                  <a:lnTo>
                    <a:pt x="612" y="452"/>
                  </a:lnTo>
                  <a:lnTo>
                    <a:pt x="620" y="456"/>
                  </a:lnTo>
                  <a:lnTo>
                    <a:pt x="620" y="454"/>
                  </a:lnTo>
                  <a:lnTo>
                    <a:pt x="613" y="451"/>
                  </a:lnTo>
                  <a:lnTo>
                    <a:pt x="603" y="452"/>
                  </a:lnTo>
                  <a:lnTo>
                    <a:pt x="603" y="451"/>
                  </a:lnTo>
                  <a:lnTo>
                    <a:pt x="605" y="449"/>
                  </a:lnTo>
                  <a:lnTo>
                    <a:pt x="601" y="449"/>
                  </a:lnTo>
                  <a:lnTo>
                    <a:pt x="600" y="449"/>
                  </a:lnTo>
                  <a:lnTo>
                    <a:pt x="600" y="447"/>
                  </a:lnTo>
                  <a:lnTo>
                    <a:pt x="598" y="447"/>
                  </a:lnTo>
                  <a:lnTo>
                    <a:pt x="598" y="449"/>
                  </a:lnTo>
                  <a:lnTo>
                    <a:pt x="595" y="449"/>
                  </a:lnTo>
                  <a:lnTo>
                    <a:pt x="593" y="447"/>
                  </a:lnTo>
                  <a:lnTo>
                    <a:pt x="596" y="446"/>
                  </a:lnTo>
                  <a:lnTo>
                    <a:pt x="595" y="446"/>
                  </a:lnTo>
                  <a:lnTo>
                    <a:pt x="596" y="444"/>
                  </a:lnTo>
                  <a:lnTo>
                    <a:pt x="591" y="446"/>
                  </a:lnTo>
                  <a:lnTo>
                    <a:pt x="596" y="442"/>
                  </a:lnTo>
                  <a:lnTo>
                    <a:pt x="596" y="439"/>
                  </a:lnTo>
                  <a:lnTo>
                    <a:pt x="593" y="442"/>
                  </a:lnTo>
                  <a:lnTo>
                    <a:pt x="591" y="442"/>
                  </a:lnTo>
                  <a:lnTo>
                    <a:pt x="593" y="442"/>
                  </a:lnTo>
                  <a:lnTo>
                    <a:pt x="589" y="447"/>
                  </a:lnTo>
                  <a:lnTo>
                    <a:pt x="588" y="446"/>
                  </a:lnTo>
                  <a:lnTo>
                    <a:pt x="589" y="444"/>
                  </a:lnTo>
                  <a:lnTo>
                    <a:pt x="586" y="444"/>
                  </a:lnTo>
                  <a:lnTo>
                    <a:pt x="586" y="446"/>
                  </a:lnTo>
                  <a:lnTo>
                    <a:pt x="584" y="446"/>
                  </a:lnTo>
                  <a:lnTo>
                    <a:pt x="583" y="439"/>
                  </a:lnTo>
                  <a:lnTo>
                    <a:pt x="595" y="435"/>
                  </a:lnTo>
                  <a:lnTo>
                    <a:pt x="593" y="434"/>
                  </a:lnTo>
                  <a:lnTo>
                    <a:pt x="595" y="434"/>
                  </a:lnTo>
                  <a:lnTo>
                    <a:pt x="584" y="437"/>
                  </a:lnTo>
                  <a:lnTo>
                    <a:pt x="584" y="434"/>
                  </a:lnTo>
                  <a:lnTo>
                    <a:pt x="578" y="432"/>
                  </a:lnTo>
                  <a:lnTo>
                    <a:pt x="579" y="432"/>
                  </a:lnTo>
                  <a:lnTo>
                    <a:pt x="576" y="434"/>
                  </a:lnTo>
                  <a:lnTo>
                    <a:pt x="583" y="435"/>
                  </a:lnTo>
                  <a:lnTo>
                    <a:pt x="579" y="437"/>
                  </a:lnTo>
                  <a:lnTo>
                    <a:pt x="578" y="435"/>
                  </a:lnTo>
                  <a:lnTo>
                    <a:pt x="578" y="437"/>
                  </a:lnTo>
                  <a:lnTo>
                    <a:pt x="576" y="439"/>
                  </a:lnTo>
                  <a:lnTo>
                    <a:pt x="574" y="439"/>
                  </a:lnTo>
                  <a:lnTo>
                    <a:pt x="574" y="440"/>
                  </a:lnTo>
                  <a:lnTo>
                    <a:pt x="567" y="437"/>
                  </a:lnTo>
                  <a:lnTo>
                    <a:pt x="572" y="439"/>
                  </a:lnTo>
                  <a:lnTo>
                    <a:pt x="569" y="439"/>
                  </a:lnTo>
                  <a:lnTo>
                    <a:pt x="567" y="439"/>
                  </a:lnTo>
                  <a:lnTo>
                    <a:pt x="566" y="440"/>
                  </a:lnTo>
                  <a:lnTo>
                    <a:pt x="574" y="440"/>
                  </a:lnTo>
                  <a:lnTo>
                    <a:pt x="569" y="446"/>
                  </a:lnTo>
                  <a:lnTo>
                    <a:pt x="576" y="442"/>
                  </a:lnTo>
                  <a:lnTo>
                    <a:pt x="574" y="447"/>
                  </a:lnTo>
                  <a:lnTo>
                    <a:pt x="569" y="449"/>
                  </a:lnTo>
                  <a:lnTo>
                    <a:pt x="567" y="446"/>
                  </a:lnTo>
                  <a:lnTo>
                    <a:pt x="562" y="447"/>
                  </a:lnTo>
                  <a:lnTo>
                    <a:pt x="567" y="447"/>
                  </a:lnTo>
                  <a:lnTo>
                    <a:pt x="569" y="452"/>
                  </a:lnTo>
                  <a:lnTo>
                    <a:pt x="571" y="451"/>
                  </a:lnTo>
                  <a:lnTo>
                    <a:pt x="572" y="451"/>
                  </a:lnTo>
                  <a:lnTo>
                    <a:pt x="572" y="452"/>
                  </a:lnTo>
                  <a:lnTo>
                    <a:pt x="576" y="449"/>
                  </a:lnTo>
                  <a:lnTo>
                    <a:pt x="576" y="456"/>
                  </a:lnTo>
                  <a:lnTo>
                    <a:pt x="572" y="456"/>
                  </a:lnTo>
                  <a:lnTo>
                    <a:pt x="571" y="454"/>
                  </a:lnTo>
                  <a:lnTo>
                    <a:pt x="571" y="457"/>
                  </a:lnTo>
                  <a:lnTo>
                    <a:pt x="569" y="454"/>
                  </a:lnTo>
                  <a:lnTo>
                    <a:pt x="569" y="456"/>
                  </a:lnTo>
                  <a:lnTo>
                    <a:pt x="564" y="457"/>
                  </a:lnTo>
                  <a:lnTo>
                    <a:pt x="564" y="456"/>
                  </a:lnTo>
                  <a:lnTo>
                    <a:pt x="564" y="457"/>
                  </a:lnTo>
                  <a:lnTo>
                    <a:pt x="560" y="459"/>
                  </a:lnTo>
                  <a:lnTo>
                    <a:pt x="567" y="459"/>
                  </a:lnTo>
                  <a:lnTo>
                    <a:pt x="566" y="459"/>
                  </a:lnTo>
                  <a:lnTo>
                    <a:pt x="566" y="461"/>
                  </a:lnTo>
                  <a:lnTo>
                    <a:pt x="566" y="463"/>
                  </a:lnTo>
                  <a:lnTo>
                    <a:pt x="567" y="461"/>
                  </a:lnTo>
                  <a:lnTo>
                    <a:pt x="564" y="463"/>
                  </a:lnTo>
                  <a:lnTo>
                    <a:pt x="562" y="459"/>
                  </a:lnTo>
                  <a:lnTo>
                    <a:pt x="559" y="463"/>
                  </a:lnTo>
                  <a:lnTo>
                    <a:pt x="557" y="466"/>
                  </a:lnTo>
                  <a:lnTo>
                    <a:pt x="555" y="463"/>
                  </a:lnTo>
                  <a:lnTo>
                    <a:pt x="555" y="464"/>
                  </a:lnTo>
                  <a:lnTo>
                    <a:pt x="554" y="464"/>
                  </a:lnTo>
                  <a:lnTo>
                    <a:pt x="552" y="464"/>
                  </a:lnTo>
                  <a:lnTo>
                    <a:pt x="545" y="457"/>
                  </a:lnTo>
                  <a:lnTo>
                    <a:pt x="543" y="456"/>
                  </a:lnTo>
                  <a:lnTo>
                    <a:pt x="547" y="456"/>
                  </a:lnTo>
                  <a:lnTo>
                    <a:pt x="545" y="454"/>
                  </a:lnTo>
                  <a:lnTo>
                    <a:pt x="538" y="457"/>
                  </a:lnTo>
                  <a:lnTo>
                    <a:pt x="542" y="454"/>
                  </a:lnTo>
                  <a:lnTo>
                    <a:pt x="542" y="449"/>
                  </a:lnTo>
                  <a:lnTo>
                    <a:pt x="540" y="452"/>
                  </a:lnTo>
                  <a:lnTo>
                    <a:pt x="531" y="456"/>
                  </a:lnTo>
                  <a:lnTo>
                    <a:pt x="531" y="459"/>
                  </a:lnTo>
                  <a:lnTo>
                    <a:pt x="530" y="457"/>
                  </a:lnTo>
                  <a:lnTo>
                    <a:pt x="533" y="452"/>
                  </a:lnTo>
                  <a:lnTo>
                    <a:pt x="531" y="451"/>
                  </a:lnTo>
                  <a:lnTo>
                    <a:pt x="530" y="454"/>
                  </a:lnTo>
                  <a:lnTo>
                    <a:pt x="528" y="452"/>
                  </a:lnTo>
                  <a:lnTo>
                    <a:pt x="528" y="456"/>
                  </a:lnTo>
                  <a:lnTo>
                    <a:pt x="526" y="459"/>
                  </a:lnTo>
                  <a:lnTo>
                    <a:pt x="523" y="451"/>
                  </a:lnTo>
                  <a:lnTo>
                    <a:pt x="523" y="456"/>
                  </a:lnTo>
                  <a:lnTo>
                    <a:pt x="521" y="456"/>
                  </a:lnTo>
                  <a:lnTo>
                    <a:pt x="519" y="457"/>
                  </a:lnTo>
                  <a:lnTo>
                    <a:pt x="519" y="454"/>
                  </a:lnTo>
                  <a:lnTo>
                    <a:pt x="518" y="457"/>
                  </a:lnTo>
                  <a:lnTo>
                    <a:pt x="516" y="456"/>
                  </a:lnTo>
                  <a:lnTo>
                    <a:pt x="514" y="457"/>
                  </a:lnTo>
                  <a:lnTo>
                    <a:pt x="509" y="457"/>
                  </a:lnTo>
                  <a:lnTo>
                    <a:pt x="518" y="451"/>
                  </a:lnTo>
                  <a:lnTo>
                    <a:pt x="507" y="456"/>
                  </a:lnTo>
                  <a:lnTo>
                    <a:pt x="507" y="454"/>
                  </a:lnTo>
                  <a:lnTo>
                    <a:pt x="511" y="452"/>
                  </a:lnTo>
                  <a:lnTo>
                    <a:pt x="506" y="451"/>
                  </a:lnTo>
                  <a:lnTo>
                    <a:pt x="506" y="454"/>
                  </a:lnTo>
                  <a:lnTo>
                    <a:pt x="504" y="454"/>
                  </a:lnTo>
                  <a:lnTo>
                    <a:pt x="504" y="456"/>
                  </a:lnTo>
                  <a:lnTo>
                    <a:pt x="497" y="456"/>
                  </a:lnTo>
                  <a:lnTo>
                    <a:pt x="495" y="457"/>
                  </a:lnTo>
                  <a:lnTo>
                    <a:pt x="494" y="459"/>
                  </a:lnTo>
                  <a:lnTo>
                    <a:pt x="494" y="454"/>
                  </a:lnTo>
                  <a:lnTo>
                    <a:pt x="490" y="451"/>
                  </a:lnTo>
                  <a:lnTo>
                    <a:pt x="490" y="456"/>
                  </a:lnTo>
                  <a:lnTo>
                    <a:pt x="485" y="451"/>
                  </a:lnTo>
                  <a:lnTo>
                    <a:pt x="478" y="451"/>
                  </a:lnTo>
                  <a:lnTo>
                    <a:pt x="478" y="447"/>
                  </a:lnTo>
                  <a:lnTo>
                    <a:pt x="475" y="444"/>
                  </a:lnTo>
                  <a:lnTo>
                    <a:pt x="477" y="442"/>
                  </a:lnTo>
                  <a:lnTo>
                    <a:pt x="480" y="442"/>
                  </a:lnTo>
                  <a:lnTo>
                    <a:pt x="480" y="440"/>
                  </a:lnTo>
                  <a:lnTo>
                    <a:pt x="485" y="440"/>
                  </a:lnTo>
                  <a:lnTo>
                    <a:pt x="490" y="446"/>
                  </a:lnTo>
                  <a:lnTo>
                    <a:pt x="490" y="442"/>
                  </a:lnTo>
                  <a:lnTo>
                    <a:pt x="497" y="444"/>
                  </a:lnTo>
                  <a:lnTo>
                    <a:pt x="497" y="442"/>
                  </a:lnTo>
                  <a:lnTo>
                    <a:pt x="504" y="440"/>
                  </a:lnTo>
                  <a:lnTo>
                    <a:pt x="494" y="439"/>
                  </a:lnTo>
                  <a:lnTo>
                    <a:pt x="492" y="439"/>
                  </a:lnTo>
                  <a:lnTo>
                    <a:pt x="492" y="440"/>
                  </a:lnTo>
                  <a:lnTo>
                    <a:pt x="487" y="430"/>
                  </a:lnTo>
                  <a:lnTo>
                    <a:pt x="495" y="423"/>
                  </a:lnTo>
                  <a:lnTo>
                    <a:pt x="504" y="422"/>
                  </a:lnTo>
                  <a:lnTo>
                    <a:pt x="509" y="416"/>
                  </a:lnTo>
                  <a:lnTo>
                    <a:pt x="511" y="418"/>
                  </a:lnTo>
                  <a:lnTo>
                    <a:pt x="514" y="413"/>
                  </a:lnTo>
                  <a:lnTo>
                    <a:pt x="516" y="406"/>
                  </a:lnTo>
                  <a:lnTo>
                    <a:pt x="523" y="408"/>
                  </a:lnTo>
                  <a:lnTo>
                    <a:pt x="540" y="408"/>
                  </a:lnTo>
                  <a:lnTo>
                    <a:pt x="545" y="416"/>
                  </a:lnTo>
                  <a:lnTo>
                    <a:pt x="550" y="418"/>
                  </a:lnTo>
                  <a:lnTo>
                    <a:pt x="562" y="430"/>
                  </a:lnTo>
                  <a:lnTo>
                    <a:pt x="562" y="427"/>
                  </a:lnTo>
                  <a:lnTo>
                    <a:pt x="559" y="425"/>
                  </a:lnTo>
                  <a:lnTo>
                    <a:pt x="548" y="410"/>
                  </a:lnTo>
                  <a:lnTo>
                    <a:pt x="560" y="406"/>
                  </a:lnTo>
                  <a:lnTo>
                    <a:pt x="571" y="408"/>
                  </a:lnTo>
                  <a:lnTo>
                    <a:pt x="562" y="405"/>
                  </a:lnTo>
                  <a:lnTo>
                    <a:pt x="557" y="405"/>
                  </a:lnTo>
                  <a:lnTo>
                    <a:pt x="552" y="408"/>
                  </a:lnTo>
                  <a:lnTo>
                    <a:pt x="543" y="401"/>
                  </a:lnTo>
                  <a:lnTo>
                    <a:pt x="543" y="396"/>
                  </a:lnTo>
                  <a:lnTo>
                    <a:pt x="542" y="399"/>
                  </a:lnTo>
                  <a:lnTo>
                    <a:pt x="533" y="398"/>
                  </a:lnTo>
                  <a:lnTo>
                    <a:pt x="526" y="399"/>
                  </a:lnTo>
                  <a:lnTo>
                    <a:pt x="513" y="396"/>
                  </a:lnTo>
                  <a:lnTo>
                    <a:pt x="511" y="398"/>
                  </a:lnTo>
                  <a:lnTo>
                    <a:pt x="509" y="403"/>
                  </a:lnTo>
                  <a:lnTo>
                    <a:pt x="507" y="399"/>
                  </a:lnTo>
                  <a:lnTo>
                    <a:pt x="502" y="399"/>
                  </a:lnTo>
                  <a:lnTo>
                    <a:pt x="494" y="401"/>
                  </a:lnTo>
                  <a:lnTo>
                    <a:pt x="492" y="403"/>
                  </a:lnTo>
                  <a:lnTo>
                    <a:pt x="494" y="406"/>
                  </a:lnTo>
                  <a:lnTo>
                    <a:pt x="489" y="406"/>
                  </a:lnTo>
                  <a:lnTo>
                    <a:pt x="482" y="406"/>
                  </a:lnTo>
                  <a:lnTo>
                    <a:pt x="478" y="403"/>
                  </a:lnTo>
                  <a:lnTo>
                    <a:pt x="478" y="399"/>
                  </a:lnTo>
                  <a:lnTo>
                    <a:pt x="475" y="398"/>
                  </a:lnTo>
                  <a:lnTo>
                    <a:pt x="478" y="401"/>
                  </a:lnTo>
                  <a:lnTo>
                    <a:pt x="477" y="403"/>
                  </a:lnTo>
                  <a:lnTo>
                    <a:pt x="480" y="411"/>
                  </a:lnTo>
                  <a:lnTo>
                    <a:pt x="475" y="415"/>
                  </a:lnTo>
                  <a:lnTo>
                    <a:pt x="465" y="410"/>
                  </a:lnTo>
                  <a:lnTo>
                    <a:pt x="463" y="410"/>
                  </a:lnTo>
                  <a:lnTo>
                    <a:pt x="468" y="413"/>
                  </a:lnTo>
                  <a:lnTo>
                    <a:pt x="465" y="416"/>
                  </a:lnTo>
                  <a:lnTo>
                    <a:pt x="460" y="416"/>
                  </a:lnTo>
                  <a:lnTo>
                    <a:pt x="456" y="413"/>
                  </a:lnTo>
                  <a:lnTo>
                    <a:pt x="460" y="413"/>
                  </a:lnTo>
                  <a:lnTo>
                    <a:pt x="458" y="408"/>
                  </a:lnTo>
                  <a:lnTo>
                    <a:pt x="454" y="413"/>
                  </a:lnTo>
                  <a:lnTo>
                    <a:pt x="453" y="413"/>
                  </a:lnTo>
                  <a:lnTo>
                    <a:pt x="454" y="410"/>
                  </a:lnTo>
                  <a:lnTo>
                    <a:pt x="451" y="410"/>
                  </a:lnTo>
                  <a:lnTo>
                    <a:pt x="453" y="413"/>
                  </a:lnTo>
                  <a:lnTo>
                    <a:pt x="451" y="415"/>
                  </a:lnTo>
                  <a:lnTo>
                    <a:pt x="446" y="411"/>
                  </a:lnTo>
                  <a:lnTo>
                    <a:pt x="446" y="413"/>
                  </a:lnTo>
                  <a:lnTo>
                    <a:pt x="446" y="415"/>
                  </a:lnTo>
                  <a:lnTo>
                    <a:pt x="437" y="413"/>
                  </a:lnTo>
                  <a:lnTo>
                    <a:pt x="441" y="415"/>
                  </a:lnTo>
                  <a:lnTo>
                    <a:pt x="436" y="415"/>
                  </a:lnTo>
                  <a:lnTo>
                    <a:pt x="434" y="418"/>
                  </a:lnTo>
                  <a:lnTo>
                    <a:pt x="429" y="418"/>
                  </a:lnTo>
                  <a:lnTo>
                    <a:pt x="431" y="420"/>
                  </a:lnTo>
                  <a:lnTo>
                    <a:pt x="429" y="423"/>
                  </a:lnTo>
                  <a:lnTo>
                    <a:pt x="432" y="423"/>
                  </a:lnTo>
                  <a:lnTo>
                    <a:pt x="439" y="427"/>
                  </a:lnTo>
                  <a:lnTo>
                    <a:pt x="443" y="434"/>
                  </a:lnTo>
                  <a:lnTo>
                    <a:pt x="443" y="439"/>
                  </a:lnTo>
                  <a:lnTo>
                    <a:pt x="441" y="439"/>
                  </a:lnTo>
                  <a:lnTo>
                    <a:pt x="443" y="440"/>
                  </a:lnTo>
                  <a:lnTo>
                    <a:pt x="443" y="439"/>
                  </a:lnTo>
                  <a:lnTo>
                    <a:pt x="441" y="439"/>
                  </a:lnTo>
                  <a:lnTo>
                    <a:pt x="436" y="442"/>
                  </a:lnTo>
                  <a:lnTo>
                    <a:pt x="431" y="442"/>
                  </a:lnTo>
                  <a:lnTo>
                    <a:pt x="425" y="439"/>
                  </a:lnTo>
                  <a:lnTo>
                    <a:pt x="422" y="440"/>
                  </a:lnTo>
                  <a:lnTo>
                    <a:pt x="422" y="442"/>
                  </a:lnTo>
                  <a:lnTo>
                    <a:pt x="419" y="440"/>
                  </a:lnTo>
                  <a:lnTo>
                    <a:pt x="419" y="444"/>
                  </a:lnTo>
                  <a:lnTo>
                    <a:pt x="410" y="442"/>
                  </a:lnTo>
                  <a:lnTo>
                    <a:pt x="413" y="446"/>
                  </a:lnTo>
                  <a:lnTo>
                    <a:pt x="410" y="446"/>
                  </a:lnTo>
                  <a:lnTo>
                    <a:pt x="412" y="447"/>
                  </a:lnTo>
                  <a:lnTo>
                    <a:pt x="410" y="447"/>
                  </a:lnTo>
                  <a:lnTo>
                    <a:pt x="408" y="446"/>
                  </a:lnTo>
                  <a:lnTo>
                    <a:pt x="408" y="449"/>
                  </a:lnTo>
                  <a:lnTo>
                    <a:pt x="407" y="447"/>
                  </a:lnTo>
                  <a:lnTo>
                    <a:pt x="405" y="449"/>
                  </a:lnTo>
                  <a:lnTo>
                    <a:pt x="405" y="444"/>
                  </a:lnTo>
                  <a:lnTo>
                    <a:pt x="403" y="447"/>
                  </a:lnTo>
                  <a:lnTo>
                    <a:pt x="401" y="444"/>
                  </a:lnTo>
                  <a:lnTo>
                    <a:pt x="401" y="447"/>
                  </a:lnTo>
                  <a:lnTo>
                    <a:pt x="400" y="447"/>
                  </a:lnTo>
                  <a:lnTo>
                    <a:pt x="398" y="446"/>
                  </a:lnTo>
                  <a:lnTo>
                    <a:pt x="395" y="446"/>
                  </a:lnTo>
                  <a:lnTo>
                    <a:pt x="391" y="442"/>
                  </a:lnTo>
                  <a:lnTo>
                    <a:pt x="388" y="442"/>
                  </a:lnTo>
                  <a:lnTo>
                    <a:pt x="386" y="446"/>
                  </a:lnTo>
                  <a:lnTo>
                    <a:pt x="381" y="444"/>
                  </a:lnTo>
                  <a:lnTo>
                    <a:pt x="379" y="447"/>
                  </a:lnTo>
                  <a:lnTo>
                    <a:pt x="374" y="440"/>
                  </a:lnTo>
                  <a:lnTo>
                    <a:pt x="372" y="442"/>
                  </a:lnTo>
                  <a:lnTo>
                    <a:pt x="372" y="446"/>
                  </a:lnTo>
                  <a:lnTo>
                    <a:pt x="369" y="444"/>
                  </a:lnTo>
                  <a:lnTo>
                    <a:pt x="367" y="446"/>
                  </a:lnTo>
                  <a:lnTo>
                    <a:pt x="362" y="442"/>
                  </a:lnTo>
                  <a:lnTo>
                    <a:pt x="360" y="444"/>
                  </a:lnTo>
                  <a:lnTo>
                    <a:pt x="359" y="442"/>
                  </a:lnTo>
                  <a:lnTo>
                    <a:pt x="359" y="446"/>
                  </a:lnTo>
                  <a:lnTo>
                    <a:pt x="357" y="442"/>
                  </a:lnTo>
                  <a:lnTo>
                    <a:pt x="347" y="442"/>
                  </a:lnTo>
                  <a:lnTo>
                    <a:pt x="345" y="444"/>
                  </a:lnTo>
                  <a:lnTo>
                    <a:pt x="350" y="446"/>
                  </a:lnTo>
                  <a:lnTo>
                    <a:pt x="347" y="446"/>
                  </a:lnTo>
                  <a:lnTo>
                    <a:pt x="347" y="449"/>
                  </a:lnTo>
                  <a:lnTo>
                    <a:pt x="345" y="451"/>
                  </a:lnTo>
                  <a:lnTo>
                    <a:pt x="343" y="449"/>
                  </a:lnTo>
                  <a:lnTo>
                    <a:pt x="342" y="451"/>
                  </a:lnTo>
                  <a:lnTo>
                    <a:pt x="338" y="449"/>
                  </a:lnTo>
                  <a:lnTo>
                    <a:pt x="338" y="452"/>
                  </a:lnTo>
                  <a:lnTo>
                    <a:pt x="337" y="447"/>
                  </a:lnTo>
                  <a:lnTo>
                    <a:pt x="331" y="451"/>
                  </a:lnTo>
                  <a:lnTo>
                    <a:pt x="331" y="447"/>
                  </a:lnTo>
                  <a:lnTo>
                    <a:pt x="330" y="449"/>
                  </a:lnTo>
                  <a:lnTo>
                    <a:pt x="325" y="449"/>
                  </a:lnTo>
                  <a:lnTo>
                    <a:pt x="323" y="447"/>
                  </a:lnTo>
                  <a:lnTo>
                    <a:pt x="323" y="449"/>
                  </a:lnTo>
                  <a:lnTo>
                    <a:pt x="321" y="449"/>
                  </a:lnTo>
                  <a:lnTo>
                    <a:pt x="318" y="444"/>
                  </a:lnTo>
                  <a:lnTo>
                    <a:pt x="318" y="447"/>
                  </a:lnTo>
                  <a:lnTo>
                    <a:pt x="313" y="446"/>
                  </a:lnTo>
                  <a:lnTo>
                    <a:pt x="314" y="449"/>
                  </a:lnTo>
                  <a:lnTo>
                    <a:pt x="313" y="451"/>
                  </a:lnTo>
                  <a:lnTo>
                    <a:pt x="309" y="447"/>
                  </a:lnTo>
                  <a:lnTo>
                    <a:pt x="307" y="444"/>
                  </a:lnTo>
                  <a:lnTo>
                    <a:pt x="299" y="442"/>
                  </a:lnTo>
                  <a:lnTo>
                    <a:pt x="299" y="444"/>
                  </a:lnTo>
                  <a:lnTo>
                    <a:pt x="304" y="447"/>
                  </a:lnTo>
                  <a:lnTo>
                    <a:pt x="302" y="449"/>
                  </a:lnTo>
                  <a:lnTo>
                    <a:pt x="297" y="444"/>
                  </a:lnTo>
                  <a:lnTo>
                    <a:pt x="296" y="446"/>
                  </a:lnTo>
                  <a:lnTo>
                    <a:pt x="290" y="442"/>
                  </a:lnTo>
                  <a:lnTo>
                    <a:pt x="282" y="444"/>
                  </a:lnTo>
                  <a:lnTo>
                    <a:pt x="284" y="446"/>
                  </a:lnTo>
                  <a:lnTo>
                    <a:pt x="285" y="444"/>
                  </a:lnTo>
                  <a:lnTo>
                    <a:pt x="287" y="444"/>
                  </a:lnTo>
                  <a:lnTo>
                    <a:pt x="290" y="449"/>
                  </a:lnTo>
                  <a:lnTo>
                    <a:pt x="287" y="449"/>
                  </a:lnTo>
                  <a:lnTo>
                    <a:pt x="285" y="451"/>
                  </a:lnTo>
                  <a:lnTo>
                    <a:pt x="292" y="452"/>
                  </a:lnTo>
                  <a:lnTo>
                    <a:pt x="285" y="452"/>
                  </a:lnTo>
                  <a:lnTo>
                    <a:pt x="285" y="451"/>
                  </a:lnTo>
                  <a:lnTo>
                    <a:pt x="282" y="454"/>
                  </a:lnTo>
                  <a:lnTo>
                    <a:pt x="282" y="451"/>
                  </a:lnTo>
                  <a:lnTo>
                    <a:pt x="280" y="456"/>
                  </a:lnTo>
                  <a:lnTo>
                    <a:pt x="278" y="452"/>
                  </a:lnTo>
                  <a:lnTo>
                    <a:pt x="280" y="452"/>
                  </a:lnTo>
                  <a:lnTo>
                    <a:pt x="278" y="452"/>
                  </a:lnTo>
                  <a:lnTo>
                    <a:pt x="278" y="449"/>
                  </a:lnTo>
                  <a:lnTo>
                    <a:pt x="284" y="449"/>
                  </a:lnTo>
                  <a:lnTo>
                    <a:pt x="282" y="446"/>
                  </a:lnTo>
                  <a:lnTo>
                    <a:pt x="282" y="449"/>
                  </a:lnTo>
                  <a:lnTo>
                    <a:pt x="278" y="449"/>
                  </a:lnTo>
                  <a:lnTo>
                    <a:pt x="278" y="447"/>
                  </a:lnTo>
                  <a:lnTo>
                    <a:pt x="277" y="451"/>
                  </a:lnTo>
                  <a:lnTo>
                    <a:pt x="275" y="449"/>
                  </a:lnTo>
                  <a:lnTo>
                    <a:pt x="277" y="451"/>
                  </a:lnTo>
                  <a:lnTo>
                    <a:pt x="275" y="452"/>
                  </a:lnTo>
                  <a:lnTo>
                    <a:pt x="272" y="449"/>
                  </a:lnTo>
                  <a:lnTo>
                    <a:pt x="268" y="451"/>
                  </a:lnTo>
                  <a:lnTo>
                    <a:pt x="260" y="446"/>
                  </a:lnTo>
                  <a:lnTo>
                    <a:pt x="256" y="447"/>
                  </a:lnTo>
                  <a:lnTo>
                    <a:pt x="258" y="442"/>
                  </a:lnTo>
                  <a:lnTo>
                    <a:pt x="256" y="442"/>
                  </a:lnTo>
                  <a:lnTo>
                    <a:pt x="254" y="446"/>
                  </a:lnTo>
                  <a:lnTo>
                    <a:pt x="251" y="449"/>
                  </a:lnTo>
                  <a:lnTo>
                    <a:pt x="248" y="451"/>
                  </a:lnTo>
                  <a:lnTo>
                    <a:pt x="246" y="447"/>
                  </a:lnTo>
                  <a:lnTo>
                    <a:pt x="249" y="449"/>
                  </a:lnTo>
                  <a:lnTo>
                    <a:pt x="248" y="446"/>
                  </a:lnTo>
                  <a:lnTo>
                    <a:pt x="249" y="447"/>
                  </a:lnTo>
                  <a:lnTo>
                    <a:pt x="249" y="444"/>
                  </a:lnTo>
                  <a:lnTo>
                    <a:pt x="253" y="442"/>
                  </a:lnTo>
                  <a:lnTo>
                    <a:pt x="249" y="439"/>
                  </a:lnTo>
                  <a:lnTo>
                    <a:pt x="248" y="440"/>
                  </a:lnTo>
                  <a:lnTo>
                    <a:pt x="244" y="437"/>
                  </a:lnTo>
                  <a:lnTo>
                    <a:pt x="243" y="440"/>
                  </a:lnTo>
                  <a:lnTo>
                    <a:pt x="241" y="437"/>
                  </a:lnTo>
                  <a:lnTo>
                    <a:pt x="239" y="440"/>
                  </a:lnTo>
                  <a:lnTo>
                    <a:pt x="234" y="435"/>
                  </a:lnTo>
                  <a:lnTo>
                    <a:pt x="234" y="439"/>
                  </a:lnTo>
                  <a:lnTo>
                    <a:pt x="229" y="440"/>
                  </a:lnTo>
                  <a:lnTo>
                    <a:pt x="229" y="435"/>
                  </a:lnTo>
                  <a:lnTo>
                    <a:pt x="225" y="434"/>
                  </a:lnTo>
                  <a:lnTo>
                    <a:pt x="225" y="437"/>
                  </a:lnTo>
                  <a:lnTo>
                    <a:pt x="222" y="435"/>
                  </a:lnTo>
                  <a:lnTo>
                    <a:pt x="222" y="432"/>
                  </a:lnTo>
                  <a:lnTo>
                    <a:pt x="212" y="432"/>
                  </a:lnTo>
                  <a:lnTo>
                    <a:pt x="207" y="428"/>
                  </a:lnTo>
                  <a:lnTo>
                    <a:pt x="210" y="425"/>
                  </a:lnTo>
                  <a:lnTo>
                    <a:pt x="213" y="423"/>
                  </a:lnTo>
                  <a:lnTo>
                    <a:pt x="217" y="428"/>
                  </a:lnTo>
                  <a:lnTo>
                    <a:pt x="212" y="420"/>
                  </a:lnTo>
                  <a:lnTo>
                    <a:pt x="207" y="420"/>
                  </a:lnTo>
                  <a:lnTo>
                    <a:pt x="203" y="423"/>
                  </a:lnTo>
                  <a:lnTo>
                    <a:pt x="195" y="427"/>
                  </a:lnTo>
                  <a:lnTo>
                    <a:pt x="193" y="423"/>
                  </a:lnTo>
                  <a:lnTo>
                    <a:pt x="191" y="428"/>
                  </a:lnTo>
                  <a:lnTo>
                    <a:pt x="188" y="427"/>
                  </a:lnTo>
                  <a:lnTo>
                    <a:pt x="188" y="425"/>
                  </a:lnTo>
                  <a:lnTo>
                    <a:pt x="191" y="425"/>
                  </a:lnTo>
                  <a:lnTo>
                    <a:pt x="186" y="423"/>
                  </a:lnTo>
                  <a:lnTo>
                    <a:pt x="184" y="427"/>
                  </a:lnTo>
                  <a:lnTo>
                    <a:pt x="181" y="423"/>
                  </a:lnTo>
                  <a:lnTo>
                    <a:pt x="181" y="420"/>
                  </a:lnTo>
                  <a:lnTo>
                    <a:pt x="184" y="422"/>
                  </a:lnTo>
                  <a:lnTo>
                    <a:pt x="184" y="413"/>
                  </a:lnTo>
                  <a:lnTo>
                    <a:pt x="183" y="411"/>
                  </a:lnTo>
                  <a:lnTo>
                    <a:pt x="179" y="413"/>
                  </a:lnTo>
                  <a:lnTo>
                    <a:pt x="181" y="416"/>
                  </a:lnTo>
                  <a:lnTo>
                    <a:pt x="178" y="418"/>
                  </a:lnTo>
                  <a:lnTo>
                    <a:pt x="176" y="423"/>
                  </a:lnTo>
                  <a:lnTo>
                    <a:pt x="178" y="418"/>
                  </a:lnTo>
                  <a:lnTo>
                    <a:pt x="172" y="420"/>
                  </a:lnTo>
                  <a:lnTo>
                    <a:pt x="171" y="418"/>
                  </a:lnTo>
                  <a:lnTo>
                    <a:pt x="169" y="415"/>
                  </a:lnTo>
                  <a:lnTo>
                    <a:pt x="171" y="416"/>
                  </a:lnTo>
                  <a:lnTo>
                    <a:pt x="169" y="408"/>
                  </a:lnTo>
                  <a:lnTo>
                    <a:pt x="167" y="408"/>
                  </a:lnTo>
                  <a:lnTo>
                    <a:pt x="166" y="411"/>
                  </a:lnTo>
                  <a:lnTo>
                    <a:pt x="167" y="416"/>
                  </a:lnTo>
                  <a:lnTo>
                    <a:pt x="159" y="415"/>
                  </a:lnTo>
                  <a:lnTo>
                    <a:pt x="159" y="413"/>
                  </a:lnTo>
                  <a:lnTo>
                    <a:pt x="162" y="413"/>
                  </a:lnTo>
                  <a:lnTo>
                    <a:pt x="160" y="411"/>
                  </a:lnTo>
                  <a:lnTo>
                    <a:pt x="162" y="411"/>
                  </a:lnTo>
                  <a:lnTo>
                    <a:pt x="164" y="413"/>
                  </a:lnTo>
                  <a:lnTo>
                    <a:pt x="166" y="406"/>
                  </a:lnTo>
                  <a:lnTo>
                    <a:pt x="176" y="408"/>
                  </a:lnTo>
                  <a:lnTo>
                    <a:pt x="172" y="408"/>
                  </a:lnTo>
                  <a:lnTo>
                    <a:pt x="176" y="411"/>
                  </a:lnTo>
                  <a:lnTo>
                    <a:pt x="178" y="411"/>
                  </a:lnTo>
                  <a:lnTo>
                    <a:pt x="178" y="410"/>
                  </a:lnTo>
                  <a:lnTo>
                    <a:pt x="188" y="411"/>
                  </a:lnTo>
                  <a:lnTo>
                    <a:pt x="190" y="410"/>
                  </a:lnTo>
                  <a:lnTo>
                    <a:pt x="188" y="408"/>
                  </a:lnTo>
                  <a:lnTo>
                    <a:pt x="213" y="408"/>
                  </a:lnTo>
                  <a:lnTo>
                    <a:pt x="227" y="413"/>
                  </a:lnTo>
                  <a:lnTo>
                    <a:pt x="224" y="413"/>
                  </a:lnTo>
                  <a:lnTo>
                    <a:pt x="225" y="415"/>
                  </a:lnTo>
                  <a:lnTo>
                    <a:pt x="234" y="418"/>
                  </a:lnTo>
                  <a:lnTo>
                    <a:pt x="232" y="420"/>
                  </a:lnTo>
                  <a:lnTo>
                    <a:pt x="229" y="420"/>
                  </a:lnTo>
                  <a:lnTo>
                    <a:pt x="231" y="422"/>
                  </a:lnTo>
                  <a:lnTo>
                    <a:pt x="229" y="423"/>
                  </a:lnTo>
                  <a:lnTo>
                    <a:pt x="229" y="428"/>
                  </a:lnTo>
                  <a:lnTo>
                    <a:pt x="231" y="430"/>
                  </a:lnTo>
                  <a:lnTo>
                    <a:pt x="231" y="427"/>
                  </a:lnTo>
                  <a:lnTo>
                    <a:pt x="232" y="423"/>
                  </a:lnTo>
                  <a:lnTo>
                    <a:pt x="237" y="428"/>
                  </a:lnTo>
                  <a:lnTo>
                    <a:pt x="237" y="430"/>
                  </a:lnTo>
                  <a:lnTo>
                    <a:pt x="241" y="435"/>
                  </a:lnTo>
                  <a:lnTo>
                    <a:pt x="241" y="432"/>
                  </a:lnTo>
                  <a:lnTo>
                    <a:pt x="243" y="432"/>
                  </a:lnTo>
                  <a:lnTo>
                    <a:pt x="237" y="425"/>
                  </a:lnTo>
                  <a:lnTo>
                    <a:pt x="249" y="418"/>
                  </a:lnTo>
                  <a:lnTo>
                    <a:pt x="266" y="418"/>
                  </a:lnTo>
                  <a:lnTo>
                    <a:pt x="282" y="423"/>
                  </a:lnTo>
                  <a:lnTo>
                    <a:pt x="280" y="422"/>
                  </a:lnTo>
                  <a:lnTo>
                    <a:pt x="282" y="422"/>
                  </a:lnTo>
                  <a:lnTo>
                    <a:pt x="292" y="422"/>
                  </a:lnTo>
                  <a:lnTo>
                    <a:pt x="287" y="422"/>
                  </a:lnTo>
                  <a:lnTo>
                    <a:pt x="290" y="422"/>
                  </a:lnTo>
                  <a:lnTo>
                    <a:pt x="292" y="425"/>
                  </a:lnTo>
                  <a:lnTo>
                    <a:pt x="294" y="428"/>
                  </a:lnTo>
                  <a:lnTo>
                    <a:pt x="297" y="422"/>
                  </a:lnTo>
                  <a:lnTo>
                    <a:pt x="301" y="420"/>
                  </a:lnTo>
                  <a:lnTo>
                    <a:pt x="314" y="416"/>
                  </a:lnTo>
                  <a:lnTo>
                    <a:pt x="319" y="420"/>
                  </a:lnTo>
                  <a:lnTo>
                    <a:pt x="325" y="416"/>
                  </a:lnTo>
                  <a:lnTo>
                    <a:pt x="331" y="418"/>
                  </a:lnTo>
                  <a:lnTo>
                    <a:pt x="330" y="422"/>
                  </a:lnTo>
                  <a:lnTo>
                    <a:pt x="335" y="425"/>
                  </a:lnTo>
                  <a:lnTo>
                    <a:pt x="337" y="423"/>
                  </a:lnTo>
                  <a:lnTo>
                    <a:pt x="335" y="423"/>
                  </a:lnTo>
                  <a:lnTo>
                    <a:pt x="333" y="425"/>
                  </a:lnTo>
                  <a:lnTo>
                    <a:pt x="330" y="422"/>
                  </a:lnTo>
                  <a:lnTo>
                    <a:pt x="333" y="418"/>
                  </a:lnTo>
                  <a:lnTo>
                    <a:pt x="331" y="416"/>
                  </a:lnTo>
                  <a:lnTo>
                    <a:pt x="343" y="405"/>
                  </a:lnTo>
                  <a:lnTo>
                    <a:pt x="350" y="403"/>
                  </a:lnTo>
                  <a:lnTo>
                    <a:pt x="354" y="408"/>
                  </a:lnTo>
                  <a:lnTo>
                    <a:pt x="352" y="403"/>
                  </a:lnTo>
                  <a:lnTo>
                    <a:pt x="349" y="403"/>
                  </a:lnTo>
                  <a:lnTo>
                    <a:pt x="350" y="398"/>
                  </a:lnTo>
                  <a:lnTo>
                    <a:pt x="352" y="396"/>
                  </a:lnTo>
                  <a:lnTo>
                    <a:pt x="362" y="393"/>
                  </a:lnTo>
                  <a:lnTo>
                    <a:pt x="364" y="393"/>
                  </a:lnTo>
                  <a:lnTo>
                    <a:pt x="371" y="394"/>
                  </a:lnTo>
                  <a:lnTo>
                    <a:pt x="369" y="391"/>
                  </a:lnTo>
                  <a:lnTo>
                    <a:pt x="374" y="389"/>
                  </a:lnTo>
                  <a:lnTo>
                    <a:pt x="378" y="387"/>
                  </a:lnTo>
                  <a:lnTo>
                    <a:pt x="383" y="384"/>
                  </a:lnTo>
                  <a:lnTo>
                    <a:pt x="381" y="384"/>
                  </a:lnTo>
                  <a:lnTo>
                    <a:pt x="378" y="386"/>
                  </a:lnTo>
                  <a:lnTo>
                    <a:pt x="371" y="387"/>
                  </a:lnTo>
                  <a:lnTo>
                    <a:pt x="369" y="387"/>
                  </a:lnTo>
                  <a:lnTo>
                    <a:pt x="345" y="381"/>
                  </a:lnTo>
                  <a:lnTo>
                    <a:pt x="343" y="377"/>
                  </a:lnTo>
                  <a:lnTo>
                    <a:pt x="345" y="374"/>
                  </a:lnTo>
                  <a:lnTo>
                    <a:pt x="343" y="369"/>
                  </a:lnTo>
                  <a:lnTo>
                    <a:pt x="347" y="365"/>
                  </a:lnTo>
                  <a:lnTo>
                    <a:pt x="349" y="367"/>
                  </a:lnTo>
                  <a:lnTo>
                    <a:pt x="349" y="365"/>
                  </a:lnTo>
                  <a:lnTo>
                    <a:pt x="354" y="369"/>
                  </a:lnTo>
                  <a:lnTo>
                    <a:pt x="354" y="375"/>
                  </a:lnTo>
                  <a:lnTo>
                    <a:pt x="355" y="374"/>
                  </a:lnTo>
                  <a:lnTo>
                    <a:pt x="355" y="369"/>
                  </a:lnTo>
                  <a:lnTo>
                    <a:pt x="352" y="364"/>
                  </a:lnTo>
                  <a:lnTo>
                    <a:pt x="352" y="358"/>
                  </a:lnTo>
                  <a:lnTo>
                    <a:pt x="350" y="364"/>
                  </a:lnTo>
                  <a:lnTo>
                    <a:pt x="342" y="365"/>
                  </a:lnTo>
                  <a:lnTo>
                    <a:pt x="342" y="362"/>
                  </a:lnTo>
                  <a:lnTo>
                    <a:pt x="343" y="362"/>
                  </a:lnTo>
                  <a:lnTo>
                    <a:pt x="342" y="360"/>
                  </a:lnTo>
                  <a:lnTo>
                    <a:pt x="342" y="364"/>
                  </a:lnTo>
                  <a:lnTo>
                    <a:pt x="338" y="367"/>
                  </a:lnTo>
                  <a:lnTo>
                    <a:pt x="335" y="367"/>
                  </a:lnTo>
                  <a:lnTo>
                    <a:pt x="338" y="367"/>
                  </a:lnTo>
                  <a:lnTo>
                    <a:pt x="338" y="365"/>
                  </a:lnTo>
                  <a:lnTo>
                    <a:pt x="335" y="365"/>
                  </a:lnTo>
                  <a:lnTo>
                    <a:pt x="333" y="377"/>
                  </a:lnTo>
                  <a:lnTo>
                    <a:pt x="328" y="377"/>
                  </a:lnTo>
                  <a:lnTo>
                    <a:pt x="325" y="374"/>
                  </a:lnTo>
                  <a:lnTo>
                    <a:pt x="326" y="358"/>
                  </a:lnTo>
                  <a:lnTo>
                    <a:pt x="323" y="353"/>
                  </a:lnTo>
                  <a:lnTo>
                    <a:pt x="326" y="350"/>
                  </a:lnTo>
                  <a:lnTo>
                    <a:pt x="323" y="348"/>
                  </a:lnTo>
                  <a:lnTo>
                    <a:pt x="321" y="352"/>
                  </a:lnTo>
                  <a:lnTo>
                    <a:pt x="318" y="352"/>
                  </a:lnTo>
                  <a:lnTo>
                    <a:pt x="318" y="346"/>
                  </a:lnTo>
                  <a:lnTo>
                    <a:pt x="314" y="343"/>
                  </a:lnTo>
                  <a:lnTo>
                    <a:pt x="314" y="340"/>
                  </a:lnTo>
                  <a:lnTo>
                    <a:pt x="316" y="340"/>
                  </a:lnTo>
                  <a:lnTo>
                    <a:pt x="316" y="336"/>
                  </a:lnTo>
                  <a:lnTo>
                    <a:pt x="302" y="336"/>
                  </a:lnTo>
                  <a:lnTo>
                    <a:pt x="302" y="333"/>
                  </a:lnTo>
                  <a:lnTo>
                    <a:pt x="294" y="329"/>
                  </a:lnTo>
                  <a:lnTo>
                    <a:pt x="294" y="331"/>
                  </a:lnTo>
                  <a:lnTo>
                    <a:pt x="290" y="331"/>
                  </a:lnTo>
                  <a:close/>
                  <a:moveTo>
                    <a:pt x="147" y="121"/>
                  </a:moveTo>
                  <a:lnTo>
                    <a:pt x="143" y="114"/>
                  </a:lnTo>
                  <a:lnTo>
                    <a:pt x="140" y="102"/>
                  </a:lnTo>
                  <a:lnTo>
                    <a:pt x="142" y="102"/>
                  </a:lnTo>
                  <a:lnTo>
                    <a:pt x="145" y="102"/>
                  </a:lnTo>
                  <a:lnTo>
                    <a:pt x="143" y="107"/>
                  </a:lnTo>
                  <a:lnTo>
                    <a:pt x="149" y="116"/>
                  </a:lnTo>
                  <a:lnTo>
                    <a:pt x="149" y="121"/>
                  </a:lnTo>
                  <a:lnTo>
                    <a:pt x="147" y="121"/>
                  </a:lnTo>
                  <a:close/>
                  <a:moveTo>
                    <a:pt x="249" y="213"/>
                  </a:moveTo>
                  <a:lnTo>
                    <a:pt x="248" y="217"/>
                  </a:lnTo>
                  <a:lnTo>
                    <a:pt x="253" y="223"/>
                  </a:lnTo>
                  <a:lnTo>
                    <a:pt x="249" y="227"/>
                  </a:lnTo>
                  <a:lnTo>
                    <a:pt x="249" y="229"/>
                  </a:lnTo>
                  <a:lnTo>
                    <a:pt x="248" y="229"/>
                  </a:lnTo>
                  <a:lnTo>
                    <a:pt x="248" y="234"/>
                  </a:lnTo>
                  <a:lnTo>
                    <a:pt x="244" y="235"/>
                  </a:lnTo>
                  <a:lnTo>
                    <a:pt x="232" y="227"/>
                  </a:lnTo>
                  <a:lnTo>
                    <a:pt x="234" y="230"/>
                  </a:lnTo>
                  <a:lnTo>
                    <a:pt x="234" y="232"/>
                  </a:lnTo>
                  <a:lnTo>
                    <a:pt x="222" y="210"/>
                  </a:lnTo>
                  <a:lnTo>
                    <a:pt x="220" y="205"/>
                  </a:lnTo>
                  <a:lnTo>
                    <a:pt x="222" y="199"/>
                  </a:lnTo>
                  <a:lnTo>
                    <a:pt x="232" y="208"/>
                  </a:lnTo>
                  <a:lnTo>
                    <a:pt x="234" y="206"/>
                  </a:lnTo>
                  <a:lnTo>
                    <a:pt x="243" y="208"/>
                  </a:lnTo>
                  <a:lnTo>
                    <a:pt x="243" y="211"/>
                  </a:lnTo>
                  <a:lnTo>
                    <a:pt x="249" y="213"/>
                  </a:lnTo>
                  <a:close/>
                  <a:moveTo>
                    <a:pt x="138" y="408"/>
                  </a:moveTo>
                  <a:lnTo>
                    <a:pt x="130" y="410"/>
                  </a:lnTo>
                  <a:lnTo>
                    <a:pt x="123" y="406"/>
                  </a:lnTo>
                  <a:lnTo>
                    <a:pt x="119" y="401"/>
                  </a:lnTo>
                  <a:lnTo>
                    <a:pt x="123" y="396"/>
                  </a:lnTo>
                  <a:lnTo>
                    <a:pt x="130" y="398"/>
                  </a:lnTo>
                  <a:lnTo>
                    <a:pt x="140" y="394"/>
                  </a:lnTo>
                  <a:lnTo>
                    <a:pt x="143" y="399"/>
                  </a:lnTo>
                  <a:lnTo>
                    <a:pt x="147" y="398"/>
                  </a:lnTo>
                  <a:lnTo>
                    <a:pt x="157" y="401"/>
                  </a:lnTo>
                  <a:lnTo>
                    <a:pt x="160" y="405"/>
                  </a:lnTo>
                  <a:lnTo>
                    <a:pt x="157" y="416"/>
                  </a:lnTo>
                  <a:lnTo>
                    <a:pt x="160" y="420"/>
                  </a:lnTo>
                  <a:lnTo>
                    <a:pt x="160" y="423"/>
                  </a:lnTo>
                  <a:lnTo>
                    <a:pt x="157" y="416"/>
                  </a:lnTo>
                  <a:lnTo>
                    <a:pt x="152" y="418"/>
                  </a:lnTo>
                  <a:lnTo>
                    <a:pt x="149" y="416"/>
                  </a:lnTo>
                  <a:lnTo>
                    <a:pt x="138" y="408"/>
                  </a:lnTo>
                  <a:close/>
                  <a:moveTo>
                    <a:pt x="63" y="398"/>
                  </a:moveTo>
                  <a:lnTo>
                    <a:pt x="63" y="396"/>
                  </a:lnTo>
                  <a:lnTo>
                    <a:pt x="61" y="399"/>
                  </a:lnTo>
                  <a:lnTo>
                    <a:pt x="61" y="394"/>
                  </a:lnTo>
                  <a:lnTo>
                    <a:pt x="60" y="398"/>
                  </a:lnTo>
                  <a:lnTo>
                    <a:pt x="58" y="396"/>
                  </a:lnTo>
                  <a:lnTo>
                    <a:pt x="51" y="393"/>
                  </a:lnTo>
                  <a:lnTo>
                    <a:pt x="41" y="391"/>
                  </a:lnTo>
                  <a:lnTo>
                    <a:pt x="37" y="389"/>
                  </a:lnTo>
                  <a:lnTo>
                    <a:pt x="36" y="384"/>
                  </a:lnTo>
                  <a:lnTo>
                    <a:pt x="41" y="384"/>
                  </a:lnTo>
                  <a:lnTo>
                    <a:pt x="44" y="387"/>
                  </a:lnTo>
                  <a:lnTo>
                    <a:pt x="46" y="386"/>
                  </a:lnTo>
                  <a:lnTo>
                    <a:pt x="48" y="389"/>
                  </a:lnTo>
                  <a:lnTo>
                    <a:pt x="49" y="387"/>
                  </a:lnTo>
                  <a:lnTo>
                    <a:pt x="53" y="391"/>
                  </a:lnTo>
                  <a:lnTo>
                    <a:pt x="53" y="389"/>
                  </a:lnTo>
                  <a:lnTo>
                    <a:pt x="58" y="393"/>
                  </a:lnTo>
                  <a:lnTo>
                    <a:pt x="56" y="387"/>
                  </a:lnTo>
                  <a:lnTo>
                    <a:pt x="60" y="389"/>
                  </a:lnTo>
                  <a:lnTo>
                    <a:pt x="60" y="387"/>
                  </a:lnTo>
                  <a:lnTo>
                    <a:pt x="61" y="386"/>
                  </a:lnTo>
                  <a:lnTo>
                    <a:pt x="63" y="387"/>
                  </a:lnTo>
                  <a:lnTo>
                    <a:pt x="63" y="393"/>
                  </a:lnTo>
                  <a:lnTo>
                    <a:pt x="65" y="389"/>
                  </a:lnTo>
                  <a:lnTo>
                    <a:pt x="68" y="391"/>
                  </a:lnTo>
                  <a:lnTo>
                    <a:pt x="63" y="384"/>
                  </a:lnTo>
                  <a:lnTo>
                    <a:pt x="63" y="379"/>
                  </a:lnTo>
                  <a:lnTo>
                    <a:pt x="75" y="382"/>
                  </a:lnTo>
                  <a:lnTo>
                    <a:pt x="77" y="386"/>
                  </a:lnTo>
                  <a:lnTo>
                    <a:pt x="73" y="387"/>
                  </a:lnTo>
                  <a:lnTo>
                    <a:pt x="72" y="389"/>
                  </a:lnTo>
                  <a:lnTo>
                    <a:pt x="77" y="391"/>
                  </a:lnTo>
                  <a:lnTo>
                    <a:pt x="82" y="389"/>
                  </a:lnTo>
                  <a:lnTo>
                    <a:pt x="80" y="391"/>
                  </a:lnTo>
                  <a:lnTo>
                    <a:pt x="82" y="391"/>
                  </a:lnTo>
                  <a:lnTo>
                    <a:pt x="80" y="393"/>
                  </a:lnTo>
                  <a:lnTo>
                    <a:pt x="82" y="394"/>
                  </a:lnTo>
                  <a:lnTo>
                    <a:pt x="72" y="393"/>
                  </a:lnTo>
                  <a:lnTo>
                    <a:pt x="73" y="393"/>
                  </a:lnTo>
                  <a:lnTo>
                    <a:pt x="70" y="394"/>
                  </a:lnTo>
                  <a:lnTo>
                    <a:pt x="72" y="396"/>
                  </a:lnTo>
                  <a:lnTo>
                    <a:pt x="73" y="394"/>
                  </a:lnTo>
                  <a:lnTo>
                    <a:pt x="73" y="398"/>
                  </a:lnTo>
                  <a:lnTo>
                    <a:pt x="77" y="396"/>
                  </a:lnTo>
                  <a:lnTo>
                    <a:pt x="75" y="399"/>
                  </a:lnTo>
                  <a:lnTo>
                    <a:pt x="68" y="396"/>
                  </a:lnTo>
                  <a:lnTo>
                    <a:pt x="65" y="398"/>
                  </a:lnTo>
                  <a:lnTo>
                    <a:pt x="65" y="396"/>
                  </a:lnTo>
                  <a:lnTo>
                    <a:pt x="63" y="398"/>
                  </a:lnTo>
                  <a:close/>
                  <a:moveTo>
                    <a:pt x="77" y="399"/>
                  </a:moveTo>
                  <a:lnTo>
                    <a:pt x="77" y="396"/>
                  </a:lnTo>
                  <a:lnTo>
                    <a:pt x="82" y="398"/>
                  </a:lnTo>
                  <a:lnTo>
                    <a:pt x="77" y="399"/>
                  </a:lnTo>
                  <a:close/>
                  <a:moveTo>
                    <a:pt x="41" y="379"/>
                  </a:moveTo>
                  <a:lnTo>
                    <a:pt x="37" y="381"/>
                  </a:lnTo>
                  <a:lnTo>
                    <a:pt x="25" y="377"/>
                  </a:lnTo>
                  <a:lnTo>
                    <a:pt x="17" y="381"/>
                  </a:lnTo>
                  <a:lnTo>
                    <a:pt x="0" y="375"/>
                  </a:lnTo>
                  <a:lnTo>
                    <a:pt x="7" y="375"/>
                  </a:lnTo>
                  <a:lnTo>
                    <a:pt x="12" y="374"/>
                  </a:lnTo>
                  <a:lnTo>
                    <a:pt x="14" y="372"/>
                  </a:lnTo>
                  <a:lnTo>
                    <a:pt x="20" y="370"/>
                  </a:lnTo>
                  <a:lnTo>
                    <a:pt x="25" y="375"/>
                  </a:lnTo>
                  <a:lnTo>
                    <a:pt x="25" y="372"/>
                  </a:lnTo>
                  <a:lnTo>
                    <a:pt x="31" y="370"/>
                  </a:lnTo>
                  <a:lnTo>
                    <a:pt x="39" y="374"/>
                  </a:lnTo>
                  <a:lnTo>
                    <a:pt x="41" y="379"/>
                  </a:lnTo>
                  <a:close/>
                  <a:moveTo>
                    <a:pt x="246" y="61"/>
                  </a:moveTo>
                  <a:lnTo>
                    <a:pt x="237" y="58"/>
                  </a:lnTo>
                  <a:lnTo>
                    <a:pt x="234" y="52"/>
                  </a:lnTo>
                  <a:lnTo>
                    <a:pt x="236" y="47"/>
                  </a:lnTo>
                  <a:lnTo>
                    <a:pt x="241" y="46"/>
                  </a:lnTo>
                  <a:lnTo>
                    <a:pt x="244" y="42"/>
                  </a:lnTo>
                  <a:lnTo>
                    <a:pt x="246" y="42"/>
                  </a:lnTo>
                  <a:lnTo>
                    <a:pt x="244" y="46"/>
                  </a:lnTo>
                  <a:lnTo>
                    <a:pt x="246" y="51"/>
                  </a:lnTo>
                  <a:lnTo>
                    <a:pt x="244" y="49"/>
                  </a:lnTo>
                  <a:lnTo>
                    <a:pt x="243" y="49"/>
                  </a:lnTo>
                  <a:lnTo>
                    <a:pt x="243" y="51"/>
                  </a:lnTo>
                  <a:lnTo>
                    <a:pt x="246" y="52"/>
                  </a:lnTo>
                  <a:lnTo>
                    <a:pt x="251" y="59"/>
                  </a:lnTo>
                  <a:lnTo>
                    <a:pt x="258" y="61"/>
                  </a:lnTo>
                  <a:lnTo>
                    <a:pt x="263" y="66"/>
                  </a:lnTo>
                  <a:lnTo>
                    <a:pt x="265" y="71"/>
                  </a:lnTo>
                  <a:lnTo>
                    <a:pt x="263" y="73"/>
                  </a:lnTo>
                  <a:lnTo>
                    <a:pt x="261" y="75"/>
                  </a:lnTo>
                  <a:lnTo>
                    <a:pt x="272" y="92"/>
                  </a:lnTo>
                  <a:lnTo>
                    <a:pt x="278" y="100"/>
                  </a:lnTo>
                  <a:lnTo>
                    <a:pt x="273" y="100"/>
                  </a:lnTo>
                  <a:lnTo>
                    <a:pt x="266" y="93"/>
                  </a:lnTo>
                  <a:lnTo>
                    <a:pt x="254" y="93"/>
                  </a:lnTo>
                  <a:lnTo>
                    <a:pt x="258" y="87"/>
                  </a:lnTo>
                  <a:lnTo>
                    <a:pt x="254" y="85"/>
                  </a:lnTo>
                  <a:lnTo>
                    <a:pt x="254" y="76"/>
                  </a:lnTo>
                  <a:lnTo>
                    <a:pt x="249" y="63"/>
                  </a:lnTo>
                  <a:lnTo>
                    <a:pt x="246" y="61"/>
                  </a:lnTo>
                  <a:close/>
                  <a:moveTo>
                    <a:pt x="610" y="480"/>
                  </a:moveTo>
                  <a:lnTo>
                    <a:pt x="598" y="478"/>
                  </a:lnTo>
                  <a:lnTo>
                    <a:pt x="596" y="476"/>
                  </a:lnTo>
                  <a:lnTo>
                    <a:pt x="601" y="475"/>
                  </a:lnTo>
                  <a:lnTo>
                    <a:pt x="598" y="473"/>
                  </a:lnTo>
                  <a:lnTo>
                    <a:pt x="603" y="471"/>
                  </a:lnTo>
                  <a:lnTo>
                    <a:pt x="610" y="480"/>
                  </a:lnTo>
                  <a:close/>
                  <a:moveTo>
                    <a:pt x="591" y="473"/>
                  </a:moveTo>
                  <a:lnTo>
                    <a:pt x="583" y="475"/>
                  </a:lnTo>
                  <a:lnTo>
                    <a:pt x="579" y="476"/>
                  </a:lnTo>
                  <a:lnTo>
                    <a:pt x="578" y="478"/>
                  </a:lnTo>
                  <a:lnTo>
                    <a:pt x="574" y="476"/>
                  </a:lnTo>
                  <a:lnTo>
                    <a:pt x="574" y="480"/>
                  </a:lnTo>
                  <a:lnTo>
                    <a:pt x="564" y="476"/>
                  </a:lnTo>
                  <a:lnTo>
                    <a:pt x="569" y="476"/>
                  </a:lnTo>
                  <a:lnTo>
                    <a:pt x="569" y="475"/>
                  </a:lnTo>
                  <a:lnTo>
                    <a:pt x="572" y="475"/>
                  </a:lnTo>
                  <a:lnTo>
                    <a:pt x="572" y="473"/>
                  </a:lnTo>
                  <a:lnTo>
                    <a:pt x="586" y="471"/>
                  </a:lnTo>
                  <a:lnTo>
                    <a:pt x="588" y="468"/>
                  </a:lnTo>
                  <a:lnTo>
                    <a:pt x="591" y="469"/>
                  </a:lnTo>
                  <a:lnTo>
                    <a:pt x="588" y="471"/>
                  </a:lnTo>
                  <a:lnTo>
                    <a:pt x="591" y="473"/>
                  </a:lnTo>
                  <a:close/>
                  <a:moveTo>
                    <a:pt x="454" y="469"/>
                  </a:moveTo>
                  <a:lnTo>
                    <a:pt x="451" y="473"/>
                  </a:lnTo>
                  <a:lnTo>
                    <a:pt x="456" y="471"/>
                  </a:lnTo>
                  <a:lnTo>
                    <a:pt x="454" y="475"/>
                  </a:lnTo>
                  <a:lnTo>
                    <a:pt x="449" y="476"/>
                  </a:lnTo>
                  <a:lnTo>
                    <a:pt x="448" y="475"/>
                  </a:lnTo>
                  <a:lnTo>
                    <a:pt x="449" y="471"/>
                  </a:lnTo>
                  <a:lnTo>
                    <a:pt x="448" y="471"/>
                  </a:lnTo>
                  <a:lnTo>
                    <a:pt x="446" y="473"/>
                  </a:lnTo>
                  <a:lnTo>
                    <a:pt x="446" y="471"/>
                  </a:lnTo>
                  <a:lnTo>
                    <a:pt x="446" y="475"/>
                  </a:lnTo>
                  <a:lnTo>
                    <a:pt x="439" y="473"/>
                  </a:lnTo>
                  <a:lnTo>
                    <a:pt x="443" y="469"/>
                  </a:lnTo>
                  <a:lnTo>
                    <a:pt x="437" y="471"/>
                  </a:lnTo>
                  <a:lnTo>
                    <a:pt x="436" y="469"/>
                  </a:lnTo>
                  <a:lnTo>
                    <a:pt x="432" y="473"/>
                  </a:lnTo>
                  <a:lnTo>
                    <a:pt x="429" y="461"/>
                  </a:lnTo>
                  <a:lnTo>
                    <a:pt x="431" y="461"/>
                  </a:lnTo>
                  <a:lnTo>
                    <a:pt x="434" y="466"/>
                  </a:lnTo>
                  <a:lnTo>
                    <a:pt x="432" y="459"/>
                  </a:lnTo>
                  <a:lnTo>
                    <a:pt x="436" y="459"/>
                  </a:lnTo>
                  <a:lnTo>
                    <a:pt x="439" y="464"/>
                  </a:lnTo>
                  <a:lnTo>
                    <a:pt x="441" y="461"/>
                  </a:lnTo>
                  <a:lnTo>
                    <a:pt x="441" y="459"/>
                  </a:lnTo>
                  <a:lnTo>
                    <a:pt x="444" y="461"/>
                  </a:lnTo>
                  <a:lnTo>
                    <a:pt x="446" y="459"/>
                  </a:lnTo>
                  <a:lnTo>
                    <a:pt x="449" y="461"/>
                  </a:lnTo>
                  <a:lnTo>
                    <a:pt x="448" y="463"/>
                  </a:lnTo>
                  <a:lnTo>
                    <a:pt x="448" y="468"/>
                  </a:lnTo>
                  <a:lnTo>
                    <a:pt x="451" y="464"/>
                  </a:lnTo>
                  <a:lnTo>
                    <a:pt x="454" y="469"/>
                  </a:lnTo>
                  <a:close/>
                  <a:moveTo>
                    <a:pt x="808" y="707"/>
                  </a:moveTo>
                  <a:lnTo>
                    <a:pt x="805" y="702"/>
                  </a:lnTo>
                  <a:lnTo>
                    <a:pt x="805" y="707"/>
                  </a:lnTo>
                  <a:lnTo>
                    <a:pt x="796" y="710"/>
                  </a:lnTo>
                  <a:lnTo>
                    <a:pt x="789" y="710"/>
                  </a:lnTo>
                  <a:lnTo>
                    <a:pt x="793" y="705"/>
                  </a:lnTo>
                  <a:lnTo>
                    <a:pt x="793" y="704"/>
                  </a:lnTo>
                  <a:lnTo>
                    <a:pt x="795" y="704"/>
                  </a:lnTo>
                  <a:lnTo>
                    <a:pt x="795" y="702"/>
                  </a:lnTo>
                  <a:lnTo>
                    <a:pt x="798" y="702"/>
                  </a:lnTo>
                  <a:lnTo>
                    <a:pt x="796" y="698"/>
                  </a:lnTo>
                  <a:lnTo>
                    <a:pt x="801" y="702"/>
                  </a:lnTo>
                  <a:lnTo>
                    <a:pt x="803" y="700"/>
                  </a:lnTo>
                  <a:lnTo>
                    <a:pt x="800" y="698"/>
                  </a:lnTo>
                  <a:lnTo>
                    <a:pt x="798" y="695"/>
                  </a:lnTo>
                  <a:lnTo>
                    <a:pt x="803" y="695"/>
                  </a:lnTo>
                  <a:lnTo>
                    <a:pt x="798" y="693"/>
                  </a:lnTo>
                  <a:lnTo>
                    <a:pt x="798" y="690"/>
                  </a:lnTo>
                  <a:lnTo>
                    <a:pt x="801" y="673"/>
                  </a:lnTo>
                  <a:lnTo>
                    <a:pt x="805" y="669"/>
                  </a:lnTo>
                  <a:lnTo>
                    <a:pt x="803" y="671"/>
                  </a:lnTo>
                  <a:lnTo>
                    <a:pt x="801" y="666"/>
                  </a:lnTo>
                  <a:lnTo>
                    <a:pt x="803" y="664"/>
                  </a:lnTo>
                  <a:lnTo>
                    <a:pt x="801" y="663"/>
                  </a:lnTo>
                  <a:lnTo>
                    <a:pt x="803" y="659"/>
                  </a:lnTo>
                  <a:lnTo>
                    <a:pt x="805" y="663"/>
                  </a:lnTo>
                  <a:lnTo>
                    <a:pt x="805" y="669"/>
                  </a:lnTo>
                  <a:lnTo>
                    <a:pt x="817" y="675"/>
                  </a:lnTo>
                  <a:lnTo>
                    <a:pt x="815" y="678"/>
                  </a:lnTo>
                  <a:lnTo>
                    <a:pt x="817" y="690"/>
                  </a:lnTo>
                  <a:lnTo>
                    <a:pt x="815" y="695"/>
                  </a:lnTo>
                  <a:lnTo>
                    <a:pt x="817" y="698"/>
                  </a:lnTo>
                  <a:lnTo>
                    <a:pt x="813" y="693"/>
                  </a:lnTo>
                  <a:lnTo>
                    <a:pt x="813" y="678"/>
                  </a:lnTo>
                  <a:lnTo>
                    <a:pt x="815" y="681"/>
                  </a:lnTo>
                  <a:lnTo>
                    <a:pt x="813" y="676"/>
                  </a:lnTo>
                  <a:lnTo>
                    <a:pt x="813" y="678"/>
                  </a:lnTo>
                  <a:lnTo>
                    <a:pt x="812" y="678"/>
                  </a:lnTo>
                  <a:lnTo>
                    <a:pt x="813" y="681"/>
                  </a:lnTo>
                  <a:lnTo>
                    <a:pt x="812" y="680"/>
                  </a:lnTo>
                  <a:lnTo>
                    <a:pt x="810" y="685"/>
                  </a:lnTo>
                  <a:lnTo>
                    <a:pt x="812" y="692"/>
                  </a:lnTo>
                  <a:lnTo>
                    <a:pt x="812" y="693"/>
                  </a:lnTo>
                  <a:lnTo>
                    <a:pt x="813" y="695"/>
                  </a:lnTo>
                  <a:lnTo>
                    <a:pt x="813" y="702"/>
                  </a:lnTo>
                  <a:lnTo>
                    <a:pt x="808" y="698"/>
                  </a:lnTo>
                  <a:lnTo>
                    <a:pt x="810" y="700"/>
                  </a:lnTo>
                  <a:lnTo>
                    <a:pt x="808" y="700"/>
                  </a:lnTo>
                  <a:lnTo>
                    <a:pt x="810" y="702"/>
                  </a:lnTo>
                  <a:lnTo>
                    <a:pt x="812" y="704"/>
                  </a:lnTo>
                  <a:lnTo>
                    <a:pt x="812" y="705"/>
                  </a:lnTo>
                  <a:lnTo>
                    <a:pt x="808" y="707"/>
                  </a:lnTo>
                  <a:close/>
                  <a:moveTo>
                    <a:pt x="812" y="666"/>
                  </a:moveTo>
                  <a:lnTo>
                    <a:pt x="815" y="673"/>
                  </a:lnTo>
                  <a:lnTo>
                    <a:pt x="808" y="668"/>
                  </a:lnTo>
                  <a:lnTo>
                    <a:pt x="808" y="664"/>
                  </a:lnTo>
                  <a:lnTo>
                    <a:pt x="812" y="666"/>
                  </a:lnTo>
                  <a:close/>
                  <a:moveTo>
                    <a:pt x="777" y="664"/>
                  </a:moveTo>
                  <a:lnTo>
                    <a:pt x="786" y="676"/>
                  </a:lnTo>
                  <a:lnTo>
                    <a:pt x="786" y="678"/>
                  </a:lnTo>
                  <a:lnTo>
                    <a:pt x="784" y="680"/>
                  </a:lnTo>
                  <a:lnTo>
                    <a:pt x="795" y="681"/>
                  </a:lnTo>
                  <a:lnTo>
                    <a:pt x="793" y="692"/>
                  </a:lnTo>
                  <a:lnTo>
                    <a:pt x="788" y="692"/>
                  </a:lnTo>
                  <a:lnTo>
                    <a:pt x="776" y="673"/>
                  </a:lnTo>
                  <a:lnTo>
                    <a:pt x="776" y="678"/>
                  </a:lnTo>
                  <a:lnTo>
                    <a:pt x="774" y="678"/>
                  </a:lnTo>
                  <a:lnTo>
                    <a:pt x="777" y="681"/>
                  </a:lnTo>
                  <a:lnTo>
                    <a:pt x="776" y="681"/>
                  </a:lnTo>
                  <a:lnTo>
                    <a:pt x="777" y="683"/>
                  </a:lnTo>
                  <a:lnTo>
                    <a:pt x="776" y="686"/>
                  </a:lnTo>
                  <a:lnTo>
                    <a:pt x="772" y="688"/>
                  </a:lnTo>
                  <a:lnTo>
                    <a:pt x="769" y="686"/>
                  </a:lnTo>
                  <a:lnTo>
                    <a:pt x="767" y="680"/>
                  </a:lnTo>
                  <a:lnTo>
                    <a:pt x="771" y="685"/>
                  </a:lnTo>
                  <a:lnTo>
                    <a:pt x="767" y="676"/>
                  </a:lnTo>
                  <a:lnTo>
                    <a:pt x="771" y="676"/>
                  </a:lnTo>
                  <a:lnTo>
                    <a:pt x="767" y="675"/>
                  </a:lnTo>
                  <a:lnTo>
                    <a:pt x="769" y="673"/>
                  </a:lnTo>
                  <a:lnTo>
                    <a:pt x="767" y="668"/>
                  </a:lnTo>
                  <a:lnTo>
                    <a:pt x="764" y="666"/>
                  </a:lnTo>
                  <a:lnTo>
                    <a:pt x="764" y="664"/>
                  </a:lnTo>
                  <a:lnTo>
                    <a:pt x="767" y="661"/>
                  </a:lnTo>
                  <a:lnTo>
                    <a:pt x="772" y="668"/>
                  </a:lnTo>
                  <a:lnTo>
                    <a:pt x="767" y="656"/>
                  </a:lnTo>
                  <a:lnTo>
                    <a:pt x="771" y="657"/>
                  </a:lnTo>
                  <a:lnTo>
                    <a:pt x="771" y="652"/>
                  </a:lnTo>
                  <a:lnTo>
                    <a:pt x="772" y="652"/>
                  </a:lnTo>
                  <a:lnTo>
                    <a:pt x="772" y="659"/>
                  </a:lnTo>
                  <a:lnTo>
                    <a:pt x="774" y="661"/>
                  </a:lnTo>
                  <a:lnTo>
                    <a:pt x="774" y="656"/>
                  </a:lnTo>
                  <a:lnTo>
                    <a:pt x="776" y="654"/>
                  </a:lnTo>
                  <a:lnTo>
                    <a:pt x="777" y="657"/>
                  </a:lnTo>
                  <a:lnTo>
                    <a:pt x="784" y="656"/>
                  </a:lnTo>
                  <a:lnTo>
                    <a:pt x="788" y="663"/>
                  </a:lnTo>
                  <a:lnTo>
                    <a:pt x="784" y="666"/>
                  </a:lnTo>
                  <a:lnTo>
                    <a:pt x="781" y="664"/>
                  </a:lnTo>
                  <a:lnTo>
                    <a:pt x="783" y="666"/>
                  </a:lnTo>
                  <a:lnTo>
                    <a:pt x="779" y="666"/>
                  </a:lnTo>
                  <a:lnTo>
                    <a:pt x="783" y="668"/>
                  </a:lnTo>
                  <a:lnTo>
                    <a:pt x="789" y="664"/>
                  </a:lnTo>
                  <a:lnTo>
                    <a:pt x="798" y="671"/>
                  </a:lnTo>
                  <a:lnTo>
                    <a:pt x="798" y="676"/>
                  </a:lnTo>
                  <a:lnTo>
                    <a:pt x="795" y="676"/>
                  </a:lnTo>
                  <a:lnTo>
                    <a:pt x="796" y="680"/>
                  </a:lnTo>
                  <a:lnTo>
                    <a:pt x="791" y="673"/>
                  </a:lnTo>
                  <a:lnTo>
                    <a:pt x="795" y="680"/>
                  </a:lnTo>
                  <a:lnTo>
                    <a:pt x="793" y="680"/>
                  </a:lnTo>
                  <a:lnTo>
                    <a:pt x="788" y="678"/>
                  </a:lnTo>
                  <a:lnTo>
                    <a:pt x="777" y="664"/>
                  </a:lnTo>
                  <a:close/>
                  <a:moveTo>
                    <a:pt x="403" y="490"/>
                  </a:moveTo>
                  <a:lnTo>
                    <a:pt x="401" y="492"/>
                  </a:lnTo>
                  <a:lnTo>
                    <a:pt x="401" y="488"/>
                  </a:lnTo>
                  <a:lnTo>
                    <a:pt x="400" y="492"/>
                  </a:lnTo>
                  <a:lnTo>
                    <a:pt x="395" y="488"/>
                  </a:lnTo>
                  <a:lnTo>
                    <a:pt x="396" y="492"/>
                  </a:lnTo>
                  <a:lnTo>
                    <a:pt x="395" y="492"/>
                  </a:lnTo>
                  <a:lnTo>
                    <a:pt x="396" y="493"/>
                  </a:lnTo>
                  <a:lnTo>
                    <a:pt x="395" y="495"/>
                  </a:lnTo>
                  <a:lnTo>
                    <a:pt x="393" y="492"/>
                  </a:lnTo>
                  <a:lnTo>
                    <a:pt x="390" y="493"/>
                  </a:lnTo>
                  <a:lnTo>
                    <a:pt x="391" y="495"/>
                  </a:lnTo>
                  <a:lnTo>
                    <a:pt x="383" y="495"/>
                  </a:lnTo>
                  <a:lnTo>
                    <a:pt x="379" y="493"/>
                  </a:lnTo>
                  <a:lnTo>
                    <a:pt x="393" y="490"/>
                  </a:lnTo>
                  <a:lnTo>
                    <a:pt x="390" y="488"/>
                  </a:lnTo>
                  <a:lnTo>
                    <a:pt x="396" y="487"/>
                  </a:lnTo>
                  <a:lnTo>
                    <a:pt x="395" y="485"/>
                  </a:lnTo>
                  <a:lnTo>
                    <a:pt x="386" y="487"/>
                  </a:lnTo>
                  <a:lnTo>
                    <a:pt x="388" y="485"/>
                  </a:lnTo>
                  <a:lnTo>
                    <a:pt x="391" y="485"/>
                  </a:lnTo>
                  <a:lnTo>
                    <a:pt x="383" y="476"/>
                  </a:lnTo>
                  <a:lnTo>
                    <a:pt x="381" y="478"/>
                  </a:lnTo>
                  <a:lnTo>
                    <a:pt x="381" y="480"/>
                  </a:lnTo>
                  <a:lnTo>
                    <a:pt x="386" y="480"/>
                  </a:lnTo>
                  <a:lnTo>
                    <a:pt x="390" y="481"/>
                  </a:lnTo>
                  <a:lnTo>
                    <a:pt x="384" y="487"/>
                  </a:lnTo>
                  <a:lnTo>
                    <a:pt x="381" y="487"/>
                  </a:lnTo>
                  <a:lnTo>
                    <a:pt x="379" y="488"/>
                  </a:lnTo>
                  <a:lnTo>
                    <a:pt x="381" y="488"/>
                  </a:lnTo>
                  <a:lnTo>
                    <a:pt x="379" y="488"/>
                  </a:lnTo>
                  <a:lnTo>
                    <a:pt x="381" y="485"/>
                  </a:lnTo>
                  <a:lnTo>
                    <a:pt x="378" y="480"/>
                  </a:lnTo>
                  <a:lnTo>
                    <a:pt x="381" y="475"/>
                  </a:lnTo>
                  <a:lnTo>
                    <a:pt x="383" y="471"/>
                  </a:lnTo>
                  <a:lnTo>
                    <a:pt x="379" y="468"/>
                  </a:lnTo>
                  <a:lnTo>
                    <a:pt x="381" y="468"/>
                  </a:lnTo>
                  <a:lnTo>
                    <a:pt x="379" y="466"/>
                  </a:lnTo>
                  <a:lnTo>
                    <a:pt x="383" y="468"/>
                  </a:lnTo>
                  <a:lnTo>
                    <a:pt x="383" y="464"/>
                  </a:lnTo>
                  <a:lnTo>
                    <a:pt x="390" y="463"/>
                  </a:lnTo>
                  <a:lnTo>
                    <a:pt x="390" y="464"/>
                  </a:lnTo>
                  <a:lnTo>
                    <a:pt x="391" y="463"/>
                  </a:lnTo>
                  <a:lnTo>
                    <a:pt x="393" y="464"/>
                  </a:lnTo>
                  <a:lnTo>
                    <a:pt x="393" y="463"/>
                  </a:lnTo>
                  <a:lnTo>
                    <a:pt x="396" y="463"/>
                  </a:lnTo>
                  <a:lnTo>
                    <a:pt x="398" y="464"/>
                  </a:lnTo>
                  <a:lnTo>
                    <a:pt x="401" y="468"/>
                  </a:lnTo>
                  <a:lnTo>
                    <a:pt x="401" y="469"/>
                  </a:lnTo>
                  <a:lnTo>
                    <a:pt x="398" y="469"/>
                  </a:lnTo>
                  <a:lnTo>
                    <a:pt x="401" y="471"/>
                  </a:lnTo>
                  <a:lnTo>
                    <a:pt x="400" y="476"/>
                  </a:lnTo>
                  <a:lnTo>
                    <a:pt x="401" y="483"/>
                  </a:lnTo>
                  <a:lnTo>
                    <a:pt x="401" y="478"/>
                  </a:lnTo>
                  <a:lnTo>
                    <a:pt x="403" y="471"/>
                  </a:lnTo>
                  <a:lnTo>
                    <a:pt x="407" y="475"/>
                  </a:lnTo>
                  <a:lnTo>
                    <a:pt x="405" y="469"/>
                  </a:lnTo>
                  <a:lnTo>
                    <a:pt x="410" y="475"/>
                  </a:lnTo>
                  <a:lnTo>
                    <a:pt x="405" y="466"/>
                  </a:lnTo>
                  <a:lnTo>
                    <a:pt x="407" y="463"/>
                  </a:lnTo>
                  <a:lnTo>
                    <a:pt x="415" y="464"/>
                  </a:lnTo>
                  <a:lnTo>
                    <a:pt x="412" y="475"/>
                  </a:lnTo>
                  <a:lnTo>
                    <a:pt x="413" y="471"/>
                  </a:lnTo>
                  <a:lnTo>
                    <a:pt x="415" y="473"/>
                  </a:lnTo>
                  <a:lnTo>
                    <a:pt x="415" y="469"/>
                  </a:lnTo>
                  <a:lnTo>
                    <a:pt x="417" y="475"/>
                  </a:lnTo>
                  <a:lnTo>
                    <a:pt x="417" y="468"/>
                  </a:lnTo>
                  <a:lnTo>
                    <a:pt x="420" y="473"/>
                  </a:lnTo>
                  <a:lnTo>
                    <a:pt x="419" y="476"/>
                  </a:lnTo>
                  <a:lnTo>
                    <a:pt x="422" y="469"/>
                  </a:lnTo>
                  <a:lnTo>
                    <a:pt x="425" y="475"/>
                  </a:lnTo>
                  <a:lnTo>
                    <a:pt x="424" y="466"/>
                  </a:lnTo>
                  <a:lnTo>
                    <a:pt x="431" y="475"/>
                  </a:lnTo>
                  <a:lnTo>
                    <a:pt x="427" y="476"/>
                  </a:lnTo>
                  <a:lnTo>
                    <a:pt x="425" y="480"/>
                  </a:lnTo>
                  <a:lnTo>
                    <a:pt x="429" y="476"/>
                  </a:lnTo>
                  <a:lnTo>
                    <a:pt x="434" y="480"/>
                  </a:lnTo>
                  <a:lnTo>
                    <a:pt x="436" y="476"/>
                  </a:lnTo>
                  <a:lnTo>
                    <a:pt x="437" y="485"/>
                  </a:lnTo>
                  <a:lnTo>
                    <a:pt x="432" y="485"/>
                  </a:lnTo>
                  <a:lnTo>
                    <a:pt x="434" y="485"/>
                  </a:lnTo>
                  <a:lnTo>
                    <a:pt x="432" y="487"/>
                  </a:lnTo>
                  <a:lnTo>
                    <a:pt x="434" y="487"/>
                  </a:lnTo>
                  <a:lnTo>
                    <a:pt x="432" y="490"/>
                  </a:lnTo>
                  <a:lnTo>
                    <a:pt x="437" y="493"/>
                  </a:lnTo>
                  <a:lnTo>
                    <a:pt x="429" y="497"/>
                  </a:lnTo>
                  <a:lnTo>
                    <a:pt x="420" y="485"/>
                  </a:lnTo>
                  <a:lnTo>
                    <a:pt x="420" y="487"/>
                  </a:lnTo>
                  <a:lnTo>
                    <a:pt x="417" y="487"/>
                  </a:lnTo>
                  <a:lnTo>
                    <a:pt x="422" y="488"/>
                  </a:lnTo>
                  <a:lnTo>
                    <a:pt x="424" y="493"/>
                  </a:lnTo>
                  <a:lnTo>
                    <a:pt x="422" y="495"/>
                  </a:lnTo>
                  <a:lnTo>
                    <a:pt x="417" y="495"/>
                  </a:lnTo>
                  <a:lnTo>
                    <a:pt x="417" y="492"/>
                  </a:lnTo>
                  <a:lnTo>
                    <a:pt x="412" y="488"/>
                  </a:lnTo>
                  <a:lnTo>
                    <a:pt x="410" y="488"/>
                  </a:lnTo>
                  <a:lnTo>
                    <a:pt x="413" y="493"/>
                  </a:lnTo>
                  <a:lnTo>
                    <a:pt x="405" y="488"/>
                  </a:lnTo>
                  <a:lnTo>
                    <a:pt x="403" y="490"/>
                  </a:lnTo>
                  <a:close/>
                  <a:moveTo>
                    <a:pt x="776" y="739"/>
                  </a:moveTo>
                  <a:lnTo>
                    <a:pt x="772" y="724"/>
                  </a:lnTo>
                  <a:lnTo>
                    <a:pt x="779" y="719"/>
                  </a:lnTo>
                  <a:lnTo>
                    <a:pt x="776" y="721"/>
                  </a:lnTo>
                  <a:lnTo>
                    <a:pt x="779" y="717"/>
                  </a:lnTo>
                  <a:lnTo>
                    <a:pt x="777" y="717"/>
                  </a:lnTo>
                  <a:lnTo>
                    <a:pt x="772" y="721"/>
                  </a:lnTo>
                  <a:lnTo>
                    <a:pt x="774" y="717"/>
                  </a:lnTo>
                  <a:lnTo>
                    <a:pt x="777" y="716"/>
                  </a:lnTo>
                  <a:lnTo>
                    <a:pt x="772" y="717"/>
                  </a:lnTo>
                  <a:lnTo>
                    <a:pt x="776" y="712"/>
                  </a:lnTo>
                  <a:lnTo>
                    <a:pt x="772" y="712"/>
                  </a:lnTo>
                  <a:lnTo>
                    <a:pt x="771" y="709"/>
                  </a:lnTo>
                  <a:lnTo>
                    <a:pt x="774" y="709"/>
                  </a:lnTo>
                  <a:lnTo>
                    <a:pt x="774" y="705"/>
                  </a:lnTo>
                  <a:lnTo>
                    <a:pt x="779" y="705"/>
                  </a:lnTo>
                  <a:lnTo>
                    <a:pt x="774" y="700"/>
                  </a:lnTo>
                  <a:lnTo>
                    <a:pt x="776" y="698"/>
                  </a:lnTo>
                  <a:lnTo>
                    <a:pt x="777" y="698"/>
                  </a:lnTo>
                  <a:lnTo>
                    <a:pt x="774" y="698"/>
                  </a:lnTo>
                  <a:lnTo>
                    <a:pt x="777" y="695"/>
                  </a:lnTo>
                  <a:lnTo>
                    <a:pt x="774" y="693"/>
                  </a:lnTo>
                  <a:lnTo>
                    <a:pt x="772" y="688"/>
                  </a:lnTo>
                  <a:lnTo>
                    <a:pt x="776" y="690"/>
                  </a:lnTo>
                  <a:lnTo>
                    <a:pt x="774" y="688"/>
                  </a:lnTo>
                  <a:lnTo>
                    <a:pt x="777" y="686"/>
                  </a:lnTo>
                  <a:lnTo>
                    <a:pt x="777" y="685"/>
                  </a:lnTo>
                  <a:lnTo>
                    <a:pt x="783" y="686"/>
                  </a:lnTo>
                  <a:lnTo>
                    <a:pt x="779" y="688"/>
                  </a:lnTo>
                  <a:lnTo>
                    <a:pt x="784" y="688"/>
                  </a:lnTo>
                  <a:lnTo>
                    <a:pt x="784" y="690"/>
                  </a:lnTo>
                  <a:lnTo>
                    <a:pt x="788" y="693"/>
                  </a:lnTo>
                  <a:lnTo>
                    <a:pt x="788" y="697"/>
                  </a:lnTo>
                  <a:lnTo>
                    <a:pt x="786" y="695"/>
                  </a:lnTo>
                  <a:lnTo>
                    <a:pt x="788" y="697"/>
                  </a:lnTo>
                  <a:lnTo>
                    <a:pt x="786" y="697"/>
                  </a:lnTo>
                  <a:lnTo>
                    <a:pt x="789" y="700"/>
                  </a:lnTo>
                  <a:lnTo>
                    <a:pt x="786" y="721"/>
                  </a:lnTo>
                  <a:lnTo>
                    <a:pt x="776" y="739"/>
                  </a:lnTo>
                  <a:close/>
                  <a:moveTo>
                    <a:pt x="771" y="690"/>
                  </a:moveTo>
                  <a:lnTo>
                    <a:pt x="772" y="693"/>
                  </a:lnTo>
                  <a:lnTo>
                    <a:pt x="771" y="693"/>
                  </a:lnTo>
                  <a:lnTo>
                    <a:pt x="772" y="697"/>
                  </a:lnTo>
                  <a:lnTo>
                    <a:pt x="767" y="702"/>
                  </a:lnTo>
                  <a:lnTo>
                    <a:pt x="764" y="700"/>
                  </a:lnTo>
                  <a:lnTo>
                    <a:pt x="766" y="697"/>
                  </a:lnTo>
                  <a:lnTo>
                    <a:pt x="769" y="695"/>
                  </a:lnTo>
                  <a:lnTo>
                    <a:pt x="766" y="693"/>
                  </a:lnTo>
                  <a:lnTo>
                    <a:pt x="767" y="688"/>
                  </a:lnTo>
                  <a:lnTo>
                    <a:pt x="771" y="690"/>
                  </a:lnTo>
                  <a:close/>
                  <a:moveTo>
                    <a:pt x="824" y="726"/>
                  </a:moveTo>
                  <a:lnTo>
                    <a:pt x="825" y="731"/>
                  </a:lnTo>
                  <a:lnTo>
                    <a:pt x="822" y="733"/>
                  </a:lnTo>
                  <a:lnTo>
                    <a:pt x="822" y="739"/>
                  </a:lnTo>
                  <a:lnTo>
                    <a:pt x="819" y="739"/>
                  </a:lnTo>
                  <a:lnTo>
                    <a:pt x="815" y="728"/>
                  </a:lnTo>
                  <a:lnTo>
                    <a:pt x="815" y="733"/>
                  </a:lnTo>
                  <a:lnTo>
                    <a:pt x="817" y="734"/>
                  </a:lnTo>
                  <a:lnTo>
                    <a:pt x="815" y="736"/>
                  </a:lnTo>
                  <a:lnTo>
                    <a:pt x="817" y="738"/>
                  </a:lnTo>
                  <a:lnTo>
                    <a:pt x="815" y="738"/>
                  </a:lnTo>
                  <a:lnTo>
                    <a:pt x="817" y="741"/>
                  </a:lnTo>
                  <a:lnTo>
                    <a:pt x="813" y="743"/>
                  </a:lnTo>
                  <a:lnTo>
                    <a:pt x="808" y="739"/>
                  </a:lnTo>
                  <a:lnTo>
                    <a:pt x="808" y="741"/>
                  </a:lnTo>
                  <a:lnTo>
                    <a:pt x="805" y="741"/>
                  </a:lnTo>
                  <a:lnTo>
                    <a:pt x="803" y="739"/>
                  </a:lnTo>
                  <a:lnTo>
                    <a:pt x="805" y="734"/>
                  </a:lnTo>
                  <a:lnTo>
                    <a:pt x="803" y="734"/>
                  </a:lnTo>
                  <a:lnTo>
                    <a:pt x="805" y="734"/>
                  </a:lnTo>
                  <a:lnTo>
                    <a:pt x="805" y="731"/>
                  </a:lnTo>
                  <a:lnTo>
                    <a:pt x="808" y="724"/>
                  </a:lnTo>
                  <a:lnTo>
                    <a:pt x="805" y="726"/>
                  </a:lnTo>
                  <a:lnTo>
                    <a:pt x="805" y="721"/>
                  </a:lnTo>
                  <a:lnTo>
                    <a:pt x="808" y="722"/>
                  </a:lnTo>
                  <a:lnTo>
                    <a:pt x="803" y="716"/>
                  </a:lnTo>
                  <a:lnTo>
                    <a:pt x="807" y="716"/>
                  </a:lnTo>
                  <a:lnTo>
                    <a:pt x="819" y="722"/>
                  </a:lnTo>
                  <a:lnTo>
                    <a:pt x="819" y="726"/>
                  </a:lnTo>
                  <a:lnTo>
                    <a:pt x="819" y="722"/>
                  </a:lnTo>
                  <a:lnTo>
                    <a:pt x="824" y="726"/>
                  </a:lnTo>
                  <a:close/>
                  <a:moveTo>
                    <a:pt x="791" y="750"/>
                  </a:moveTo>
                  <a:lnTo>
                    <a:pt x="789" y="748"/>
                  </a:lnTo>
                  <a:lnTo>
                    <a:pt x="791" y="739"/>
                  </a:lnTo>
                  <a:lnTo>
                    <a:pt x="789" y="745"/>
                  </a:lnTo>
                  <a:lnTo>
                    <a:pt x="788" y="745"/>
                  </a:lnTo>
                  <a:lnTo>
                    <a:pt x="788" y="746"/>
                  </a:lnTo>
                  <a:lnTo>
                    <a:pt x="786" y="751"/>
                  </a:lnTo>
                  <a:lnTo>
                    <a:pt x="784" y="748"/>
                  </a:lnTo>
                  <a:lnTo>
                    <a:pt x="786" y="745"/>
                  </a:lnTo>
                  <a:lnTo>
                    <a:pt x="786" y="739"/>
                  </a:lnTo>
                  <a:lnTo>
                    <a:pt x="789" y="739"/>
                  </a:lnTo>
                  <a:lnTo>
                    <a:pt x="786" y="739"/>
                  </a:lnTo>
                  <a:lnTo>
                    <a:pt x="788" y="736"/>
                  </a:lnTo>
                  <a:lnTo>
                    <a:pt x="791" y="734"/>
                  </a:lnTo>
                  <a:lnTo>
                    <a:pt x="791" y="738"/>
                  </a:lnTo>
                  <a:lnTo>
                    <a:pt x="793" y="736"/>
                  </a:lnTo>
                  <a:lnTo>
                    <a:pt x="793" y="738"/>
                  </a:lnTo>
                  <a:lnTo>
                    <a:pt x="795" y="734"/>
                  </a:lnTo>
                  <a:lnTo>
                    <a:pt x="795" y="731"/>
                  </a:lnTo>
                  <a:lnTo>
                    <a:pt x="793" y="733"/>
                  </a:lnTo>
                  <a:lnTo>
                    <a:pt x="789" y="729"/>
                  </a:lnTo>
                  <a:lnTo>
                    <a:pt x="796" y="728"/>
                  </a:lnTo>
                  <a:lnTo>
                    <a:pt x="791" y="728"/>
                  </a:lnTo>
                  <a:lnTo>
                    <a:pt x="795" y="726"/>
                  </a:lnTo>
                  <a:lnTo>
                    <a:pt x="791" y="726"/>
                  </a:lnTo>
                  <a:lnTo>
                    <a:pt x="791" y="722"/>
                  </a:lnTo>
                  <a:lnTo>
                    <a:pt x="793" y="717"/>
                  </a:lnTo>
                  <a:lnTo>
                    <a:pt x="795" y="721"/>
                  </a:lnTo>
                  <a:lnTo>
                    <a:pt x="795" y="717"/>
                  </a:lnTo>
                  <a:lnTo>
                    <a:pt x="798" y="721"/>
                  </a:lnTo>
                  <a:lnTo>
                    <a:pt x="796" y="716"/>
                  </a:lnTo>
                  <a:lnTo>
                    <a:pt x="801" y="721"/>
                  </a:lnTo>
                  <a:lnTo>
                    <a:pt x="801" y="724"/>
                  </a:lnTo>
                  <a:lnTo>
                    <a:pt x="801" y="728"/>
                  </a:lnTo>
                  <a:lnTo>
                    <a:pt x="798" y="729"/>
                  </a:lnTo>
                  <a:lnTo>
                    <a:pt x="801" y="728"/>
                  </a:lnTo>
                  <a:lnTo>
                    <a:pt x="803" y="724"/>
                  </a:lnTo>
                  <a:lnTo>
                    <a:pt x="807" y="728"/>
                  </a:lnTo>
                  <a:lnTo>
                    <a:pt x="803" y="729"/>
                  </a:lnTo>
                  <a:lnTo>
                    <a:pt x="805" y="733"/>
                  </a:lnTo>
                  <a:lnTo>
                    <a:pt x="803" y="734"/>
                  </a:lnTo>
                  <a:lnTo>
                    <a:pt x="800" y="731"/>
                  </a:lnTo>
                  <a:lnTo>
                    <a:pt x="800" y="733"/>
                  </a:lnTo>
                  <a:lnTo>
                    <a:pt x="798" y="734"/>
                  </a:lnTo>
                  <a:lnTo>
                    <a:pt x="798" y="738"/>
                  </a:lnTo>
                  <a:lnTo>
                    <a:pt x="796" y="738"/>
                  </a:lnTo>
                  <a:lnTo>
                    <a:pt x="796" y="743"/>
                  </a:lnTo>
                  <a:lnTo>
                    <a:pt x="795" y="739"/>
                  </a:lnTo>
                  <a:lnTo>
                    <a:pt x="793" y="743"/>
                  </a:lnTo>
                  <a:lnTo>
                    <a:pt x="795" y="745"/>
                  </a:lnTo>
                  <a:lnTo>
                    <a:pt x="793" y="745"/>
                  </a:lnTo>
                  <a:lnTo>
                    <a:pt x="791" y="750"/>
                  </a:lnTo>
                  <a:close/>
                  <a:moveTo>
                    <a:pt x="827" y="734"/>
                  </a:moveTo>
                  <a:lnTo>
                    <a:pt x="829" y="745"/>
                  </a:lnTo>
                  <a:lnTo>
                    <a:pt x="824" y="743"/>
                  </a:lnTo>
                  <a:lnTo>
                    <a:pt x="824" y="746"/>
                  </a:lnTo>
                  <a:lnTo>
                    <a:pt x="820" y="743"/>
                  </a:lnTo>
                  <a:lnTo>
                    <a:pt x="820" y="741"/>
                  </a:lnTo>
                  <a:lnTo>
                    <a:pt x="822" y="739"/>
                  </a:lnTo>
                  <a:lnTo>
                    <a:pt x="824" y="733"/>
                  </a:lnTo>
                  <a:lnTo>
                    <a:pt x="827" y="734"/>
                  </a:lnTo>
                  <a:close/>
                  <a:moveTo>
                    <a:pt x="832" y="750"/>
                  </a:moveTo>
                  <a:lnTo>
                    <a:pt x="834" y="757"/>
                  </a:lnTo>
                  <a:lnTo>
                    <a:pt x="837" y="758"/>
                  </a:lnTo>
                  <a:lnTo>
                    <a:pt x="837" y="763"/>
                  </a:lnTo>
                  <a:lnTo>
                    <a:pt x="834" y="765"/>
                  </a:lnTo>
                  <a:lnTo>
                    <a:pt x="829" y="758"/>
                  </a:lnTo>
                  <a:lnTo>
                    <a:pt x="829" y="757"/>
                  </a:lnTo>
                  <a:lnTo>
                    <a:pt x="832" y="750"/>
                  </a:lnTo>
                  <a:close/>
                  <a:moveTo>
                    <a:pt x="824" y="748"/>
                  </a:moveTo>
                  <a:lnTo>
                    <a:pt x="825" y="750"/>
                  </a:lnTo>
                  <a:lnTo>
                    <a:pt x="822" y="755"/>
                  </a:lnTo>
                  <a:lnTo>
                    <a:pt x="817" y="755"/>
                  </a:lnTo>
                  <a:lnTo>
                    <a:pt x="815" y="748"/>
                  </a:lnTo>
                  <a:lnTo>
                    <a:pt x="819" y="746"/>
                  </a:lnTo>
                  <a:lnTo>
                    <a:pt x="824" y="748"/>
                  </a:lnTo>
                  <a:close/>
                  <a:moveTo>
                    <a:pt x="815" y="784"/>
                  </a:moveTo>
                  <a:lnTo>
                    <a:pt x="819" y="787"/>
                  </a:lnTo>
                  <a:lnTo>
                    <a:pt x="813" y="787"/>
                  </a:lnTo>
                  <a:lnTo>
                    <a:pt x="819" y="789"/>
                  </a:lnTo>
                  <a:lnTo>
                    <a:pt x="820" y="791"/>
                  </a:lnTo>
                  <a:lnTo>
                    <a:pt x="820" y="796"/>
                  </a:lnTo>
                  <a:lnTo>
                    <a:pt x="817" y="794"/>
                  </a:lnTo>
                  <a:lnTo>
                    <a:pt x="817" y="798"/>
                  </a:lnTo>
                  <a:lnTo>
                    <a:pt x="820" y="798"/>
                  </a:lnTo>
                  <a:lnTo>
                    <a:pt x="822" y="796"/>
                  </a:lnTo>
                  <a:lnTo>
                    <a:pt x="822" y="798"/>
                  </a:lnTo>
                  <a:lnTo>
                    <a:pt x="820" y="803"/>
                  </a:lnTo>
                  <a:lnTo>
                    <a:pt x="819" y="801"/>
                  </a:lnTo>
                  <a:lnTo>
                    <a:pt x="819" y="804"/>
                  </a:lnTo>
                  <a:lnTo>
                    <a:pt x="813" y="804"/>
                  </a:lnTo>
                  <a:lnTo>
                    <a:pt x="820" y="804"/>
                  </a:lnTo>
                  <a:lnTo>
                    <a:pt x="819" y="806"/>
                  </a:lnTo>
                  <a:lnTo>
                    <a:pt x="819" y="810"/>
                  </a:lnTo>
                  <a:lnTo>
                    <a:pt x="817" y="810"/>
                  </a:lnTo>
                  <a:lnTo>
                    <a:pt x="817" y="815"/>
                  </a:lnTo>
                  <a:lnTo>
                    <a:pt x="815" y="813"/>
                  </a:lnTo>
                  <a:lnTo>
                    <a:pt x="815" y="816"/>
                  </a:lnTo>
                  <a:lnTo>
                    <a:pt x="808" y="813"/>
                  </a:lnTo>
                  <a:lnTo>
                    <a:pt x="812" y="811"/>
                  </a:lnTo>
                  <a:lnTo>
                    <a:pt x="808" y="810"/>
                  </a:lnTo>
                  <a:lnTo>
                    <a:pt x="810" y="810"/>
                  </a:lnTo>
                  <a:lnTo>
                    <a:pt x="808" y="804"/>
                  </a:lnTo>
                  <a:lnTo>
                    <a:pt x="810" y="801"/>
                  </a:lnTo>
                  <a:lnTo>
                    <a:pt x="807" y="804"/>
                  </a:lnTo>
                  <a:lnTo>
                    <a:pt x="808" y="803"/>
                  </a:lnTo>
                  <a:lnTo>
                    <a:pt x="807" y="803"/>
                  </a:lnTo>
                  <a:lnTo>
                    <a:pt x="805" y="801"/>
                  </a:lnTo>
                  <a:lnTo>
                    <a:pt x="807" y="801"/>
                  </a:lnTo>
                  <a:lnTo>
                    <a:pt x="807" y="799"/>
                  </a:lnTo>
                  <a:lnTo>
                    <a:pt x="808" y="799"/>
                  </a:lnTo>
                  <a:lnTo>
                    <a:pt x="808" y="796"/>
                  </a:lnTo>
                  <a:lnTo>
                    <a:pt x="807" y="798"/>
                  </a:lnTo>
                  <a:lnTo>
                    <a:pt x="808" y="794"/>
                  </a:lnTo>
                  <a:lnTo>
                    <a:pt x="808" y="791"/>
                  </a:lnTo>
                  <a:lnTo>
                    <a:pt x="807" y="794"/>
                  </a:lnTo>
                  <a:lnTo>
                    <a:pt x="805" y="794"/>
                  </a:lnTo>
                  <a:lnTo>
                    <a:pt x="803" y="792"/>
                  </a:lnTo>
                  <a:lnTo>
                    <a:pt x="805" y="789"/>
                  </a:lnTo>
                  <a:lnTo>
                    <a:pt x="800" y="789"/>
                  </a:lnTo>
                  <a:lnTo>
                    <a:pt x="803" y="787"/>
                  </a:lnTo>
                  <a:lnTo>
                    <a:pt x="795" y="784"/>
                  </a:lnTo>
                  <a:lnTo>
                    <a:pt x="795" y="782"/>
                  </a:lnTo>
                  <a:lnTo>
                    <a:pt x="798" y="780"/>
                  </a:lnTo>
                  <a:lnTo>
                    <a:pt x="805" y="786"/>
                  </a:lnTo>
                  <a:lnTo>
                    <a:pt x="801" y="784"/>
                  </a:lnTo>
                  <a:lnTo>
                    <a:pt x="801" y="780"/>
                  </a:lnTo>
                  <a:lnTo>
                    <a:pt x="803" y="780"/>
                  </a:lnTo>
                  <a:lnTo>
                    <a:pt x="800" y="779"/>
                  </a:lnTo>
                  <a:lnTo>
                    <a:pt x="803" y="775"/>
                  </a:lnTo>
                  <a:lnTo>
                    <a:pt x="807" y="775"/>
                  </a:lnTo>
                  <a:lnTo>
                    <a:pt x="798" y="774"/>
                  </a:lnTo>
                  <a:lnTo>
                    <a:pt x="796" y="772"/>
                  </a:lnTo>
                  <a:lnTo>
                    <a:pt x="798" y="767"/>
                  </a:lnTo>
                  <a:lnTo>
                    <a:pt x="801" y="769"/>
                  </a:lnTo>
                  <a:lnTo>
                    <a:pt x="807" y="763"/>
                  </a:lnTo>
                  <a:lnTo>
                    <a:pt x="803" y="762"/>
                  </a:lnTo>
                  <a:lnTo>
                    <a:pt x="807" y="753"/>
                  </a:lnTo>
                  <a:lnTo>
                    <a:pt x="800" y="748"/>
                  </a:lnTo>
                  <a:lnTo>
                    <a:pt x="801" y="745"/>
                  </a:lnTo>
                  <a:lnTo>
                    <a:pt x="803" y="745"/>
                  </a:lnTo>
                  <a:lnTo>
                    <a:pt x="801" y="743"/>
                  </a:lnTo>
                  <a:lnTo>
                    <a:pt x="808" y="746"/>
                  </a:lnTo>
                  <a:lnTo>
                    <a:pt x="808" y="748"/>
                  </a:lnTo>
                  <a:lnTo>
                    <a:pt x="812" y="748"/>
                  </a:lnTo>
                  <a:lnTo>
                    <a:pt x="813" y="751"/>
                  </a:lnTo>
                  <a:lnTo>
                    <a:pt x="813" y="755"/>
                  </a:lnTo>
                  <a:lnTo>
                    <a:pt x="810" y="755"/>
                  </a:lnTo>
                  <a:lnTo>
                    <a:pt x="810" y="758"/>
                  </a:lnTo>
                  <a:lnTo>
                    <a:pt x="817" y="763"/>
                  </a:lnTo>
                  <a:lnTo>
                    <a:pt x="819" y="772"/>
                  </a:lnTo>
                  <a:lnTo>
                    <a:pt x="819" y="779"/>
                  </a:lnTo>
                  <a:lnTo>
                    <a:pt x="820" y="779"/>
                  </a:lnTo>
                  <a:lnTo>
                    <a:pt x="820" y="784"/>
                  </a:lnTo>
                  <a:lnTo>
                    <a:pt x="822" y="787"/>
                  </a:lnTo>
                  <a:lnTo>
                    <a:pt x="822" y="789"/>
                  </a:lnTo>
                  <a:lnTo>
                    <a:pt x="815" y="779"/>
                  </a:lnTo>
                  <a:lnTo>
                    <a:pt x="813" y="780"/>
                  </a:lnTo>
                  <a:lnTo>
                    <a:pt x="815" y="782"/>
                  </a:lnTo>
                  <a:lnTo>
                    <a:pt x="810" y="784"/>
                  </a:lnTo>
                  <a:lnTo>
                    <a:pt x="815" y="784"/>
                  </a:lnTo>
                  <a:close/>
                  <a:moveTo>
                    <a:pt x="829" y="755"/>
                  </a:moveTo>
                  <a:lnTo>
                    <a:pt x="827" y="758"/>
                  </a:lnTo>
                  <a:lnTo>
                    <a:pt x="825" y="758"/>
                  </a:lnTo>
                  <a:lnTo>
                    <a:pt x="829" y="760"/>
                  </a:lnTo>
                  <a:lnTo>
                    <a:pt x="832" y="765"/>
                  </a:lnTo>
                  <a:lnTo>
                    <a:pt x="830" y="765"/>
                  </a:lnTo>
                  <a:lnTo>
                    <a:pt x="829" y="772"/>
                  </a:lnTo>
                  <a:lnTo>
                    <a:pt x="829" y="770"/>
                  </a:lnTo>
                  <a:lnTo>
                    <a:pt x="824" y="770"/>
                  </a:lnTo>
                  <a:lnTo>
                    <a:pt x="824" y="769"/>
                  </a:lnTo>
                  <a:lnTo>
                    <a:pt x="825" y="765"/>
                  </a:lnTo>
                  <a:lnTo>
                    <a:pt x="820" y="763"/>
                  </a:lnTo>
                  <a:lnTo>
                    <a:pt x="819" y="760"/>
                  </a:lnTo>
                  <a:lnTo>
                    <a:pt x="820" y="757"/>
                  </a:lnTo>
                  <a:lnTo>
                    <a:pt x="824" y="757"/>
                  </a:lnTo>
                  <a:lnTo>
                    <a:pt x="827" y="753"/>
                  </a:lnTo>
                  <a:lnTo>
                    <a:pt x="829" y="755"/>
                  </a:lnTo>
                  <a:close/>
                  <a:moveTo>
                    <a:pt x="807" y="753"/>
                  </a:moveTo>
                  <a:lnTo>
                    <a:pt x="803" y="758"/>
                  </a:lnTo>
                  <a:lnTo>
                    <a:pt x="800" y="757"/>
                  </a:lnTo>
                  <a:lnTo>
                    <a:pt x="796" y="758"/>
                  </a:lnTo>
                  <a:lnTo>
                    <a:pt x="791" y="757"/>
                  </a:lnTo>
                  <a:lnTo>
                    <a:pt x="796" y="753"/>
                  </a:lnTo>
                  <a:lnTo>
                    <a:pt x="801" y="753"/>
                  </a:lnTo>
                  <a:lnTo>
                    <a:pt x="798" y="751"/>
                  </a:lnTo>
                  <a:lnTo>
                    <a:pt x="807" y="753"/>
                  </a:lnTo>
                  <a:close/>
                  <a:moveTo>
                    <a:pt x="832" y="798"/>
                  </a:moveTo>
                  <a:lnTo>
                    <a:pt x="829" y="791"/>
                  </a:lnTo>
                  <a:lnTo>
                    <a:pt x="834" y="789"/>
                  </a:lnTo>
                  <a:lnTo>
                    <a:pt x="836" y="787"/>
                  </a:lnTo>
                  <a:lnTo>
                    <a:pt x="834" y="786"/>
                  </a:lnTo>
                  <a:lnTo>
                    <a:pt x="836" y="784"/>
                  </a:lnTo>
                  <a:lnTo>
                    <a:pt x="841" y="784"/>
                  </a:lnTo>
                  <a:lnTo>
                    <a:pt x="836" y="782"/>
                  </a:lnTo>
                  <a:lnTo>
                    <a:pt x="842" y="782"/>
                  </a:lnTo>
                  <a:lnTo>
                    <a:pt x="837" y="779"/>
                  </a:lnTo>
                  <a:lnTo>
                    <a:pt x="844" y="780"/>
                  </a:lnTo>
                  <a:lnTo>
                    <a:pt x="841" y="777"/>
                  </a:lnTo>
                  <a:lnTo>
                    <a:pt x="849" y="779"/>
                  </a:lnTo>
                  <a:lnTo>
                    <a:pt x="853" y="792"/>
                  </a:lnTo>
                  <a:lnTo>
                    <a:pt x="848" y="801"/>
                  </a:lnTo>
                  <a:lnTo>
                    <a:pt x="848" y="799"/>
                  </a:lnTo>
                  <a:lnTo>
                    <a:pt x="844" y="804"/>
                  </a:lnTo>
                  <a:lnTo>
                    <a:pt x="841" y="806"/>
                  </a:lnTo>
                  <a:lnTo>
                    <a:pt x="837" y="804"/>
                  </a:lnTo>
                  <a:lnTo>
                    <a:pt x="841" y="803"/>
                  </a:lnTo>
                  <a:lnTo>
                    <a:pt x="842" y="798"/>
                  </a:lnTo>
                  <a:lnTo>
                    <a:pt x="839" y="803"/>
                  </a:lnTo>
                  <a:lnTo>
                    <a:pt x="836" y="801"/>
                  </a:lnTo>
                  <a:lnTo>
                    <a:pt x="842" y="796"/>
                  </a:lnTo>
                  <a:lnTo>
                    <a:pt x="842" y="789"/>
                  </a:lnTo>
                  <a:lnTo>
                    <a:pt x="841" y="798"/>
                  </a:lnTo>
                  <a:lnTo>
                    <a:pt x="836" y="799"/>
                  </a:lnTo>
                  <a:lnTo>
                    <a:pt x="839" y="792"/>
                  </a:lnTo>
                  <a:lnTo>
                    <a:pt x="837" y="792"/>
                  </a:lnTo>
                  <a:lnTo>
                    <a:pt x="836" y="798"/>
                  </a:lnTo>
                  <a:lnTo>
                    <a:pt x="834" y="799"/>
                  </a:lnTo>
                  <a:lnTo>
                    <a:pt x="832" y="798"/>
                  </a:lnTo>
                  <a:close/>
                  <a:moveTo>
                    <a:pt x="829" y="792"/>
                  </a:moveTo>
                  <a:lnTo>
                    <a:pt x="832" y="799"/>
                  </a:lnTo>
                  <a:lnTo>
                    <a:pt x="827" y="799"/>
                  </a:lnTo>
                  <a:lnTo>
                    <a:pt x="827" y="803"/>
                  </a:lnTo>
                  <a:lnTo>
                    <a:pt x="825" y="799"/>
                  </a:lnTo>
                  <a:lnTo>
                    <a:pt x="827" y="794"/>
                  </a:lnTo>
                  <a:lnTo>
                    <a:pt x="829" y="792"/>
                  </a:lnTo>
                  <a:close/>
                  <a:moveTo>
                    <a:pt x="834" y="803"/>
                  </a:moveTo>
                  <a:lnTo>
                    <a:pt x="836" y="804"/>
                  </a:lnTo>
                  <a:lnTo>
                    <a:pt x="834" y="810"/>
                  </a:lnTo>
                  <a:lnTo>
                    <a:pt x="830" y="811"/>
                  </a:lnTo>
                  <a:lnTo>
                    <a:pt x="830" y="806"/>
                  </a:lnTo>
                  <a:lnTo>
                    <a:pt x="830" y="810"/>
                  </a:lnTo>
                  <a:lnTo>
                    <a:pt x="829" y="810"/>
                  </a:lnTo>
                  <a:lnTo>
                    <a:pt x="830" y="806"/>
                  </a:lnTo>
                  <a:lnTo>
                    <a:pt x="832" y="806"/>
                  </a:lnTo>
                  <a:lnTo>
                    <a:pt x="832" y="801"/>
                  </a:lnTo>
                  <a:lnTo>
                    <a:pt x="834" y="803"/>
                  </a:lnTo>
                  <a:close/>
                  <a:moveTo>
                    <a:pt x="798" y="787"/>
                  </a:moveTo>
                  <a:lnTo>
                    <a:pt x="798" y="794"/>
                  </a:lnTo>
                  <a:lnTo>
                    <a:pt x="796" y="792"/>
                  </a:lnTo>
                  <a:lnTo>
                    <a:pt x="800" y="806"/>
                  </a:lnTo>
                  <a:lnTo>
                    <a:pt x="800" y="808"/>
                  </a:lnTo>
                  <a:lnTo>
                    <a:pt x="798" y="808"/>
                  </a:lnTo>
                  <a:lnTo>
                    <a:pt x="798" y="811"/>
                  </a:lnTo>
                  <a:lnTo>
                    <a:pt x="795" y="810"/>
                  </a:lnTo>
                  <a:lnTo>
                    <a:pt x="795" y="804"/>
                  </a:lnTo>
                  <a:lnTo>
                    <a:pt x="796" y="803"/>
                  </a:lnTo>
                  <a:lnTo>
                    <a:pt x="791" y="798"/>
                  </a:lnTo>
                  <a:lnTo>
                    <a:pt x="793" y="791"/>
                  </a:lnTo>
                  <a:lnTo>
                    <a:pt x="795" y="792"/>
                  </a:lnTo>
                  <a:lnTo>
                    <a:pt x="793" y="789"/>
                  </a:lnTo>
                  <a:lnTo>
                    <a:pt x="798" y="787"/>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sp>
          <p:nvSpPr>
            <p:cNvPr id="1854" name="Freeform 184">
              <a:extLst>
                <a:ext uri="{FF2B5EF4-FFF2-40B4-BE49-F238E27FC236}">
                  <a16:creationId xmlns:a16="http://schemas.microsoft.com/office/drawing/2014/main" id="{09EF43D5-84D1-1B09-EB0A-F7DF25EC26CE}"/>
                </a:ext>
              </a:extLst>
            </p:cNvPr>
            <p:cNvSpPr>
              <a:spLocks noEditPoints="1"/>
            </p:cNvSpPr>
            <p:nvPr/>
          </p:nvSpPr>
          <p:spPr bwMode="gray">
            <a:xfrm>
              <a:off x="374650" y="4727146"/>
              <a:ext cx="423499" cy="853439"/>
            </a:xfrm>
            <a:custGeom>
              <a:avLst/>
              <a:gdLst/>
              <a:ahLst/>
              <a:cxnLst>
                <a:cxn ang="0">
                  <a:pos x="46" y="4"/>
                </a:cxn>
                <a:cxn ang="0">
                  <a:pos x="37" y="18"/>
                </a:cxn>
                <a:cxn ang="0">
                  <a:pos x="15" y="24"/>
                </a:cxn>
                <a:cxn ang="0">
                  <a:pos x="5" y="6"/>
                </a:cxn>
                <a:cxn ang="0">
                  <a:pos x="44" y="0"/>
                </a:cxn>
                <a:cxn ang="0">
                  <a:pos x="124" y="190"/>
                </a:cxn>
                <a:cxn ang="0">
                  <a:pos x="111" y="183"/>
                </a:cxn>
                <a:cxn ang="0">
                  <a:pos x="104" y="170"/>
                </a:cxn>
                <a:cxn ang="0">
                  <a:pos x="92" y="154"/>
                </a:cxn>
                <a:cxn ang="0">
                  <a:pos x="94" y="130"/>
                </a:cxn>
                <a:cxn ang="0">
                  <a:pos x="107" y="135"/>
                </a:cxn>
                <a:cxn ang="0">
                  <a:pos x="126" y="134"/>
                </a:cxn>
                <a:cxn ang="0">
                  <a:pos x="124" y="159"/>
                </a:cxn>
                <a:cxn ang="0">
                  <a:pos x="129" y="170"/>
                </a:cxn>
                <a:cxn ang="0">
                  <a:pos x="126" y="188"/>
                </a:cxn>
                <a:cxn ang="0">
                  <a:pos x="188" y="267"/>
                </a:cxn>
                <a:cxn ang="0">
                  <a:pos x="165" y="243"/>
                </a:cxn>
                <a:cxn ang="0">
                  <a:pos x="147" y="226"/>
                </a:cxn>
                <a:cxn ang="0">
                  <a:pos x="160" y="223"/>
                </a:cxn>
                <a:cxn ang="0">
                  <a:pos x="176" y="241"/>
                </a:cxn>
                <a:cxn ang="0">
                  <a:pos x="181" y="241"/>
                </a:cxn>
                <a:cxn ang="0">
                  <a:pos x="182" y="248"/>
                </a:cxn>
                <a:cxn ang="0">
                  <a:pos x="198" y="264"/>
                </a:cxn>
                <a:cxn ang="0">
                  <a:pos x="167" y="269"/>
                </a:cxn>
                <a:cxn ang="0">
                  <a:pos x="167" y="288"/>
                </a:cxn>
                <a:cxn ang="0">
                  <a:pos x="150" y="282"/>
                </a:cxn>
                <a:cxn ang="0">
                  <a:pos x="155" y="272"/>
                </a:cxn>
                <a:cxn ang="0">
                  <a:pos x="157" y="260"/>
                </a:cxn>
                <a:cxn ang="0">
                  <a:pos x="200" y="339"/>
                </a:cxn>
                <a:cxn ang="0">
                  <a:pos x="188" y="325"/>
                </a:cxn>
                <a:cxn ang="0">
                  <a:pos x="194" y="308"/>
                </a:cxn>
                <a:cxn ang="0">
                  <a:pos x="182" y="298"/>
                </a:cxn>
                <a:cxn ang="0">
                  <a:pos x="194" y="277"/>
                </a:cxn>
                <a:cxn ang="0">
                  <a:pos x="203" y="289"/>
                </a:cxn>
                <a:cxn ang="0">
                  <a:pos x="215" y="303"/>
                </a:cxn>
                <a:cxn ang="0">
                  <a:pos x="235" y="337"/>
                </a:cxn>
                <a:cxn ang="0">
                  <a:pos x="223" y="347"/>
                </a:cxn>
                <a:cxn ang="0">
                  <a:pos x="210" y="341"/>
                </a:cxn>
                <a:cxn ang="0">
                  <a:pos x="143" y="508"/>
                </a:cxn>
                <a:cxn ang="0">
                  <a:pos x="140" y="489"/>
                </a:cxn>
                <a:cxn ang="0">
                  <a:pos x="159" y="455"/>
                </a:cxn>
                <a:cxn ang="0">
                  <a:pos x="169" y="424"/>
                </a:cxn>
                <a:cxn ang="0">
                  <a:pos x="193" y="421"/>
                </a:cxn>
                <a:cxn ang="0">
                  <a:pos x="205" y="412"/>
                </a:cxn>
                <a:cxn ang="0">
                  <a:pos x="217" y="394"/>
                </a:cxn>
                <a:cxn ang="0">
                  <a:pos x="234" y="424"/>
                </a:cxn>
                <a:cxn ang="0">
                  <a:pos x="258" y="476"/>
                </a:cxn>
                <a:cxn ang="0">
                  <a:pos x="259" y="494"/>
                </a:cxn>
                <a:cxn ang="0">
                  <a:pos x="263" y="523"/>
                </a:cxn>
                <a:cxn ang="0">
                  <a:pos x="244" y="527"/>
                </a:cxn>
                <a:cxn ang="0">
                  <a:pos x="215" y="525"/>
                </a:cxn>
                <a:cxn ang="0">
                  <a:pos x="172" y="515"/>
                </a:cxn>
                <a:cxn ang="0">
                  <a:pos x="148" y="522"/>
                </a:cxn>
              </a:cxnLst>
              <a:rect l="0" t="0" r="r" b="b"/>
              <a:pathLst>
                <a:path w="263" h="530">
                  <a:moveTo>
                    <a:pt x="44" y="0"/>
                  </a:moveTo>
                  <a:lnTo>
                    <a:pt x="46" y="4"/>
                  </a:lnTo>
                  <a:lnTo>
                    <a:pt x="44" y="12"/>
                  </a:lnTo>
                  <a:lnTo>
                    <a:pt x="37" y="18"/>
                  </a:lnTo>
                  <a:lnTo>
                    <a:pt x="30" y="24"/>
                  </a:lnTo>
                  <a:lnTo>
                    <a:pt x="15" y="24"/>
                  </a:lnTo>
                  <a:lnTo>
                    <a:pt x="5" y="14"/>
                  </a:lnTo>
                  <a:lnTo>
                    <a:pt x="5" y="6"/>
                  </a:lnTo>
                  <a:lnTo>
                    <a:pt x="0" y="0"/>
                  </a:lnTo>
                  <a:lnTo>
                    <a:pt x="44" y="0"/>
                  </a:lnTo>
                  <a:close/>
                  <a:moveTo>
                    <a:pt x="126" y="188"/>
                  </a:moveTo>
                  <a:lnTo>
                    <a:pt x="124" y="190"/>
                  </a:lnTo>
                  <a:lnTo>
                    <a:pt x="121" y="187"/>
                  </a:lnTo>
                  <a:lnTo>
                    <a:pt x="111" y="183"/>
                  </a:lnTo>
                  <a:lnTo>
                    <a:pt x="109" y="171"/>
                  </a:lnTo>
                  <a:lnTo>
                    <a:pt x="104" y="170"/>
                  </a:lnTo>
                  <a:lnTo>
                    <a:pt x="90" y="161"/>
                  </a:lnTo>
                  <a:lnTo>
                    <a:pt x="92" y="154"/>
                  </a:lnTo>
                  <a:lnTo>
                    <a:pt x="90" y="137"/>
                  </a:lnTo>
                  <a:lnTo>
                    <a:pt x="94" y="130"/>
                  </a:lnTo>
                  <a:lnTo>
                    <a:pt x="95" y="125"/>
                  </a:lnTo>
                  <a:lnTo>
                    <a:pt x="107" y="135"/>
                  </a:lnTo>
                  <a:lnTo>
                    <a:pt x="119" y="132"/>
                  </a:lnTo>
                  <a:lnTo>
                    <a:pt x="126" y="134"/>
                  </a:lnTo>
                  <a:lnTo>
                    <a:pt x="128" y="144"/>
                  </a:lnTo>
                  <a:lnTo>
                    <a:pt x="124" y="159"/>
                  </a:lnTo>
                  <a:lnTo>
                    <a:pt x="123" y="168"/>
                  </a:lnTo>
                  <a:lnTo>
                    <a:pt x="129" y="170"/>
                  </a:lnTo>
                  <a:lnTo>
                    <a:pt x="128" y="178"/>
                  </a:lnTo>
                  <a:lnTo>
                    <a:pt x="126" y="188"/>
                  </a:lnTo>
                  <a:close/>
                  <a:moveTo>
                    <a:pt x="198" y="264"/>
                  </a:moveTo>
                  <a:lnTo>
                    <a:pt x="188" y="267"/>
                  </a:lnTo>
                  <a:lnTo>
                    <a:pt x="177" y="260"/>
                  </a:lnTo>
                  <a:lnTo>
                    <a:pt x="165" y="243"/>
                  </a:lnTo>
                  <a:lnTo>
                    <a:pt x="145" y="231"/>
                  </a:lnTo>
                  <a:lnTo>
                    <a:pt x="147" y="226"/>
                  </a:lnTo>
                  <a:lnTo>
                    <a:pt x="153" y="228"/>
                  </a:lnTo>
                  <a:lnTo>
                    <a:pt x="160" y="223"/>
                  </a:lnTo>
                  <a:lnTo>
                    <a:pt x="162" y="229"/>
                  </a:lnTo>
                  <a:lnTo>
                    <a:pt x="176" y="241"/>
                  </a:lnTo>
                  <a:lnTo>
                    <a:pt x="177" y="241"/>
                  </a:lnTo>
                  <a:lnTo>
                    <a:pt x="181" y="241"/>
                  </a:lnTo>
                  <a:lnTo>
                    <a:pt x="181" y="247"/>
                  </a:lnTo>
                  <a:lnTo>
                    <a:pt x="182" y="248"/>
                  </a:lnTo>
                  <a:lnTo>
                    <a:pt x="182" y="250"/>
                  </a:lnTo>
                  <a:lnTo>
                    <a:pt x="198" y="264"/>
                  </a:lnTo>
                  <a:close/>
                  <a:moveTo>
                    <a:pt x="157" y="260"/>
                  </a:moveTo>
                  <a:lnTo>
                    <a:pt x="167" y="269"/>
                  </a:lnTo>
                  <a:lnTo>
                    <a:pt x="170" y="284"/>
                  </a:lnTo>
                  <a:lnTo>
                    <a:pt x="167" y="288"/>
                  </a:lnTo>
                  <a:lnTo>
                    <a:pt x="157" y="288"/>
                  </a:lnTo>
                  <a:lnTo>
                    <a:pt x="150" y="282"/>
                  </a:lnTo>
                  <a:lnTo>
                    <a:pt x="152" y="276"/>
                  </a:lnTo>
                  <a:lnTo>
                    <a:pt x="155" y="272"/>
                  </a:lnTo>
                  <a:lnTo>
                    <a:pt x="152" y="264"/>
                  </a:lnTo>
                  <a:lnTo>
                    <a:pt x="157" y="260"/>
                  </a:lnTo>
                  <a:close/>
                  <a:moveTo>
                    <a:pt x="210" y="341"/>
                  </a:moveTo>
                  <a:lnTo>
                    <a:pt x="200" y="339"/>
                  </a:lnTo>
                  <a:lnTo>
                    <a:pt x="188" y="334"/>
                  </a:lnTo>
                  <a:lnTo>
                    <a:pt x="188" y="325"/>
                  </a:lnTo>
                  <a:lnTo>
                    <a:pt x="193" y="315"/>
                  </a:lnTo>
                  <a:lnTo>
                    <a:pt x="194" y="308"/>
                  </a:lnTo>
                  <a:lnTo>
                    <a:pt x="191" y="306"/>
                  </a:lnTo>
                  <a:lnTo>
                    <a:pt x="182" y="298"/>
                  </a:lnTo>
                  <a:lnTo>
                    <a:pt x="184" y="284"/>
                  </a:lnTo>
                  <a:lnTo>
                    <a:pt x="194" y="277"/>
                  </a:lnTo>
                  <a:lnTo>
                    <a:pt x="201" y="279"/>
                  </a:lnTo>
                  <a:lnTo>
                    <a:pt x="203" y="289"/>
                  </a:lnTo>
                  <a:lnTo>
                    <a:pt x="203" y="300"/>
                  </a:lnTo>
                  <a:lnTo>
                    <a:pt x="215" y="303"/>
                  </a:lnTo>
                  <a:lnTo>
                    <a:pt x="223" y="310"/>
                  </a:lnTo>
                  <a:lnTo>
                    <a:pt x="235" y="337"/>
                  </a:lnTo>
                  <a:lnTo>
                    <a:pt x="235" y="342"/>
                  </a:lnTo>
                  <a:lnTo>
                    <a:pt x="223" y="347"/>
                  </a:lnTo>
                  <a:lnTo>
                    <a:pt x="215" y="346"/>
                  </a:lnTo>
                  <a:lnTo>
                    <a:pt x="210" y="341"/>
                  </a:lnTo>
                  <a:close/>
                  <a:moveTo>
                    <a:pt x="148" y="522"/>
                  </a:moveTo>
                  <a:lnTo>
                    <a:pt x="143" y="508"/>
                  </a:lnTo>
                  <a:lnTo>
                    <a:pt x="136" y="503"/>
                  </a:lnTo>
                  <a:lnTo>
                    <a:pt x="140" y="489"/>
                  </a:lnTo>
                  <a:lnTo>
                    <a:pt x="157" y="470"/>
                  </a:lnTo>
                  <a:lnTo>
                    <a:pt x="159" y="455"/>
                  </a:lnTo>
                  <a:lnTo>
                    <a:pt x="165" y="441"/>
                  </a:lnTo>
                  <a:lnTo>
                    <a:pt x="169" y="424"/>
                  </a:lnTo>
                  <a:lnTo>
                    <a:pt x="177" y="424"/>
                  </a:lnTo>
                  <a:lnTo>
                    <a:pt x="193" y="421"/>
                  </a:lnTo>
                  <a:lnTo>
                    <a:pt x="201" y="417"/>
                  </a:lnTo>
                  <a:lnTo>
                    <a:pt x="205" y="412"/>
                  </a:lnTo>
                  <a:lnTo>
                    <a:pt x="206" y="399"/>
                  </a:lnTo>
                  <a:lnTo>
                    <a:pt x="217" y="394"/>
                  </a:lnTo>
                  <a:lnTo>
                    <a:pt x="222" y="406"/>
                  </a:lnTo>
                  <a:lnTo>
                    <a:pt x="234" y="424"/>
                  </a:lnTo>
                  <a:lnTo>
                    <a:pt x="256" y="458"/>
                  </a:lnTo>
                  <a:lnTo>
                    <a:pt x="258" y="476"/>
                  </a:lnTo>
                  <a:lnTo>
                    <a:pt x="251" y="491"/>
                  </a:lnTo>
                  <a:lnTo>
                    <a:pt x="259" y="494"/>
                  </a:lnTo>
                  <a:lnTo>
                    <a:pt x="254" y="503"/>
                  </a:lnTo>
                  <a:lnTo>
                    <a:pt x="263" y="523"/>
                  </a:lnTo>
                  <a:lnTo>
                    <a:pt x="256" y="530"/>
                  </a:lnTo>
                  <a:lnTo>
                    <a:pt x="244" y="527"/>
                  </a:lnTo>
                  <a:lnTo>
                    <a:pt x="230" y="529"/>
                  </a:lnTo>
                  <a:lnTo>
                    <a:pt x="215" y="525"/>
                  </a:lnTo>
                  <a:lnTo>
                    <a:pt x="200" y="518"/>
                  </a:lnTo>
                  <a:lnTo>
                    <a:pt x="172" y="515"/>
                  </a:lnTo>
                  <a:lnTo>
                    <a:pt x="167" y="520"/>
                  </a:lnTo>
                  <a:lnTo>
                    <a:pt x="148" y="522"/>
                  </a:lnTo>
                  <a:close/>
                </a:path>
              </a:pathLst>
            </a:custGeom>
            <a:grpFill/>
            <a:ln w="6350" cap="flat" cmpd="sng">
              <a:solidFill>
                <a:schemeClr val="bg1"/>
              </a:solidFill>
              <a:prstDash val="solid"/>
              <a:round/>
              <a:headEnd/>
              <a:tailEnd/>
            </a:ln>
            <a:effectLst/>
          </p:spPr>
          <p:txBody>
            <a:bodyPr lIns="44450" tIns="44450" rIns="44450" bIns="44450"/>
            <a:lstStyle/>
            <a:p>
              <a:endParaRPr lang="en-US" dirty="0">
                <a:solidFill>
                  <a:schemeClr val="tx2"/>
                </a:solidFill>
              </a:endParaRPr>
            </a:p>
          </p:txBody>
        </p:sp>
      </p:grpSp>
      <p:sp>
        <p:nvSpPr>
          <p:cNvPr id="1859" name="TextBox 1858">
            <a:extLst>
              <a:ext uri="{FF2B5EF4-FFF2-40B4-BE49-F238E27FC236}">
                <a16:creationId xmlns:a16="http://schemas.microsoft.com/office/drawing/2014/main" id="{9F576980-FE57-763E-1628-A76F44CA0F1C}"/>
              </a:ext>
            </a:extLst>
          </p:cNvPr>
          <p:cNvSpPr txBox="1"/>
          <p:nvPr/>
        </p:nvSpPr>
        <p:spPr>
          <a:xfrm>
            <a:off x="5650003" y="6320595"/>
            <a:ext cx="6492479" cy="138499"/>
          </a:xfrm>
          <a:prstGeom prst="rect">
            <a:avLst/>
          </a:prstGeom>
          <a:noFill/>
        </p:spPr>
        <p:txBody>
          <a:bodyPr wrap="square" lIns="0" tIns="0" rIns="0" bIns="0" rtlCol="0">
            <a:spAutoFit/>
          </a:bodyPr>
          <a:lstStyle/>
          <a:p>
            <a:pPr>
              <a:spcBef>
                <a:spcPts val="600"/>
              </a:spcBef>
              <a:buSzPct val="100000"/>
            </a:pPr>
            <a:r>
              <a:rPr lang="fr-FR" sz="900" dirty="0">
                <a:solidFill>
                  <a:srgbClr val="313131"/>
                </a:solidFill>
              </a:rPr>
              <a:t>Sources: IEA, population </a:t>
            </a:r>
            <a:r>
              <a:rPr lang="fr-FR" sz="900" dirty="0" err="1">
                <a:solidFill>
                  <a:srgbClr val="313131"/>
                </a:solidFill>
              </a:rPr>
              <a:t>reference</a:t>
            </a:r>
            <a:r>
              <a:rPr lang="fr-FR" sz="900" dirty="0">
                <a:solidFill>
                  <a:srgbClr val="313131"/>
                </a:solidFill>
              </a:rPr>
              <a:t> bureau</a:t>
            </a:r>
          </a:p>
        </p:txBody>
      </p:sp>
      <p:sp>
        <p:nvSpPr>
          <p:cNvPr id="1860" name="Rectangle 1859">
            <a:extLst>
              <a:ext uri="{FF2B5EF4-FFF2-40B4-BE49-F238E27FC236}">
                <a16:creationId xmlns:a16="http://schemas.microsoft.com/office/drawing/2014/main" id="{2B47DFD0-14BA-E2A4-AE79-FFF29EEDC3DC}"/>
              </a:ext>
            </a:extLst>
          </p:cNvPr>
          <p:cNvSpPr/>
          <p:nvPr/>
        </p:nvSpPr>
        <p:spPr bwMode="gray">
          <a:xfrm>
            <a:off x="501649" y="5434600"/>
            <a:ext cx="11561400" cy="218003"/>
          </a:xfrm>
          <a:prstGeom prst="rect">
            <a:avLst/>
          </a:prstGeom>
          <a:solidFill>
            <a:srgbClr val="E3E48D"/>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r>
              <a:rPr lang="fr-FR" sz="1600" b="1" dirty="0"/>
              <a:t>PERSPECTIVES 2035</a:t>
            </a:r>
          </a:p>
        </p:txBody>
      </p:sp>
      <p:sp>
        <p:nvSpPr>
          <p:cNvPr id="1861" name="TextBox 1860">
            <a:extLst>
              <a:ext uri="{FF2B5EF4-FFF2-40B4-BE49-F238E27FC236}">
                <a16:creationId xmlns:a16="http://schemas.microsoft.com/office/drawing/2014/main" id="{B4D992A6-B262-0976-83EA-7354683B7391}"/>
              </a:ext>
            </a:extLst>
          </p:cNvPr>
          <p:cNvSpPr txBox="1"/>
          <p:nvPr/>
        </p:nvSpPr>
        <p:spPr>
          <a:xfrm>
            <a:off x="546109" y="5951466"/>
            <a:ext cx="3662334" cy="246221"/>
          </a:xfrm>
          <a:prstGeom prst="rect">
            <a:avLst/>
          </a:prstGeom>
          <a:noFill/>
        </p:spPr>
        <p:txBody>
          <a:bodyPr wrap="square" lIns="0" tIns="0" rIns="0" bIns="0" rtlCol="0">
            <a:spAutoFit/>
          </a:bodyPr>
          <a:lstStyle/>
          <a:p>
            <a:pPr algn="ctr"/>
            <a:r>
              <a:rPr lang="fr-FR" sz="1600" b="1" dirty="0">
                <a:latin typeface="Calibri" panose="020F0502020204030204" pitchFamily="34" charset="0"/>
                <a:ea typeface="Calibri" panose="020F0502020204030204" pitchFamily="34" charset="0"/>
                <a:cs typeface="Calibri" panose="020F0502020204030204" pitchFamily="34" charset="0"/>
              </a:rPr>
              <a:t>0.9 tCO2/tête</a:t>
            </a:r>
          </a:p>
        </p:txBody>
      </p:sp>
      <p:sp>
        <p:nvSpPr>
          <p:cNvPr id="1862" name="TextBox 1861">
            <a:extLst>
              <a:ext uri="{FF2B5EF4-FFF2-40B4-BE49-F238E27FC236}">
                <a16:creationId xmlns:a16="http://schemas.microsoft.com/office/drawing/2014/main" id="{D4096DF1-DC1A-6D8C-D2CC-7388979D6277}"/>
              </a:ext>
            </a:extLst>
          </p:cNvPr>
          <p:cNvSpPr txBox="1"/>
          <p:nvPr/>
        </p:nvSpPr>
        <p:spPr>
          <a:xfrm>
            <a:off x="4499597" y="5951466"/>
            <a:ext cx="3662334" cy="246221"/>
          </a:xfrm>
          <a:prstGeom prst="rect">
            <a:avLst/>
          </a:prstGeom>
          <a:noFill/>
        </p:spPr>
        <p:txBody>
          <a:bodyPr wrap="square" lIns="0" tIns="0" rIns="0" bIns="0" rtlCol="0">
            <a:spAutoFit/>
          </a:bodyPr>
          <a:lstStyle/>
          <a:p>
            <a:pPr algn="ctr"/>
            <a:r>
              <a:rPr lang="fr-FR" sz="1600" b="1" dirty="0">
                <a:latin typeface="Calibri" panose="020F0502020204030204" pitchFamily="34" charset="0"/>
                <a:ea typeface="Calibri" panose="020F0502020204030204" pitchFamily="34" charset="0"/>
                <a:cs typeface="Calibri" panose="020F0502020204030204" pitchFamily="34" charset="0"/>
              </a:rPr>
              <a:t>4.2 tCO2/tête</a:t>
            </a:r>
          </a:p>
        </p:txBody>
      </p:sp>
      <p:sp>
        <p:nvSpPr>
          <p:cNvPr id="1863" name="TextBox 1862">
            <a:extLst>
              <a:ext uri="{FF2B5EF4-FFF2-40B4-BE49-F238E27FC236}">
                <a16:creationId xmlns:a16="http://schemas.microsoft.com/office/drawing/2014/main" id="{D8505EA3-BCC1-11C1-26A5-EB8AB15FBF9E}"/>
              </a:ext>
            </a:extLst>
          </p:cNvPr>
          <p:cNvSpPr txBox="1"/>
          <p:nvPr/>
        </p:nvSpPr>
        <p:spPr>
          <a:xfrm>
            <a:off x="8373744" y="5951466"/>
            <a:ext cx="3662334" cy="246221"/>
          </a:xfrm>
          <a:prstGeom prst="rect">
            <a:avLst/>
          </a:prstGeom>
          <a:noFill/>
        </p:spPr>
        <p:txBody>
          <a:bodyPr wrap="square" lIns="0" tIns="0" rIns="0" bIns="0" rtlCol="0">
            <a:spAutoFit/>
          </a:bodyPr>
          <a:lstStyle/>
          <a:p>
            <a:pPr algn="ctr"/>
            <a:r>
              <a:rPr lang="fr-FR" sz="1600" b="1" dirty="0">
                <a:latin typeface="Calibri" panose="020F0502020204030204" pitchFamily="34" charset="0"/>
                <a:ea typeface="Calibri" panose="020F0502020204030204" pitchFamily="34" charset="0"/>
                <a:cs typeface="Calibri" panose="020F0502020204030204" pitchFamily="34" charset="0"/>
              </a:rPr>
              <a:t>11.5 tCO2/tête</a:t>
            </a:r>
          </a:p>
        </p:txBody>
      </p:sp>
      <p:grpSp>
        <p:nvGrpSpPr>
          <p:cNvPr id="2" name="Group 1">
            <a:extLst>
              <a:ext uri="{FF2B5EF4-FFF2-40B4-BE49-F238E27FC236}">
                <a16:creationId xmlns:a16="http://schemas.microsoft.com/office/drawing/2014/main" id="{93AFD797-9B9E-A1F5-9BF4-8815EAB960BE}"/>
              </a:ext>
            </a:extLst>
          </p:cNvPr>
          <p:cNvGrpSpPr/>
          <p:nvPr/>
        </p:nvGrpSpPr>
        <p:grpSpPr>
          <a:xfrm>
            <a:off x="2668538" y="912458"/>
            <a:ext cx="1337886" cy="415498"/>
            <a:chOff x="2668538" y="3445292"/>
            <a:chExt cx="1337886" cy="415498"/>
          </a:xfrm>
        </p:grpSpPr>
        <p:sp>
          <p:nvSpPr>
            <p:cNvPr id="4" name="TextBox 3">
              <a:extLst>
                <a:ext uri="{FF2B5EF4-FFF2-40B4-BE49-F238E27FC236}">
                  <a16:creationId xmlns:a16="http://schemas.microsoft.com/office/drawing/2014/main" id="{03C99DA1-A955-38B6-D33D-EF9E921330E0}"/>
                </a:ext>
              </a:extLst>
            </p:cNvPr>
            <p:cNvSpPr txBox="1"/>
            <p:nvPr/>
          </p:nvSpPr>
          <p:spPr>
            <a:xfrm>
              <a:off x="2668538" y="3445292"/>
              <a:ext cx="1337886" cy="415498"/>
            </a:xfrm>
            <a:prstGeom prst="rect">
              <a:avLst/>
            </a:prstGeom>
            <a:solidFill>
              <a:schemeClr val="bg1"/>
            </a:solidFill>
            <a:ln w="9525">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52%</a:t>
              </a:r>
            </a:p>
            <a:p>
              <a:pPr lvl="1">
                <a:buSzPct val="100000"/>
              </a:pPr>
              <a:r>
                <a:rPr lang="en-GB" sz="1100" i="1" spc="-20" dirty="0">
                  <a:solidFill>
                    <a:srgbClr val="313131"/>
                  </a:solidFill>
                </a:rPr>
                <a:t>Production </a:t>
              </a:r>
              <a:r>
                <a:rPr lang="en-GB" sz="1100" i="1" spc="-20" dirty="0" err="1">
                  <a:solidFill>
                    <a:srgbClr val="313131"/>
                  </a:solidFill>
                </a:rPr>
                <a:t>EnR</a:t>
              </a:r>
              <a:r>
                <a:rPr lang="en-GB" sz="1100" i="1" spc="-20" dirty="0">
                  <a:solidFill>
                    <a:srgbClr val="313131"/>
                  </a:solidFill>
                </a:rPr>
                <a:t> </a:t>
              </a:r>
            </a:p>
          </p:txBody>
        </p:sp>
        <p:pic>
          <p:nvPicPr>
            <p:cNvPr id="5" name="Picture 4" descr="A windmill with a wire attached to a sign&#10;&#10;Description automatically generated">
              <a:extLst>
                <a:ext uri="{FF2B5EF4-FFF2-40B4-BE49-F238E27FC236}">
                  <a16:creationId xmlns:a16="http://schemas.microsoft.com/office/drawing/2014/main" id="{47371094-7DB0-7A0E-5253-A36B1DC402A1}"/>
                </a:ext>
              </a:extLst>
            </p:cNvPr>
            <p:cNvPicPr>
              <a:picLocks noChangeAspect="1"/>
            </p:cNvPicPr>
            <p:nvPr/>
          </p:nvPicPr>
          <p:blipFill>
            <a:blip r:embed="rId11"/>
            <a:stretch>
              <a:fillRect/>
            </a:stretch>
          </p:blipFill>
          <p:spPr>
            <a:xfrm>
              <a:off x="2746838" y="3461786"/>
              <a:ext cx="360000" cy="360000"/>
            </a:xfrm>
            <a:prstGeom prst="rect">
              <a:avLst/>
            </a:prstGeom>
          </p:spPr>
        </p:pic>
      </p:grpSp>
      <p:grpSp>
        <p:nvGrpSpPr>
          <p:cNvPr id="6" name="Group 5">
            <a:extLst>
              <a:ext uri="{FF2B5EF4-FFF2-40B4-BE49-F238E27FC236}">
                <a16:creationId xmlns:a16="http://schemas.microsoft.com/office/drawing/2014/main" id="{6879F46A-C538-9276-D994-591AC0CD8CB0}"/>
              </a:ext>
            </a:extLst>
          </p:cNvPr>
          <p:cNvGrpSpPr/>
          <p:nvPr/>
        </p:nvGrpSpPr>
        <p:grpSpPr>
          <a:xfrm>
            <a:off x="6645674" y="912458"/>
            <a:ext cx="1337886" cy="415498"/>
            <a:chOff x="2668538" y="3445292"/>
            <a:chExt cx="1337886" cy="415498"/>
          </a:xfrm>
        </p:grpSpPr>
        <p:sp>
          <p:nvSpPr>
            <p:cNvPr id="9" name="TextBox 8">
              <a:extLst>
                <a:ext uri="{FF2B5EF4-FFF2-40B4-BE49-F238E27FC236}">
                  <a16:creationId xmlns:a16="http://schemas.microsoft.com/office/drawing/2014/main" id="{3C3EC814-D3AE-0353-B30A-A735BC5D33CB}"/>
                </a:ext>
              </a:extLst>
            </p:cNvPr>
            <p:cNvSpPr txBox="1"/>
            <p:nvPr/>
          </p:nvSpPr>
          <p:spPr>
            <a:xfrm>
              <a:off x="2668538" y="3445292"/>
              <a:ext cx="1337886" cy="415498"/>
            </a:xfrm>
            <a:prstGeom prst="rect">
              <a:avLst/>
            </a:prstGeom>
            <a:solidFill>
              <a:schemeClr val="bg1"/>
            </a:solidFill>
            <a:ln w="9525">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39%</a:t>
              </a:r>
            </a:p>
            <a:p>
              <a:pPr lvl="1">
                <a:buSzPct val="100000"/>
              </a:pPr>
              <a:r>
                <a:rPr lang="en-GB" sz="1100" i="1" spc="-20" dirty="0">
                  <a:solidFill>
                    <a:srgbClr val="313131"/>
                  </a:solidFill>
                </a:rPr>
                <a:t>Production </a:t>
              </a:r>
              <a:r>
                <a:rPr lang="en-GB" sz="1100" i="1" spc="-20" dirty="0" err="1">
                  <a:solidFill>
                    <a:srgbClr val="313131"/>
                  </a:solidFill>
                </a:rPr>
                <a:t>EnR</a:t>
              </a:r>
              <a:r>
                <a:rPr lang="en-GB" sz="1100" i="1" spc="-20" dirty="0">
                  <a:solidFill>
                    <a:srgbClr val="313131"/>
                  </a:solidFill>
                </a:rPr>
                <a:t> </a:t>
              </a:r>
            </a:p>
          </p:txBody>
        </p:sp>
        <p:pic>
          <p:nvPicPr>
            <p:cNvPr id="10" name="Picture 9" descr="A windmill with a wire attached to a sign&#10;&#10;Description automatically generated">
              <a:extLst>
                <a:ext uri="{FF2B5EF4-FFF2-40B4-BE49-F238E27FC236}">
                  <a16:creationId xmlns:a16="http://schemas.microsoft.com/office/drawing/2014/main" id="{39797FB4-2281-A046-29B1-49258B71B8E7}"/>
                </a:ext>
              </a:extLst>
            </p:cNvPr>
            <p:cNvPicPr>
              <a:picLocks noChangeAspect="1"/>
            </p:cNvPicPr>
            <p:nvPr/>
          </p:nvPicPr>
          <p:blipFill>
            <a:blip r:embed="rId11"/>
            <a:stretch>
              <a:fillRect/>
            </a:stretch>
          </p:blipFill>
          <p:spPr>
            <a:xfrm>
              <a:off x="2746838" y="3461786"/>
              <a:ext cx="360000" cy="360000"/>
            </a:xfrm>
            <a:prstGeom prst="rect">
              <a:avLst/>
            </a:prstGeom>
          </p:spPr>
        </p:pic>
      </p:grpSp>
      <p:grpSp>
        <p:nvGrpSpPr>
          <p:cNvPr id="11" name="Group 10">
            <a:extLst>
              <a:ext uri="{FF2B5EF4-FFF2-40B4-BE49-F238E27FC236}">
                <a16:creationId xmlns:a16="http://schemas.microsoft.com/office/drawing/2014/main" id="{924B657D-B216-9023-808F-A68D9E92102E}"/>
              </a:ext>
            </a:extLst>
          </p:cNvPr>
          <p:cNvGrpSpPr/>
          <p:nvPr/>
        </p:nvGrpSpPr>
        <p:grpSpPr>
          <a:xfrm>
            <a:off x="10523143" y="912458"/>
            <a:ext cx="1337886" cy="415498"/>
            <a:chOff x="2668538" y="3445292"/>
            <a:chExt cx="1337886" cy="415498"/>
          </a:xfrm>
        </p:grpSpPr>
        <p:sp>
          <p:nvSpPr>
            <p:cNvPr id="12" name="TextBox 11">
              <a:extLst>
                <a:ext uri="{FF2B5EF4-FFF2-40B4-BE49-F238E27FC236}">
                  <a16:creationId xmlns:a16="http://schemas.microsoft.com/office/drawing/2014/main" id="{916BFDF3-F562-CD1E-1A32-5A5D959FBEC9}"/>
                </a:ext>
              </a:extLst>
            </p:cNvPr>
            <p:cNvSpPr txBox="1"/>
            <p:nvPr/>
          </p:nvSpPr>
          <p:spPr>
            <a:xfrm>
              <a:off x="2668538" y="3445292"/>
              <a:ext cx="1337886" cy="415498"/>
            </a:xfrm>
            <a:prstGeom prst="rect">
              <a:avLst/>
            </a:prstGeom>
            <a:solidFill>
              <a:schemeClr val="bg1"/>
            </a:solidFill>
            <a:ln w="9525">
              <a:solidFill>
                <a:schemeClr val="tx1"/>
              </a:solidFill>
              <a:prstDash val="sysDot"/>
            </a:ln>
          </p:spPr>
          <p:txBody>
            <a:bodyPr vert="horz" wrap="square" lIns="0" tIns="0" rIns="0" bIns="0" rtlCol="0">
              <a:spAutoFit/>
            </a:bodyPr>
            <a:lstStyle/>
            <a:p>
              <a:pPr lvl="1">
                <a:buSzPct val="100000"/>
              </a:pPr>
              <a:r>
                <a:rPr lang="en-GB" sz="1600" b="1" dirty="0">
                  <a:solidFill>
                    <a:srgbClr val="046A38"/>
                  </a:solidFill>
                </a:rPr>
                <a:t>32%</a:t>
              </a:r>
            </a:p>
            <a:p>
              <a:pPr lvl="1">
                <a:buSzPct val="100000"/>
              </a:pPr>
              <a:r>
                <a:rPr lang="en-GB" sz="1100" i="1" spc="-20" dirty="0">
                  <a:solidFill>
                    <a:srgbClr val="313131"/>
                  </a:solidFill>
                </a:rPr>
                <a:t>Production </a:t>
              </a:r>
              <a:r>
                <a:rPr lang="en-GB" sz="1100" i="1" spc="-20" dirty="0" err="1">
                  <a:solidFill>
                    <a:srgbClr val="313131"/>
                  </a:solidFill>
                </a:rPr>
                <a:t>EnR</a:t>
              </a:r>
              <a:r>
                <a:rPr lang="en-GB" sz="1100" i="1" spc="-20" dirty="0">
                  <a:solidFill>
                    <a:srgbClr val="313131"/>
                  </a:solidFill>
                </a:rPr>
                <a:t> </a:t>
              </a:r>
            </a:p>
          </p:txBody>
        </p:sp>
        <p:pic>
          <p:nvPicPr>
            <p:cNvPr id="13" name="Picture 12" descr="A windmill with a wire attached to a sign&#10;&#10;Description automatically generated">
              <a:extLst>
                <a:ext uri="{FF2B5EF4-FFF2-40B4-BE49-F238E27FC236}">
                  <a16:creationId xmlns:a16="http://schemas.microsoft.com/office/drawing/2014/main" id="{A3FF1E8F-992E-C723-B555-B9BCDCC9C266}"/>
                </a:ext>
              </a:extLst>
            </p:cNvPr>
            <p:cNvPicPr>
              <a:picLocks noChangeAspect="1"/>
            </p:cNvPicPr>
            <p:nvPr/>
          </p:nvPicPr>
          <p:blipFill>
            <a:blip r:embed="rId11"/>
            <a:stretch>
              <a:fillRect/>
            </a:stretch>
          </p:blipFill>
          <p:spPr>
            <a:xfrm>
              <a:off x="2746838" y="3461786"/>
              <a:ext cx="360000" cy="360000"/>
            </a:xfrm>
            <a:prstGeom prst="rect">
              <a:avLst/>
            </a:prstGeom>
          </p:spPr>
        </p:pic>
      </p:grpSp>
    </p:spTree>
    <p:extLst>
      <p:ext uri="{BB962C8B-B14F-4D97-AF65-F5344CB8AC3E}">
        <p14:creationId xmlns:p14="http://schemas.microsoft.com/office/powerpoint/2010/main" val="287905847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BF4A0ECD-F53E-35A2-7DA2-A2E263B81C6F}"/>
              </a:ext>
            </a:extLst>
          </p:cNvPr>
          <p:cNvGraphicFramePr>
            <a:graphicFrameLocks noChangeAspect="1"/>
          </p:cNvGraphicFramePr>
          <p:nvPr>
            <p:custDataLst>
              <p:tags r:id="rId1"/>
            </p:custDataLst>
            <p:extLst>
              <p:ext uri="{D42A27DB-BD31-4B8C-83A1-F6EECF244321}">
                <p14:modId xmlns:p14="http://schemas.microsoft.com/office/powerpoint/2010/main" val="14618774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7" name="think-cell data - do not delete" hidden="1">
                        <a:extLst>
                          <a:ext uri="{FF2B5EF4-FFF2-40B4-BE49-F238E27FC236}">
                            <a16:creationId xmlns:a16="http://schemas.microsoft.com/office/drawing/2014/main" id="{BF4A0ECD-F53E-35A2-7DA2-A2E263B81C6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7ACC799-B1D5-5EA1-75EB-050CAA4F5239}"/>
              </a:ext>
            </a:extLst>
          </p:cNvPr>
          <p:cNvSpPr>
            <a:spLocks noGrp="1"/>
          </p:cNvSpPr>
          <p:nvPr>
            <p:ph type="title"/>
          </p:nvPr>
        </p:nvSpPr>
        <p:spPr/>
        <p:txBody>
          <a:bodyPr vert="horz"/>
          <a:lstStyle/>
          <a:p>
            <a:r>
              <a:rPr lang="en-GB" dirty="0"/>
              <a:t>Deux </a:t>
            </a:r>
            <a:r>
              <a:rPr lang="en-GB" dirty="0" err="1"/>
              <a:t>vecteurs</a:t>
            </a:r>
            <a:r>
              <a:rPr lang="en-GB" dirty="0"/>
              <a:t> </a:t>
            </a:r>
            <a:r>
              <a:rPr lang="en-GB" dirty="0" err="1"/>
              <a:t>d’influence</a:t>
            </a:r>
            <a:r>
              <a:rPr lang="en-GB" dirty="0"/>
              <a:t> du triptyque : </a:t>
            </a:r>
            <a:r>
              <a:rPr lang="en-GB" dirty="0" err="1"/>
              <a:t>démographie</a:t>
            </a:r>
            <a:r>
              <a:rPr lang="en-GB" dirty="0"/>
              <a:t> et </a:t>
            </a:r>
            <a:r>
              <a:rPr lang="en-GB" dirty="0" err="1"/>
              <a:t>électricité</a:t>
            </a:r>
            <a:endParaRPr lang="en-GB" dirty="0"/>
          </a:p>
        </p:txBody>
      </p:sp>
      <p:sp>
        <p:nvSpPr>
          <p:cNvPr id="3" name="Text Placeholder 2">
            <a:extLst>
              <a:ext uri="{FF2B5EF4-FFF2-40B4-BE49-F238E27FC236}">
                <a16:creationId xmlns:a16="http://schemas.microsoft.com/office/drawing/2014/main" id="{428A32F1-C25E-D943-47B7-A7DB9B8641D7}"/>
              </a:ext>
            </a:extLst>
          </p:cNvPr>
          <p:cNvSpPr>
            <a:spLocks noGrp="1"/>
          </p:cNvSpPr>
          <p:nvPr>
            <p:ph type="body" idx="1"/>
          </p:nvPr>
        </p:nvSpPr>
        <p:spPr/>
        <p:txBody>
          <a:bodyPr/>
          <a:lstStyle/>
          <a:p>
            <a:r>
              <a:rPr lang="en-GB" dirty="0" err="1">
                <a:solidFill>
                  <a:schemeClr val="accent1"/>
                </a:solidFill>
              </a:rPr>
              <a:t>Vecteur</a:t>
            </a:r>
            <a:r>
              <a:rPr lang="en-GB" dirty="0">
                <a:solidFill>
                  <a:schemeClr val="accent1"/>
                </a:solidFill>
              </a:rPr>
              <a:t> 1 : </a:t>
            </a:r>
            <a:r>
              <a:rPr lang="en-GB" dirty="0" err="1">
                <a:solidFill>
                  <a:schemeClr val="accent1"/>
                </a:solidFill>
              </a:rPr>
              <a:t>Démographie</a:t>
            </a:r>
            <a:endParaRPr lang="en-GB" dirty="0">
              <a:solidFill>
                <a:schemeClr val="accent1"/>
              </a:solidFill>
            </a:endParaRPr>
          </a:p>
        </p:txBody>
      </p:sp>
      <p:sp>
        <p:nvSpPr>
          <p:cNvPr id="4" name="Footer Placeholder 3">
            <a:extLst>
              <a:ext uri="{FF2B5EF4-FFF2-40B4-BE49-F238E27FC236}">
                <a16:creationId xmlns:a16="http://schemas.microsoft.com/office/drawing/2014/main" id="{39885F3B-ED83-4B01-5475-B0B78B253433}"/>
              </a:ext>
            </a:extLst>
          </p:cNvPr>
          <p:cNvSpPr>
            <a:spLocks noGrp="1"/>
          </p:cNvSpPr>
          <p:nvPr>
            <p:ph type="ftr" sz="quarter" idx="10"/>
          </p:nvPr>
        </p:nvSpPr>
        <p:spPr/>
        <p:txBody>
          <a:bodyPr/>
          <a:lstStyle/>
          <a:p>
            <a:pPr>
              <a:spcBef>
                <a:spcPts val="774"/>
              </a:spcBef>
              <a:buSzPct val="100000"/>
              <a:buFont typeface="Arial"/>
              <a:buNone/>
            </a:pPr>
            <a:r>
              <a:rPr lang="pt-BR"/>
              <a:t>© 2023 Deloitte Finance</a:t>
            </a:r>
            <a:endParaRPr lang="fr-FR"/>
          </a:p>
        </p:txBody>
      </p:sp>
      <p:sp>
        <p:nvSpPr>
          <p:cNvPr id="5" name="Slide Number Placeholder 4">
            <a:extLst>
              <a:ext uri="{FF2B5EF4-FFF2-40B4-BE49-F238E27FC236}">
                <a16:creationId xmlns:a16="http://schemas.microsoft.com/office/drawing/2014/main" id="{744D5361-51A7-E65C-798C-9ED16E11D966}"/>
              </a:ext>
            </a:extLst>
          </p:cNvPr>
          <p:cNvSpPr>
            <a:spLocks noGrp="1"/>
          </p:cNvSpPr>
          <p:nvPr>
            <p:ph type="sldNum" sz="quarter" idx="11"/>
          </p:nvPr>
        </p:nvSpPr>
        <p:spPr/>
        <p:txBody>
          <a:bodyPr/>
          <a:lstStyle/>
          <a:p>
            <a:pPr>
              <a:spcBef>
                <a:spcPts val="774"/>
              </a:spcBef>
              <a:buSzPct val="100000"/>
              <a:buFont typeface="Arial"/>
              <a:buNone/>
            </a:pPr>
            <a:fld id="{8CEAD05E-2714-4B34-B50B-B68BE1D7F5D9}" type="slidenum">
              <a:rPr lang="en-US" smtClean="0"/>
              <a:pPr>
                <a:spcBef>
                  <a:spcPts val="774"/>
                </a:spcBef>
                <a:buSzPct val="100000"/>
                <a:buFont typeface="Arial"/>
                <a:buNone/>
              </a:pPr>
              <a:t>5</a:t>
            </a:fld>
            <a:endParaRPr lang="en-US"/>
          </a:p>
        </p:txBody>
      </p:sp>
    </p:spTree>
    <p:extLst>
      <p:ext uri="{BB962C8B-B14F-4D97-AF65-F5344CB8AC3E}">
        <p14:creationId xmlns:p14="http://schemas.microsoft.com/office/powerpoint/2010/main" val="47673642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FF47891-2317-42A1-9DBC-C126B2BC5B21}"/>
              </a:ext>
            </a:extLst>
          </p:cNvPr>
          <p:cNvGraphicFramePr>
            <a:graphicFrameLocks noChangeAspect="1"/>
          </p:cNvGraphicFramePr>
          <p:nvPr>
            <p:custDataLst>
              <p:tags r:id="rId1"/>
            </p:custDataLst>
            <p:extLst>
              <p:ext uri="{D42A27DB-BD31-4B8C-83A1-F6EECF244321}">
                <p14:modId xmlns:p14="http://schemas.microsoft.com/office/powerpoint/2010/main" val="7263173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59" imgH="360" progId="TCLayout.ActiveDocument.1">
                  <p:embed/>
                </p:oleObj>
              </mc:Choice>
              <mc:Fallback>
                <p:oleObj name="think-cell Slide" r:id="rId4" imgW="359" imgH="360" progId="TCLayout.ActiveDocument.1">
                  <p:embed/>
                  <p:pic>
                    <p:nvPicPr>
                      <p:cNvPr id="7" name="Object 6" hidden="1">
                        <a:extLst>
                          <a:ext uri="{FF2B5EF4-FFF2-40B4-BE49-F238E27FC236}">
                            <a16:creationId xmlns:a16="http://schemas.microsoft.com/office/drawing/2014/main" id="{BFF47891-2317-42A1-9DBC-C126B2BC5B2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AA01769F-9BD0-4ADB-9F37-6E2FBA55D173}"/>
              </a:ext>
            </a:extLst>
          </p:cNvPr>
          <p:cNvSpPr>
            <a:spLocks noGrp="1"/>
          </p:cNvSpPr>
          <p:nvPr>
            <p:ph type="title"/>
          </p:nvPr>
        </p:nvSpPr>
        <p:spPr>
          <a:xfrm>
            <a:off x="501648" y="262416"/>
            <a:ext cx="11188800" cy="338554"/>
          </a:xfrm>
        </p:spPr>
        <p:txBody>
          <a:bodyPr vert="horz"/>
          <a:lstStyle/>
          <a:p>
            <a:r>
              <a:rPr lang="fr-FR" b="1" dirty="0">
                <a:cs typeface="Calibri Light"/>
              </a:rPr>
              <a:t>La démographie est-elle réellement un challenge ?</a:t>
            </a:r>
            <a:endParaRPr lang="fr-FR" b="1" dirty="0"/>
          </a:p>
        </p:txBody>
      </p:sp>
      <p:sp>
        <p:nvSpPr>
          <p:cNvPr id="8" name="Slide Number Placeholder 7">
            <a:extLst>
              <a:ext uri="{FF2B5EF4-FFF2-40B4-BE49-F238E27FC236}">
                <a16:creationId xmlns:a16="http://schemas.microsoft.com/office/drawing/2014/main" id="{615039DE-5F67-4057-9EA5-CD480D03884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6</a:t>
            </a:fld>
            <a:endParaRPr lang="fr-FR"/>
          </a:p>
        </p:txBody>
      </p:sp>
      <p:sp>
        <p:nvSpPr>
          <p:cNvPr id="162" name="Footer Placeholder 4">
            <a:extLst>
              <a:ext uri="{FF2B5EF4-FFF2-40B4-BE49-F238E27FC236}">
                <a16:creationId xmlns:a16="http://schemas.microsoft.com/office/drawing/2014/main" id="{CBB7279A-14CC-4AEC-A0FA-EAA25D83BA68}"/>
              </a:ext>
            </a:extLst>
          </p:cNvPr>
          <p:cNvSpPr>
            <a:spLocks noGrp="1"/>
          </p:cNvSpPr>
          <p:nvPr>
            <p:ph type="ftr" sz="quarter" idx="14"/>
          </p:nvPr>
        </p:nvSpPr>
        <p:spPr>
          <a:xfrm>
            <a:off x="501649" y="6477001"/>
            <a:ext cx="4696232" cy="138499"/>
          </a:xfrm>
        </p:spPr>
        <p:txBody>
          <a:bodyPr/>
          <a:lstStyle/>
          <a:p>
            <a:pPr>
              <a:spcBef>
                <a:spcPts val="774"/>
              </a:spcBef>
              <a:buSzPct val="100000"/>
              <a:buFont typeface="Arial"/>
              <a:buNone/>
            </a:pPr>
            <a:r>
              <a:rPr lang="pt-BR" dirty="0"/>
              <a:t>© 2023 Deloitte Finance - Confidential Document</a:t>
            </a:r>
            <a:endParaRPr lang="fr-FR" dirty="0"/>
          </a:p>
        </p:txBody>
      </p:sp>
      <p:pic>
        <p:nvPicPr>
          <p:cNvPr id="4" name="Picture 3">
            <a:extLst>
              <a:ext uri="{FF2B5EF4-FFF2-40B4-BE49-F238E27FC236}">
                <a16:creationId xmlns:a16="http://schemas.microsoft.com/office/drawing/2014/main" id="{114599BA-A8A2-6B35-8D7E-469517C00465}"/>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6625" b="98423" l="4147" r="90750">
                        <a14:foregroundMark x1="27113" y1="11041" x2="27113" y2="11041"/>
                        <a14:foregroundMark x1="23604" y1="7098" x2="23604" y2="7098"/>
                        <a14:foregroundMark x1="28070" y1="6625" x2="28070" y2="6625"/>
                        <a14:foregroundMark x1="38596" y1="10410" x2="38596" y2="10410"/>
                        <a14:foregroundMark x1="47209" y1="12776" x2="47209" y2="12776"/>
                        <a14:foregroundMark x1="45933" y1="12934" x2="45933" y2="12934"/>
                        <a14:foregroundMark x1="42105" y1="10252" x2="42105" y2="10252"/>
                        <a14:foregroundMark x1="44657" y1="10410" x2="44657" y2="10410"/>
                        <a14:foregroundMark x1="90750" y1="37855" x2="90750" y2="37855"/>
                        <a14:foregroundMark x1="85327" y1="36278" x2="85327" y2="36278"/>
                        <a14:foregroundMark x1="83732" y1="35962" x2="83732" y2="35962"/>
                        <a14:foregroundMark x1="81659" y1="68927" x2="81659" y2="68927"/>
                        <a14:foregroundMark x1="82775" y1="73502" x2="82775" y2="73502"/>
                        <a14:foregroundMark x1="80861" y1="76656" x2="80861" y2="76656"/>
                        <a14:foregroundMark x1="76715" y1="81073" x2="76715" y2="81073"/>
                        <a14:foregroundMark x1="76077" y1="81703" x2="76077" y2="81703"/>
                        <a14:foregroundMark x1="75279" y1="81388" x2="75279" y2="81388"/>
                        <a14:foregroundMark x1="75279" y1="81388" x2="75279" y2="81388"/>
                        <a14:foregroundMark x1="75758" y1="77287" x2="75758" y2="76498"/>
                        <a14:foregroundMark x1="76555" y1="76025" x2="76555" y2="76025"/>
                        <a14:foregroundMark x1="77033" y1="72871" x2="77033" y2="72871"/>
                        <a14:foregroundMark x1="77033" y1="72555" x2="83573" y2="66404"/>
                        <a14:foregroundMark x1="83573" y1="66404" x2="84211" y2="65300"/>
                        <a14:foregroundMark x1="83573" y1="65300" x2="81659" y2="75237"/>
                        <a14:foregroundMark x1="81659" y1="75237" x2="77671" y2="81388"/>
                        <a14:foregroundMark x1="39553" y1="66246" x2="38915" y2="74448"/>
                        <a14:foregroundMark x1="38915" y1="74448" x2="42903" y2="85331"/>
                        <a14:foregroundMark x1="42903" y1="85331" x2="53907" y2="93849"/>
                        <a14:foregroundMark x1="53907" y1="93849" x2="64753" y2="88013"/>
                        <a14:foregroundMark x1="64753" y1="88013" x2="67305" y2="79811"/>
                        <a14:foregroundMark x1="67305" y1="79811" x2="68102" y2="79180"/>
                        <a14:foregroundMark x1="37321" y1="82965" x2="45614" y2="95110"/>
                        <a14:foregroundMark x1="45614" y1="95110" x2="57097" y2="98423"/>
                        <a14:foregroundMark x1="57097" y1="98423" x2="63796" y2="92114"/>
                        <a14:foregroundMark x1="63796" y1="92114" x2="64274" y2="89274"/>
                        <a14:foregroundMark x1="10686" y1="40379" x2="10686" y2="40379"/>
                        <a14:foregroundMark x1="10845" y1="34700" x2="10845" y2="34700"/>
                        <a14:foregroundMark x1="4147" y1="30284" x2="4147" y2="30284"/>
                        <a14:foregroundMark x1="6220" y1="23344" x2="6220" y2="23344"/>
                      </a14:backgroundRemoval>
                    </a14:imgEffect>
                  </a14:imgLayer>
                </a14:imgProps>
              </a:ext>
            </a:extLst>
          </a:blip>
          <a:srcRect l="3010" t="5632" r="6838" b="2689"/>
          <a:stretch/>
        </p:blipFill>
        <p:spPr>
          <a:xfrm>
            <a:off x="685800" y="849764"/>
            <a:ext cx="5200648" cy="5347836"/>
          </a:xfrm>
          <a:prstGeom prst="rect">
            <a:avLst/>
          </a:prstGeom>
        </p:spPr>
      </p:pic>
      <p:pic>
        <p:nvPicPr>
          <p:cNvPr id="6" name="Picture 5">
            <a:extLst>
              <a:ext uri="{FF2B5EF4-FFF2-40B4-BE49-F238E27FC236}">
                <a16:creationId xmlns:a16="http://schemas.microsoft.com/office/drawing/2014/main" id="{A4AAF3E9-64B3-BBD4-25D3-4DDD90230CEA}"/>
              </a:ext>
            </a:extLst>
          </p:cNvPr>
          <p:cNvPicPr>
            <a:picLocks noChangeAspect="1"/>
          </p:cNvPicPr>
          <p:nvPr/>
        </p:nvPicPr>
        <p:blipFill>
          <a:blip r:embed="rId8"/>
          <a:stretch>
            <a:fillRect/>
          </a:stretch>
        </p:blipFill>
        <p:spPr>
          <a:xfrm>
            <a:off x="6305554" y="2754473"/>
            <a:ext cx="5465328" cy="3311800"/>
          </a:xfrm>
          <a:prstGeom prst="rect">
            <a:avLst/>
          </a:prstGeom>
        </p:spPr>
      </p:pic>
      <p:sp>
        <p:nvSpPr>
          <p:cNvPr id="2" name="TextBox 1">
            <a:extLst>
              <a:ext uri="{FF2B5EF4-FFF2-40B4-BE49-F238E27FC236}">
                <a16:creationId xmlns:a16="http://schemas.microsoft.com/office/drawing/2014/main" id="{D5C556E5-DD32-958C-9A8D-60DD40F36D1F}"/>
              </a:ext>
            </a:extLst>
          </p:cNvPr>
          <p:cNvSpPr txBox="1"/>
          <p:nvPr/>
        </p:nvSpPr>
        <p:spPr>
          <a:xfrm>
            <a:off x="685800" y="5631262"/>
            <a:ext cx="1202252" cy="307777"/>
          </a:xfrm>
          <a:prstGeom prst="rect">
            <a:avLst/>
          </a:prstGeom>
          <a:noFill/>
        </p:spPr>
        <p:txBody>
          <a:bodyPr wrap="none" lIns="0" tIns="0" rIns="0" bIns="0" rtlCol="0">
            <a:spAutoFit/>
          </a:bodyPr>
          <a:lstStyle/>
          <a:p>
            <a:pPr>
              <a:spcBef>
                <a:spcPts val="600"/>
              </a:spcBef>
              <a:buSzPct val="100000"/>
            </a:pPr>
            <a:r>
              <a:rPr lang="fr-FR" sz="2000" b="1" dirty="0">
                <a:solidFill>
                  <a:srgbClr val="313131"/>
                </a:solidFill>
              </a:rPr>
              <a:t>30.2M km2</a:t>
            </a:r>
          </a:p>
        </p:txBody>
      </p:sp>
    </p:spTree>
    <p:extLst>
      <p:ext uri="{BB962C8B-B14F-4D97-AF65-F5344CB8AC3E}">
        <p14:creationId xmlns:p14="http://schemas.microsoft.com/office/powerpoint/2010/main" val="321103793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FF47891-2317-42A1-9DBC-C126B2BC5B21}"/>
              </a:ext>
            </a:extLst>
          </p:cNvPr>
          <p:cNvGraphicFramePr>
            <a:graphicFrameLocks noChangeAspect="1"/>
          </p:cNvGraphicFramePr>
          <p:nvPr>
            <p:custDataLst>
              <p:tags r:id="rId1"/>
            </p:custDataLst>
            <p:extLst>
              <p:ext uri="{D42A27DB-BD31-4B8C-83A1-F6EECF244321}">
                <p14:modId xmlns:p14="http://schemas.microsoft.com/office/powerpoint/2010/main" val="35094463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359" imgH="360" progId="TCLayout.ActiveDocument.1">
                  <p:embed/>
                </p:oleObj>
              </mc:Choice>
              <mc:Fallback>
                <p:oleObj name="think-cell Slide" r:id="rId5" imgW="359" imgH="360" progId="TCLayout.ActiveDocument.1">
                  <p:embed/>
                  <p:pic>
                    <p:nvPicPr>
                      <p:cNvPr id="7" name="Object 6" hidden="1">
                        <a:extLst>
                          <a:ext uri="{FF2B5EF4-FFF2-40B4-BE49-F238E27FC236}">
                            <a16:creationId xmlns:a16="http://schemas.microsoft.com/office/drawing/2014/main" id="{BFF47891-2317-42A1-9DBC-C126B2BC5B2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AA01769F-9BD0-4ADB-9F37-6E2FBA55D173}"/>
              </a:ext>
            </a:extLst>
          </p:cNvPr>
          <p:cNvSpPr>
            <a:spLocks noGrp="1"/>
          </p:cNvSpPr>
          <p:nvPr>
            <p:ph type="title"/>
          </p:nvPr>
        </p:nvSpPr>
        <p:spPr>
          <a:xfrm>
            <a:off x="501648" y="262416"/>
            <a:ext cx="11188800" cy="338554"/>
          </a:xfrm>
        </p:spPr>
        <p:txBody>
          <a:bodyPr vert="horz"/>
          <a:lstStyle/>
          <a:p>
            <a:r>
              <a:rPr lang="fr-FR" b="1" dirty="0">
                <a:cs typeface="Calibri Light"/>
              </a:rPr>
              <a:t>La démographie est-elle réellement un challenge ?</a:t>
            </a:r>
            <a:endParaRPr lang="fr-FR" b="1" dirty="0"/>
          </a:p>
        </p:txBody>
      </p:sp>
      <p:sp>
        <p:nvSpPr>
          <p:cNvPr id="8" name="Slide Number Placeholder 7">
            <a:extLst>
              <a:ext uri="{FF2B5EF4-FFF2-40B4-BE49-F238E27FC236}">
                <a16:creationId xmlns:a16="http://schemas.microsoft.com/office/drawing/2014/main" id="{615039DE-5F67-4057-9EA5-CD480D03884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7</a:t>
            </a:fld>
            <a:endParaRPr lang="fr-FR"/>
          </a:p>
        </p:txBody>
      </p:sp>
      <p:sp>
        <p:nvSpPr>
          <p:cNvPr id="162" name="Footer Placeholder 4">
            <a:extLst>
              <a:ext uri="{FF2B5EF4-FFF2-40B4-BE49-F238E27FC236}">
                <a16:creationId xmlns:a16="http://schemas.microsoft.com/office/drawing/2014/main" id="{CBB7279A-14CC-4AEC-A0FA-EAA25D83BA68}"/>
              </a:ext>
            </a:extLst>
          </p:cNvPr>
          <p:cNvSpPr>
            <a:spLocks noGrp="1"/>
          </p:cNvSpPr>
          <p:nvPr>
            <p:ph type="ftr" sz="quarter" idx="14"/>
          </p:nvPr>
        </p:nvSpPr>
        <p:spPr>
          <a:xfrm>
            <a:off x="501649" y="6477001"/>
            <a:ext cx="4696232" cy="138499"/>
          </a:xfrm>
        </p:spPr>
        <p:txBody>
          <a:bodyPr/>
          <a:lstStyle/>
          <a:p>
            <a:pPr>
              <a:spcBef>
                <a:spcPts val="774"/>
              </a:spcBef>
              <a:buSzPct val="100000"/>
              <a:buFont typeface="Arial"/>
              <a:buNone/>
            </a:pPr>
            <a:r>
              <a:rPr lang="pt-BR" dirty="0"/>
              <a:t>© 2023 Deloitte Finance - Confidential Document</a:t>
            </a:r>
            <a:endParaRPr lang="fr-FR" dirty="0"/>
          </a:p>
        </p:txBody>
      </p:sp>
      <p:graphicFrame>
        <p:nvGraphicFramePr>
          <p:cNvPr id="13" name="Table 3">
            <a:extLst>
              <a:ext uri="{FF2B5EF4-FFF2-40B4-BE49-F238E27FC236}">
                <a16:creationId xmlns:a16="http://schemas.microsoft.com/office/drawing/2014/main" id="{F1EF8B4E-B0A7-220E-0A62-F8B7FD3B5206}"/>
              </a:ext>
            </a:extLst>
          </p:cNvPr>
          <p:cNvGraphicFramePr>
            <a:graphicFrameLocks noGrp="1"/>
          </p:cNvGraphicFramePr>
          <p:nvPr>
            <p:extLst>
              <p:ext uri="{D42A27DB-BD31-4B8C-83A1-F6EECF244321}">
                <p14:modId xmlns:p14="http://schemas.microsoft.com/office/powerpoint/2010/main" val="2620670357"/>
              </p:ext>
            </p:extLst>
          </p:nvPr>
        </p:nvGraphicFramePr>
        <p:xfrm>
          <a:off x="501648" y="1472597"/>
          <a:ext cx="4257639" cy="3009423"/>
        </p:xfrm>
        <a:graphic>
          <a:graphicData uri="http://schemas.openxmlformats.org/drawingml/2006/table">
            <a:tbl>
              <a:tblPr firstRow="1" bandRow="1">
                <a:tableStyleId>{5C22544A-7EE6-4342-B048-85BDC9FD1C3A}</a:tableStyleId>
              </a:tblPr>
              <a:tblGrid>
                <a:gridCol w="802345">
                  <a:extLst>
                    <a:ext uri="{9D8B030D-6E8A-4147-A177-3AD203B41FA5}">
                      <a16:colId xmlns:a16="http://schemas.microsoft.com/office/drawing/2014/main" val="7832267"/>
                    </a:ext>
                  </a:extLst>
                </a:gridCol>
                <a:gridCol w="1727647">
                  <a:extLst>
                    <a:ext uri="{9D8B030D-6E8A-4147-A177-3AD203B41FA5}">
                      <a16:colId xmlns:a16="http://schemas.microsoft.com/office/drawing/2014/main" val="1757814548"/>
                    </a:ext>
                  </a:extLst>
                </a:gridCol>
                <a:gridCol w="1727647">
                  <a:extLst>
                    <a:ext uri="{9D8B030D-6E8A-4147-A177-3AD203B41FA5}">
                      <a16:colId xmlns:a16="http://schemas.microsoft.com/office/drawing/2014/main" val="2418105943"/>
                    </a:ext>
                  </a:extLst>
                </a:gridCol>
              </a:tblGrid>
              <a:tr h="484672">
                <a:tc>
                  <a:txBody>
                    <a:bodyPr/>
                    <a:lstStyle/>
                    <a:p>
                      <a:pPr algn="ctr"/>
                      <a:r>
                        <a:rPr lang="fr-FR" sz="1200" dirty="0">
                          <a:solidFill>
                            <a:schemeClr val="tx1"/>
                          </a:solidFill>
                          <a:latin typeface="+mj-lt"/>
                          <a:ea typeface="Open sans light" panose="020B0306030504020204" pitchFamily="34" charset="0"/>
                          <a:cs typeface="Open sans light" panose="020B0306030504020204" pitchFamily="34" charset="0"/>
                        </a:rPr>
                        <a:t>Région</a:t>
                      </a:r>
                    </a:p>
                  </a:txBody>
                  <a:tcPr anchor="ctr">
                    <a:lnL w="12700" cap="flat" cmpd="sng" algn="ctr">
                      <a:solidFill>
                        <a:schemeClr val="tx1"/>
                      </a:solidFill>
                      <a:prstDash val="solid"/>
                      <a:round/>
                      <a:headEnd type="none" w="med" len="med"/>
                      <a:tailEnd type="none" w="med" len="med"/>
                    </a:lnL>
                    <a:lnR w="12700" cap="flat" cmpd="sng" algn="ctr">
                      <a:no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200" dirty="0">
                          <a:solidFill>
                            <a:schemeClr val="tx1"/>
                          </a:solidFill>
                          <a:latin typeface="+mj-lt"/>
                          <a:ea typeface="Open sans light" panose="020B0306030504020204" pitchFamily="34" charset="0"/>
                          <a:cs typeface="Open sans light" panose="020B0306030504020204" pitchFamily="34" charset="0"/>
                        </a:rPr>
                        <a:t>Population (millions)</a:t>
                      </a:r>
                    </a:p>
                  </a:txBody>
                  <a:tcPr anchor="ct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200" dirty="0">
                          <a:solidFill>
                            <a:schemeClr val="tx1"/>
                          </a:solidFill>
                          <a:latin typeface="+mj-lt"/>
                          <a:ea typeface="Open sans light" panose="020B0306030504020204" pitchFamily="34" charset="0"/>
                          <a:cs typeface="Open sans light" panose="020B0306030504020204" pitchFamily="34" charset="0"/>
                        </a:rPr>
                        <a:t>Superficie (m km2)</a:t>
                      </a:r>
                    </a:p>
                  </a:txBody>
                  <a:tcPr anchor="ctr">
                    <a:lnL w="12700" cap="flat" cmpd="sng" algn="ctr">
                      <a:no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1833543"/>
                  </a:ext>
                </a:extLst>
              </a:tr>
              <a:tr h="557706">
                <a:tc>
                  <a:txBody>
                    <a:bodyPr/>
                    <a:lstStyle/>
                    <a:p>
                      <a:r>
                        <a:rPr lang="fr-FR" sz="1100" b="0" dirty="0">
                          <a:solidFill>
                            <a:schemeClr val="tx1"/>
                          </a:solidFill>
                          <a:latin typeface="+mj-lt"/>
                          <a:ea typeface="Open sans light" panose="020B0306030504020204" pitchFamily="34" charset="0"/>
                          <a:cs typeface="Open sans light" panose="020B0306030504020204" pitchFamily="34" charset="0"/>
                        </a:rPr>
                        <a:t>Afrique</a:t>
                      </a:r>
                    </a:p>
                  </a:txBody>
                  <a:tcPr anchor="ctr">
                    <a:lnL w="12700" cap="flat" cmpd="sng" algn="ctr">
                      <a:solidFill>
                        <a:schemeClr val="tx1"/>
                      </a:solidFill>
                      <a:prstDash val="solid"/>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200" dirty="0">
                          <a:solidFill>
                            <a:schemeClr val="tx1"/>
                          </a:solidFill>
                          <a:latin typeface="+mj-lt"/>
                          <a:ea typeface="Open sans light" panose="020B0306030504020204" pitchFamily="34" charset="0"/>
                          <a:cs typeface="Open sans light" panose="020B0306030504020204" pitchFamily="34" charset="0"/>
                        </a:rPr>
                        <a:t>1400</a:t>
                      </a:r>
                    </a:p>
                  </a:txBody>
                  <a:tcPr anchor="ctr">
                    <a:lnL w="12700" cap="flat" cmpd="sng" algn="ctr">
                      <a:solidFill>
                        <a:srgbClr val="007680"/>
                      </a:solidFill>
                      <a:prstDash val="sysDot"/>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200" dirty="0">
                          <a:solidFill>
                            <a:schemeClr val="tx1"/>
                          </a:solidFill>
                          <a:latin typeface="+mj-lt"/>
                          <a:ea typeface="Open sans light" panose="020B0306030504020204" pitchFamily="34" charset="0"/>
                          <a:cs typeface="Open sans light" panose="020B0306030504020204" pitchFamily="34" charset="0"/>
                        </a:rPr>
                        <a:t>30,2</a:t>
                      </a:r>
                    </a:p>
                  </a:txBody>
                  <a:tcPr anchor="ctr">
                    <a:lnL w="12700" cap="flat" cmpd="sng" algn="ctr">
                      <a:solidFill>
                        <a:srgbClr val="007680"/>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40285860"/>
                  </a:ext>
                </a:extLst>
              </a:tr>
              <a:tr h="484672">
                <a:tc>
                  <a:txBody>
                    <a:bodyPr/>
                    <a:lstStyle/>
                    <a:p>
                      <a:r>
                        <a:rPr lang="fr-FR" sz="1100" b="0" dirty="0">
                          <a:solidFill>
                            <a:schemeClr val="tx1"/>
                          </a:solidFill>
                          <a:latin typeface="+mj-lt"/>
                          <a:ea typeface="Open sans light" panose="020B0306030504020204" pitchFamily="34" charset="0"/>
                          <a:cs typeface="Open sans light" panose="020B0306030504020204" pitchFamily="34" charset="0"/>
                        </a:rPr>
                        <a:t>UE</a:t>
                      </a:r>
                    </a:p>
                  </a:txBody>
                  <a:tcPr anchor="ctr">
                    <a:lnL w="12700" cap="flat" cmpd="sng" algn="ctr">
                      <a:solidFill>
                        <a:schemeClr val="tx1"/>
                      </a:solidFill>
                      <a:prstDash val="solid"/>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kern="1200" dirty="0">
                          <a:solidFill>
                            <a:schemeClr val="tx1"/>
                          </a:solidFill>
                          <a:latin typeface="+mn-lt"/>
                          <a:ea typeface="Open sans light" panose="020B0306030504020204" pitchFamily="34" charset="0"/>
                          <a:cs typeface="Open sans light" panose="020B0306030504020204" pitchFamily="34" charset="0"/>
                        </a:rPr>
                        <a:t>447</a:t>
                      </a:r>
                    </a:p>
                  </a:txBody>
                  <a:tcPr anchor="ctr">
                    <a:lnL w="12700" cap="flat" cmpd="sng" algn="ctr">
                      <a:solidFill>
                        <a:srgbClr val="007680"/>
                      </a:solidFill>
                      <a:prstDash val="sysDot"/>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kern="1200" dirty="0">
                          <a:solidFill>
                            <a:schemeClr val="tx1"/>
                          </a:solidFill>
                          <a:latin typeface="+mn-lt"/>
                          <a:ea typeface="Open sans light" panose="020B0306030504020204" pitchFamily="34" charset="0"/>
                          <a:cs typeface="Open sans light" panose="020B0306030504020204" pitchFamily="34" charset="0"/>
                        </a:rPr>
                        <a:t>4,4</a:t>
                      </a:r>
                    </a:p>
                  </a:txBody>
                  <a:tcPr anchor="ctr">
                    <a:lnL w="12700" cap="flat" cmpd="sng" algn="ctr">
                      <a:solidFill>
                        <a:srgbClr val="007680"/>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3486526028"/>
                  </a:ext>
                </a:extLst>
              </a:tr>
              <a:tr h="510823">
                <a:tc>
                  <a:txBody>
                    <a:bodyPr/>
                    <a:lstStyle/>
                    <a:p>
                      <a:r>
                        <a:rPr lang="fr-FR" sz="1100" b="0" dirty="0">
                          <a:solidFill>
                            <a:schemeClr val="tx1"/>
                          </a:solidFill>
                          <a:latin typeface="+mj-lt"/>
                          <a:ea typeface="Open sans light" panose="020B0306030504020204" pitchFamily="34" charset="0"/>
                          <a:cs typeface="Open sans light" panose="020B0306030504020204" pitchFamily="34" charset="0"/>
                        </a:rPr>
                        <a:t>US</a:t>
                      </a:r>
                    </a:p>
                  </a:txBody>
                  <a:tcPr anchor="ctr">
                    <a:lnL w="12700" cap="flat" cmpd="sng" algn="ctr">
                      <a:solidFill>
                        <a:schemeClr val="tx1"/>
                      </a:solidFill>
                      <a:prstDash val="solid"/>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dirty="0">
                          <a:solidFill>
                            <a:schemeClr val="tx1"/>
                          </a:solidFill>
                          <a:latin typeface="+mj-lt"/>
                          <a:ea typeface="Open sans light" panose="020B0306030504020204" pitchFamily="34" charset="0"/>
                          <a:cs typeface="Open sans light" panose="020B0306030504020204" pitchFamily="34" charset="0"/>
                        </a:rPr>
                        <a:t>331</a:t>
                      </a:r>
                    </a:p>
                  </a:txBody>
                  <a:tcPr anchor="ctr">
                    <a:lnL w="12700" cap="flat" cmpd="sng" algn="ctr">
                      <a:solidFill>
                        <a:srgbClr val="007680"/>
                      </a:solidFill>
                      <a:prstDash val="sysDot"/>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dirty="0">
                          <a:solidFill>
                            <a:schemeClr val="tx1"/>
                          </a:solidFill>
                          <a:latin typeface="+mj-lt"/>
                          <a:ea typeface="Open sans light" panose="020B0306030504020204" pitchFamily="34" charset="0"/>
                          <a:cs typeface="Open sans light" panose="020B0306030504020204" pitchFamily="34" charset="0"/>
                        </a:rPr>
                        <a:t>9,8</a:t>
                      </a:r>
                    </a:p>
                  </a:txBody>
                  <a:tcPr anchor="ctr">
                    <a:lnL w="12700" cap="flat" cmpd="sng" algn="ctr">
                      <a:solidFill>
                        <a:srgbClr val="007680"/>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2926265251"/>
                  </a:ext>
                </a:extLst>
              </a:tr>
              <a:tr h="485775">
                <a:tc>
                  <a:txBody>
                    <a:bodyPr/>
                    <a:lstStyle/>
                    <a:p>
                      <a:r>
                        <a:rPr lang="fr-FR" sz="1100" b="0" dirty="0">
                          <a:solidFill>
                            <a:schemeClr val="tx1"/>
                          </a:solidFill>
                          <a:latin typeface="+mj-lt"/>
                          <a:ea typeface="Open sans light" panose="020B0306030504020204" pitchFamily="34" charset="0"/>
                          <a:cs typeface="Open sans light" panose="020B0306030504020204" pitchFamily="34" charset="0"/>
                        </a:rPr>
                        <a:t>Chine</a:t>
                      </a:r>
                    </a:p>
                  </a:txBody>
                  <a:tcPr anchor="ctr">
                    <a:lnL w="12700" cap="flat" cmpd="sng" algn="ctr">
                      <a:solidFill>
                        <a:schemeClr val="tx1"/>
                      </a:solidFill>
                      <a:prstDash val="solid"/>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dirty="0">
                          <a:solidFill>
                            <a:schemeClr val="tx1"/>
                          </a:solidFill>
                          <a:latin typeface="+mj-lt"/>
                          <a:ea typeface="Open sans light" panose="020B0306030504020204" pitchFamily="34" charset="0"/>
                          <a:cs typeface="Open sans light" panose="020B0306030504020204" pitchFamily="34" charset="0"/>
                        </a:rPr>
                        <a:t>1400</a:t>
                      </a:r>
                    </a:p>
                  </a:txBody>
                  <a:tcPr anchor="ctr">
                    <a:lnL w="12700" cap="flat" cmpd="sng" algn="ctr">
                      <a:solidFill>
                        <a:srgbClr val="007680"/>
                      </a:solidFill>
                      <a:prstDash val="sysDot"/>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dirty="0">
                          <a:solidFill>
                            <a:schemeClr val="tx1"/>
                          </a:solidFill>
                          <a:latin typeface="+mj-lt"/>
                          <a:ea typeface="Open sans light" panose="020B0306030504020204" pitchFamily="34" charset="0"/>
                          <a:cs typeface="Open sans light" panose="020B0306030504020204" pitchFamily="34" charset="0"/>
                        </a:rPr>
                        <a:t>9,6</a:t>
                      </a:r>
                    </a:p>
                  </a:txBody>
                  <a:tcPr anchor="ctr">
                    <a:lnL w="12700" cap="flat" cmpd="sng" algn="ctr">
                      <a:solidFill>
                        <a:srgbClr val="007680"/>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3444749524"/>
                  </a:ext>
                </a:extLst>
              </a:tr>
              <a:tr h="485775">
                <a:tc>
                  <a:txBody>
                    <a:bodyPr/>
                    <a:lstStyle/>
                    <a:p>
                      <a:r>
                        <a:rPr lang="fr-FR" sz="1100" b="1" dirty="0">
                          <a:solidFill>
                            <a:schemeClr val="tx1"/>
                          </a:solidFill>
                          <a:latin typeface="+mj-lt"/>
                          <a:ea typeface="Open sans light" panose="020B0306030504020204" pitchFamily="34" charset="0"/>
                          <a:cs typeface="Open sans light" panose="020B0306030504020204" pitchFamily="34" charset="0"/>
                        </a:rPr>
                        <a:t>TOTAL</a:t>
                      </a:r>
                    </a:p>
                  </a:txBody>
                  <a:tcPr anchor="ctr">
                    <a:lnL w="12700" cap="flat" cmpd="sng" algn="ctr">
                      <a:solidFill>
                        <a:schemeClr val="tx1"/>
                      </a:solidFill>
                      <a:prstDash val="solid"/>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1" dirty="0">
                          <a:solidFill>
                            <a:schemeClr val="tx1"/>
                          </a:solidFill>
                          <a:latin typeface="+mj-lt"/>
                          <a:ea typeface="Open sans light" panose="020B0306030504020204" pitchFamily="34" charset="0"/>
                          <a:cs typeface="Open sans light" panose="020B0306030504020204" pitchFamily="34" charset="0"/>
                        </a:rPr>
                        <a:t>2178</a:t>
                      </a:r>
                    </a:p>
                  </a:txBody>
                  <a:tcPr anchor="ctr">
                    <a:lnL w="12700" cap="flat" cmpd="sng" algn="ctr">
                      <a:solidFill>
                        <a:srgbClr val="007680"/>
                      </a:solidFill>
                      <a:prstDash val="sysDot"/>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1" dirty="0">
                          <a:solidFill>
                            <a:schemeClr val="tx1"/>
                          </a:solidFill>
                          <a:latin typeface="+mj-lt"/>
                          <a:ea typeface="Open sans light" panose="020B0306030504020204" pitchFamily="34" charset="0"/>
                          <a:cs typeface="Open sans light" panose="020B0306030504020204" pitchFamily="34" charset="0"/>
                        </a:rPr>
                        <a:t>24</a:t>
                      </a:r>
                    </a:p>
                  </a:txBody>
                  <a:tcPr anchor="ctr">
                    <a:lnL w="12700" cap="flat" cmpd="sng" algn="ctr">
                      <a:solidFill>
                        <a:srgbClr val="007680"/>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3556657343"/>
                  </a:ext>
                </a:extLst>
              </a:tr>
            </a:tbl>
          </a:graphicData>
        </a:graphic>
      </p:graphicFrame>
      <p:sp>
        <p:nvSpPr>
          <p:cNvPr id="14" name="Rectangle: Rounded Corners 13">
            <a:extLst>
              <a:ext uri="{FF2B5EF4-FFF2-40B4-BE49-F238E27FC236}">
                <a16:creationId xmlns:a16="http://schemas.microsoft.com/office/drawing/2014/main" id="{D6ADDC69-71A5-BDA6-CFB6-7FCCE114FBB0}"/>
              </a:ext>
            </a:extLst>
          </p:cNvPr>
          <p:cNvSpPr/>
          <p:nvPr/>
        </p:nvSpPr>
        <p:spPr bwMode="gray">
          <a:xfrm>
            <a:off x="1810456" y="946123"/>
            <a:ext cx="1324141" cy="338554"/>
          </a:xfrm>
          <a:prstGeom prst="roundRect">
            <a:avLst/>
          </a:prstGeom>
          <a:solidFill>
            <a:schemeClr val="accent3"/>
          </a:solidFill>
          <a:ln w="19050" algn="ctr">
            <a:solidFill>
              <a:srgbClr val="FFFFFF"/>
            </a:solidFill>
            <a:miter lim="800000"/>
            <a:headEnd/>
            <a:tailEnd/>
          </a:ln>
        </p:spPr>
        <p:txBody>
          <a:bodyPr wrap="square" lIns="88900" tIns="88900" rIns="88900" bIns="88900" rtlCol="0" anchor="ctr"/>
          <a:lstStyle/>
          <a:p>
            <a:pPr algn="ctr">
              <a:lnSpc>
                <a:spcPct val="106000"/>
              </a:lnSpc>
              <a:buFont typeface="Wingdings 2" pitchFamily="18" charset="2"/>
              <a:buNone/>
            </a:pPr>
            <a:r>
              <a:rPr lang="fr-FR" sz="1600" b="1" dirty="0">
                <a:solidFill>
                  <a:schemeClr val="bg1"/>
                </a:solidFill>
              </a:rPr>
              <a:t>2023</a:t>
            </a:r>
          </a:p>
        </p:txBody>
      </p:sp>
      <p:sp>
        <p:nvSpPr>
          <p:cNvPr id="15" name="Rectangle: Rounded Corners 14">
            <a:extLst>
              <a:ext uri="{FF2B5EF4-FFF2-40B4-BE49-F238E27FC236}">
                <a16:creationId xmlns:a16="http://schemas.microsoft.com/office/drawing/2014/main" id="{4A21839C-3C34-F954-6F86-09665F3C4AFD}"/>
              </a:ext>
            </a:extLst>
          </p:cNvPr>
          <p:cNvSpPr/>
          <p:nvPr/>
        </p:nvSpPr>
        <p:spPr bwMode="gray">
          <a:xfrm>
            <a:off x="9057405" y="946123"/>
            <a:ext cx="1324141" cy="338554"/>
          </a:xfrm>
          <a:prstGeom prst="roundRect">
            <a:avLst/>
          </a:prstGeom>
          <a:solidFill>
            <a:schemeClr val="accent3"/>
          </a:solidFill>
          <a:ln w="19050" algn="ctr">
            <a:solidFill>
              <a:srgbClr val="FFFFFF"/>
            </a:solidFill>
            <a:miter lim="800000"/>
            <a:headEnd/>
            <a:tailEnd/>
          </a:ln>
        </p:spPr>
        <p:txBody>
          <a:bodyPr wrap="square" lIns="88900" tIns="88900" rIns="88900" bIns="88900" rtlCol="0" anchor="ctr"/>
          <a:lstStyle/>
          <a:p>
            <a:pPr algn="ctr">
              <a:lnSpc>
                <a:spcPct val="106000"/>
              </a:lnSpc>
              <a:buFont typeface="Wingdings 2" pitchFamily="18" charset="2"/>
              <a:buNone/>
            </a:pPr>
            <a:r>
              <a:rPr lang="fr-FR" sz="1600" b="1" dirty="0">
                <a:solidFill>
                  <a:schemeClr val="bg1"/>
                </a:solidFill>
              </a:rPr>
              <a:t>2035</a:t>
            </a:r>
          </a:p>
        </p:txBody>
      </p:sp>
      <p:graphicFrame>
        <p:nvGraphicFramePr>
          <p:cNvPr id="16" name="Table 3">
            <a:extLst>
              <a:ext uri="{FF2B5EF4-FFF2-40B4-BE49-F238E27FC236}">
                <a16:creationId xmlns:a16="http://schemas.microsoft.com/office/drawing/2014/main" id="{B6E3DC12-FAB6-E184-4401-CD1A70295B7F}"/>
              </a:ext>
            </a:extLst>
          </p:cNvPr>
          <p:cNvGraphicFramePr>
            <a:graphicFrameLocks noGrp="1"/>
          </p:cNvGraphicFramePr>
          <p:nvPr/>
        </p:nvGraphicFramePr>
        <p:xfrm>
          <a:off x="7297673" y="1472597"/>
          <a:ext cx="4257639" cy="3009423"/>
        </p:xfrm>
        <a:graphic>
          <a:graphicData uri="http://schemas.openxmlformats.org/drawingml/2006/table">
            <a:tbl>
              <a:tblPr firstRow="1" bandRow="1">
                <a:tableStyleId>{5C22544A-7EE6-4342-B048-85BDC9FD1C3A}</a:tableStyleId>
              </a:tblPr>
              <a:tblGrid>
                <a:gridCol w="802345">
                  <a:extLst>
                    <a:ext uri="{9D8B030D-6E8A-4147-A177-3AD203B41FA5}">
                      <a16:colId xmlns:a16="http://schemas.microsoft.com/office/drawing/2014/main" val="7832267"/>
                    </a:ext>
                  </a:extLst>
                </a:gridCol>
                <a:gridCol w="1727647">
                  <a:extLst>
                    <a:ext uri="{9D8B030D-6E8A-4147-A177-3AD203B41FA5}">
                      <a16:colId xmlns:a16="http://schemas.microsoft.com/office/drawing/2014/main" val="1757814548"/>
                    </a:ext>
                  </a:extLst>
                </a:gridCol>
                <a:gridCol w="1727647">
                  <a:extLst>
                    <a:ext uri="{9D8B030D-6E8A-4147-A177-3AD203B41FA5}">
                      <a16:colId xmlns:a16="http://schemas.microsoft.com/office/drawing/2014/main" val="2418105943"/>
                    </a:ext>
                  </a:extLst>
                </a:gridCol>
              </a:tblGrid>
              <a:tr h="484672">
                <a:tc>
                  <a:txBody>
                    <a:bodyPr/>
                    <a:lstStyle/>
                    <a:p>
                      <a:pPr algn="ctr"/>
                      <a:r>
                        <a:rPr lang="fr-FR" sz="1200" dirty="0">
                          <a:solidFill>
                            <a:schemeClr val="tx1"/>
                          </a:solidFill>
                          <a:latin typeface="+mj-lt"/>
                          <a:ea typeface="Open sans light" panose="020B0306030504020204" pitchFamily="34" charset="0"/>
                          <a:cs typeface="Open sans light" panose="020B0306030504020204" pitchFamily="34" charset="0"/>
                        </a:rPr>
                        <a:t>Région</a:t>
                      </a:r>
                    </a:p>
                  </a:txBody>
                  <a:tcPr anchor="ctr">
                    <a:lnL w="12700" cap="flat" cmpd="sng" algn="ctr">
                      <a:solidFill>
                        <a:schemeClr val="tx1"/>
                      </a:solidFill>
                      <a:prstDash val="solid"/>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200" dirty="0">
                          <a:solidFill>
                            <a:schemeClr val="tx1"/>
                          </a:solidFill>
                          <a:latin typeface="+mj-lt"/>
                          <a:ea typeface="Open sans light" panose="020B0306030504020204" pitchFamily="34" charset="0"/>
                          <a:cs typeface="Open sans light" panose="020B0306030504020204" pitchFamily="34" charset="0"/>
                        </a:rPr>
                        <a:t>Population</a:t>
                      </a:r>
                    </a:p>
                  </a:txBody>
                  <a:tcPr anchor="ctr">
                    <a:lnL w="12700" cap="flat" cmpd="sng" algn="ctr">
                      <a:solidFill>
                        <a:srgbClr val="007680"/>
                      </a:solidFill>
                      <a:prstDash val="sysDot"/>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200" dirty="0">
                          <a:solidFill>
                            <a:schemeClr val="tx1"/>
                          </a:solidFill>
                          <a:latin typeface="+mj-lt"/>
                          <a:ea typeface="Open sans light" panose="020B0306030504020204" pitchFamily="34" charset="0"/>
                          <a:cs typeface="Open sans light" panose="020B0306030504020204" pitchFamily="34" charset="0"/>
                        </a:rPr>
                        <a:t>Superficie</a:t>
                      </a:r>
                    </a:p>
                  </a:txBody>
                  <a:tcPr anchor="ctr">
                    <a:lnL w="12700" cap="flat" cmpd="sng" algn="ctr">
                      <a:solidFill>
                        <a:srgbClr val="007680"/>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1833543"/>
                  </a:ext>
                </a:extLst>
              </a:tr>
              <a:tr h="557706">
                <a:tc>
                  <a:txBody>
                    <a:bodyPr/>
                    <a:lstStyle/>
                    <a:p>
                      <a:r>
                        <a:rPr lang="fr-FR" sz="1100" b="0" dirty="0">
                          <a:solidFill>
                            <a:schemeClr val="tx1"/>
                          </a:solidFill>
                          <a:latin typeface="+mj-lt"/>
                          <a:ea typeface="Open sans light" panose="020B0306030504020204" pitchFamily="34" charset="0"/>
                          <a:cs typeface="Open sans light" panose="020B0306030504020204" pitchFamily="34" charset="0"/>
                        </a:rPr>
                        <a:t>Afrique</a:t>
                      </a:r>
                    </a:p>
                  </a:txBody>
                  <a:tcPr anchor="ctr">
                    <a:lnL w="12700" cap="flat" cmpd="sng" algn="ctr">
                      <a:solidFill>
                        <a:schemeClr val="tx1"/>
                      </a:solidFill>
                      <a:prstDash val="solid"/>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200" b="0" dirty="0">
                          <a:solidFill>
                            <a:schemeClr val="tx1"/>
                          </a:solidFill>
                          <a:latin typeface="+mj-lt"/>
                          <a:ea typeface="Open sans light" panose="020B0306030504020204" pitchFamily="34" charset="0"/>
                          <a:cs typeface="Open sans light" panose="020B0306030504020204" pitchFamily="34" charset="0"/>
                        </a:rPr>
                        <a:t>1800</a:t>
                      </a:r>
                    </a:p>
                  </a:txBody>
                  <a:tcPr anchor="ctr">
                    <a:lnL w="12700" cap="flat" cmpd="sng" algn="ctr">
                      <a:solidFill>
                        <a:srgbClr val="007680"/>
                      </a:solidFill>
                      <a:prstDash val="sysDot"/>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200" b="0" dirty="0">
                          <a:solidFill>
                            <a:schemeClr val="tx1"/>
                          </a:solidFill>
                          <a:latin typeface="+mj-lt"/>
                          <a:ea typeface="Open sans light" panose="020B0306030504020204" pitchFamily="34" charset="0"/>
                          <a:cs typeface="Open sans light" panose="020B0306030504020204" pitchFamily="34" charset="0"/>
                        </a:rPr>
                        <a:t>30,2</a:t>
                      </a:r>
                    </a:p>
                  </a:txBody>
                  <a:tcPr anchor="ctr">
                    <a:lnL w="12700" cap="flat" cmpd="sng" algn="ctr">
                      <a:solidFill>
                        <a:srgbClr val="007680"/>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40285860"/>
                  </a:ext>
                </a:extLst>
              </a:tr>
              <a:tr h="484672">
                <a:tc>
                  <a:txBody>
                    <a:bodyPr/>
                    <a:lstStyle/>
                    <a:p>
                      <a:r>
                        <a:rPr lang="fr-FR" sz="1100" b="0" dirty="0">
                          <a:solidFill>
                            <a:schemeClr val="tx1"/>
                          </a:solidFill>
                          <a:latin typeface="+mj-lt"/>
                          <a:ea typeface="Open sans light" panose="020B0306030504020204" pitchFamily="34" charset="0"/>
                          <a:cs typeface="Open sans light" panose="020B0306030504020204" pitchFamily="34" charset="0"/>
                        </a:rPr>
                        <a:t>UE</a:t>
                      </a:r>
                    </a:p>
                  </a:txBody>
                  <a:tcPr anchor="ctr">
                    <a:lnL w="12700" cap="flat" cmpd="sng" algn="ctr">
                      <a:solidFill>
                        <a:schemeClr val="tx1"/>
                      </a:solidFill>
                      <a:prstDash val="solid"/>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kern="1200" dirty="0">
                          <a:solidFill>
                            <a:schemeClr val="tx1"/>
                          </a:solidFill>
                          <a:latin typeface="+mn-lt"/>
                          <a:ea typeface="Open sans light" panose="020B0306030504020204" pitchFamily="34" charset="0"/>
                          <a:cs typeface="Open sans light" panose="020B0306030504020204" pitchFamily="34" charset="0"/>
                        </a:rPr>
                        <a:t>435</a:t>
                      </a:r>
                    </a:p>
                  </a:txBody>
                  <a:tcPr anchor="ctr">
                    <a:lnL w="12700" cap="flat" cmpd="sng" algn="ctr">
                      <a:solidFill>
                        <a:srgbClr val="007680"/>
                      </a:solidFill>
                      <a:prstDash val="sysDot"/>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kern="1200" dirty="0">
                          <a:solidFill>
                            <a:schemeClr val="tx1"/>
                          </a:solidFill>
                          <a:latin typeface="+mn-lt"/>
                          <a:ea typeface="Open sans light" panose="020B0306030504020204" pitchFamily="34" charset="0"/>
                          <a:cs typeface="Open sans light" panose="020B0306030504020204" pitchFamily="34" charset="0"/>
                        </a:rPr>
                        <a:t>4,4</a:t>
                      </a:r>
                    </a:p>
                  </a:txBody>
                  <a:tcPr anchor="ctr">
                    <a:lnL w="12700" cap="flat" cmpd="sng" algn="ctr">
                      <a:solidFill>
                        <a:srgbClr val="007680"/>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3486526028"/>
                  </a:ext>
                </a:extLst>
              </a:tr>
              <a:tr h="510823">
                <a:tc>
                  <a:txBody>
                    <a:bodyPr/>
                    <a:lstStyle/>
                    <a:p>
                      <a:r>
                        <a:rPr lang="fr-FR" sz="1100" b="0" dirty="0">
                          <a:solidFill>
                            <a:schemeClr val="tx1"/>
                          </a:solidFill>
                          <a:latin typeface="+mj-lt"/>
                          <a:ea typeface="Open sans light" panose="020B0306030504020204" pitchFamily="34" charset="0"/>
                          <a:cs typeface="Open sans light" panose="020B0306030504020204" pitchFamily="34" charset="0"/>
                        </a:rPr>
                        <a:t>US</a:t>
                      </a:r>
                    </a:p>
                  </a:txBody>
                  <a:tcPr anchor="ctr">
                    <a:lnL w="12700" cap="flat" cmpd="sng" algn="ctr">
                      <a:solidFill>
                        <a:schemeClr val="tx1"/>
                      </a:solidFill>
                      <a:prstDash val="solid"/>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dirty="0">
                          <a:solidFill>
                            <a:schemeClr val="tx1"/>
                          </a:solidFill>
                          <a:latin typeface="+mj-lt"/>
                          <a:ea typeface="Open sans light" panose="020B0306030504020204" pitchFamily="34" charset="0"/>
                          <a:cs typeface="Open sans light" panose="020B0306030504020204" pitchFamily="34" charset="0"/>
                        </a:rPr>
                        <a:t>353</a:t>
                      </a:r>
                    </a:p>
                  </a:txBody>
                  <a:tcPr anchor="ctr">
                    <a:lnL w="12700" cap="flat" cmpd="sng" algn="ctr">
                      <a:solidFill>
                        <a:srgbClr val="007680"/>
                      </a:solidFill>
                      <a:prstDash val="sysDot"/>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dirty="0">
                          <a:solidFill>
                            <a:schemeClr val="tx1"/>
                          </a:solidFill>
                          <a:latin typeface="+mj-lt"/>
                          <a:ea typeface="Open sans light" panose="020B0306030504020204" pitchFamily="34" charset="0"/>
                          <a:cs typeface="Open sans light" panose="020B0306030504020204" pitchFamily="34" charset="0"/>
                        </a:rPr>
                        <a:t>9,8</a:t>
                      </a:r>
                    </a:p>
                  </a:txBody>
                  <a:tcPr anchor="ctr">
                    <a:lnL w="12700" cap="flat" cmpd="sng" algn="ctr">
                      <a:solidFill>
                        <a:srgbClr val="007680"/>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2926265251"/>
                  </a:ext>
                </a:extLst>
              </a:tr>
              <a:tr h="485775">
                <a:tc>
                  <a:txBody>
                    <a:bodyPr/>
                    <a:lstStyle/>
                    <a:p>
                      <a:r>
                        <a:rPr lang="fr-FR" sz="1100" b="0" dirty="0">
                          <a:solidFill>
                            <a:schemeClr val="tx1"/>
                          </a:solidFill>
                          <a:latin typeface="+mj-lt"/>
                          <a:ea typeface="Open sans light" panose="020B0306030504020204" pitchFamily="34" charset="0"/>
                          <a:cs typeface="Open sans light" panose="020B0306030504020204" pitchFamily="34" charset="0"/>
                        </a:rPr>
                        <a:t>Chine</a:t>
                      </a:r>
                    </a:p>
                  </a:txBody>
                  <a:tcPr anchor="ctr">
                    <a:lnL w="12700" cap="flat" cmpd="sng" algn="ctr">
                      <a:solidFill>
                        <a:schemeClr val="tx1"/>
                      </a:solidFill>
                      <a:prstDash val="solid"/>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dirty="0">
                          <a:solidFill>
                            <a:schemeClr val="tx1"/>
                          </a:solidFill>
                          <a:latin typeface="+mj-lt"/>
                          <a:ea typeface="Open sans light" panose="020B0306030504020204" pitchFamily="34" charset="0"/>
                          <a:cs typeface="Open sans light" panose="020B0306030504020204" pitchFamily="34" charset="0"/>
                        </a:rPr>
                        <a:t>1384</a:t>
                      </a:r>
                    </a:p>
                  </a:txBody>
                  <a:tcPr anchor="ctr">
                    <a:lnL w="12700" cap="flat" cmpd="sng" algn="ctr">
                      <a:solidFill>
                        <a:srgbClr val="007680"/>
                      </a:solidFill>
                      <a:prstDash val="sysDot"/>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0" dirty="0">
                          <a:solidFill>
                            <a:schemeClr val="tx1"/>
                          </a:solidFill>
                          <a:latin typeface="+mj-lt"/>
                          <a:ea typeface="Open sans light" panose="020B0306030504020204" pitchFamily="34" charset="0"/>
                          <a:cs typeface="Open sans light" panose="020B0306030504020204" pitchFamily="34" charset="0"/>
                        </a:rPr>
                        <a:t>9,6</a:t>
                      </a:r>
                    </a:p>
                  </a:txBody>
                  <a:tcPr anchor="ctr">
                    <a:lnL w="12700" cap="flat" cmpd="sng" algn="ctr">
                      <a:solidFill>
                        <a:srgbClr val="007680"/>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rgbClr val="007680"/>
                      </a:solidFill>
                      <a:prstDash val="sysDot"/>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3444749524"/>
                  </a:ext>
                </a:extLst>
              </a:tr>
              <a:tr h="485775">
                <a:tc>
                  <a:txBody>
                    <a:bodyPr/>
                    <a:lstStyle/>
                    <a:p>
                      <a:r>
                        <a:rPr lang="fr-FR" sz="1100" b="1" dirty="0">
                          <a:solidFill>
                            <a:schemeClr val="tx1"/>
                          </a:solidFill>
                          <a:latin typeface="+mj-lt"/>
                          <a:ea typeface="Open sans light" panose="020B0306030504020204" pitchFamily="34" charset="0"/>
                          <a:cs typeface="Open sans light" panose="020B0306030504020204" pitchFamily="34" charset="0"/>
                        </a:rPr>
                        <a:t>TOTAL</a:t>
                      </a:r>
                    </a:p>
                  </a:txBody>
                  <a:tcPr anchor="ctr">
                    <a:lnL w="12700" cap="flat" cmpd="sng" algn="ctr">
                      <a:solidFill>
                        <a:schemeClr val="tx1"/>
                      </a:solidFill>
                      <a:prstDash val="solid"/>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1" dirty="0">
                          <a:solidFill>
                            <a:schemeClr val="tx1"/>
                          </a:solidFill>
                          <a:latin typeface="+mj-lt"/>
                          <a:ea typeface="Open sans light" panose="020B0306030504020204" pitchFamily="34" charset="0"/>
                          <a:cs typeface="Open sans light" panose="020B0306030504020204" pitchFamily="34" charset="0"/>
                        </a:rPr>
                        <a:t>2173</a:t>
                      </a:r>
                    </a:p>
                  </a:txBody>
                  <a:tcPr anchor="ctr">
                    <a:lnL w="12700" cap="flat" cmpd="sng" algn="ctr">
                      <a:solidFill>
                        <a:srgbClr val="007680"/>
                      </a:solidFill>
                      <a:prstDash val="sysDot"/>
                      <a:round/>
                      <a:headEnd type="none" w="med" len="med"/>
                      <a:tailEnd type="none" w="med" len="med"/>
                    </a:lnL>
                    <a:lnR w="12700" cap="flat" cmpd="sng" algn="ctr">
                      <a:solidFill>
                        <a:srgbClr val="007680"/>
                      </a:solidFill>
                      <a:prstDash val="sysDot"/>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r>
                        <a:rPr lang="fr-FR" sz="1200" b="1" dirty="0">
                          <a:solidFill>
                            <a:schemeClr val="tx1"/>
                          </a:solidFill>
                          <a:latin typeface="+mj-lt"/>
                          <a:ea typeface="Open sans light" panose="020B0306030504020204" pitchFamily="34" charset="0"/>
                          <a:cs typeface="Open sans light" panose="020B0306030504020204" pitchFamily="34" charset="0"/>
                        </a:rPr>
                        <a:t>24</a:t>
                      </a:r>
                    </a:p>
                  </a:txBody>
                  <a:tcPr anchor="ctr">
                    <a:lnL w="12700" cap="flat" cmpd="sng" algn="ctr">
                      <a:solidFill>
                        <a:srgbClr val="007680"/>
                      </a:solidFill>
                      <a:prstDash val="sysDot"/>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7680"/>
                      </a:solidFill>
                      <a:prstDash val="sysDot"/>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47960855"/>
                  </a:ext>
                </a:extLst>
              </a:tr>
            </a:tbl>
          </a:graphicData>
        </a:graphic>
      </p:graphicFrame>
      <p:sp>
        <p:nvSpPr>
          <p:cNvPr id="18" name="Arrow: Striped Right 17">
            <a:extLst>
              <a:ext uri="{FF2B5EF4-FFF2-40B4-BE49-F238E27FC236}">
                <a16:creationId xmlns:a16="http://schemas.microsoft.com/office/drawing/2014/main" id="{D64F78E3-DE44-0932-8943-6C456ABE7A9A}"/>
              </a:ext>
            </a:extLst>
          </p:cNvPr>
          <p:cNvSpPr/>
          <p:nvPr/>
        </p:nvSpPr>
        <p:spPr bwMode="gray">
          <a:xfrm>
            <a:off x="5750271" y="2752928"/>
            <a:ext cx="556417" cy="448760"/>
          </a:xfrm>
          <a:prstGeom prst="stripedRightArrow">
            <a:avLst/>
          </a:prstGeom>
          <a:solidFill>
            <a:schemeClr val="bg1">
              <a:lumMod val="6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sp>
        <p:nvSpPr>
          <p:cNvPr id="2" name="Rectangle: Rounded Corners 1">
            <a:extLst>
              <a:ext uri="{FF2B5EF4-FFF2-40B4-BE49-F238E27FC236}">
                <a16:creationId xmlns:a16="http://schemas.microsoft.com/office/drawing/2014/main" id="{001A5BFF-24C3-1868-81D5-9D103CDED3D4}"/>
              </a:ext>
            </a:extLst>
          </p:cNvPr>
          <p:cNvSpPr/>
          <p:nvPr>
            <p:custDataLst>
              <p:tags r:id="rId2"/>
            </p:custDataLst>
          </p:nvPr>
        </p:nvSpPr>
        <p:spPr bwMode="gray">
          <a:xfrm>
            <a:off x="457200" y="4906538"/>
            <a:ext cx="11206799" cy="1471960"/>
          </a:xfrm>
          <a:prstGeom prst="roundRect">
            <a:avLst/>
          </a:prstGeom>
          <a:solidFill>
            <a:schemeClr val="bg1"/>
          </a:solidFill>
          <a:ln w="6350" algn="ctr">
            <a:solidFill>
              <a:schemeClr val="bg2"/>
            </a:solidFill>
            <a:prstDash val="dash"/>
            <a:miter lim="800000"/>
            <a:headEnd/>
            <a:tailEnd/>
          </a:ln>
        </p:spPr>
        <p:txBody>
          <a:bodyPr vert="horz" wrap="square" lIns="88900" tIns="72000" rIns="88900" bIns="0" rtlCol="0" anchor="b"/>
          <a:lstStyle/>
          <a:p>
            <a:r>
              <a:rPr lang="fr-FR" sz="1600" b="1" dirty="0">
                <a:effectLst/>
                <a:latin typeface="Calibri" panose="020F0502020204030204" pitchFamily="34" charset="0"/>
                <a:ea typeface="Times New Roman" panose="02020603050405020304" pitchFamily="18" charset="0"/>
                <a:cs typeface="Calibri" panose="020F0502020204030204" pitchFamily="34" charset="0"/>
              </a:rPr>
              <a:t>La démographie africaine un challenge pour qui et quoi  ? </a:t>
            </a:r>
          </a:p>
          <a:p>
            <a:pPr marL="742950" lvl="1" indent="-285750">
              <a:buFont typeface="Wingdings" panose="05000000000000000000" pitchFamily="2" charset="2"/>
              <a:buChar char="è"/>
            </a:pPr>
            <a:r>
              <a:rPr lang="fr-FR" sz="1600" dirty="0">
                <a:effectLst/>
                <a:latin typeface="Calibri" panose="020F0502020204030204" pitchFamily="34" charset="0"/>
                <a:ea typeface="Times New Roman" panose="02020603050405020304" pitchFamily="18" charset="0"/>
                <a:cs typeface="Calibri" panose="020F0502020204030204" pitchFamily="34" charset="0"/>
              </a:rPr>
              <a:t>L’Afrique restera moins dense que l’UE à moyen terme (horizon 2035)</a:t>
            </a:r>
          </a:p>
          <a:p>
            <a:pPr marL="742950" lvl="1" indent="-285750">
              <a:buFont typeface="Wingdings" panose="05000000000000000000" pitchFamily="2" charset="2"/>
              <a:buChar char="è"/>
            </a:pPr>
            <a:r>
              <a:rPr lang="fr-FR" sz="1600" dirty="0">
                <a:effectLst/>
                <a:latin typeface="Calibri" panose="020F0502020204030204" pitchFamily="34" charset="0"/>
                <a:ea typeface="Times New Roman" panose="02020603050405020304" pitchFamily="18" charset="0"/>
                <a:cs typeface="Calibri" panose="020F0502020204030204" pitchFamily="34" charset="0"/>
              </a:rPr>
              <a:t>Les émissions resteront par tête resteront beaucoup plus faibles en Afrique que dans l’UE, malgré la croissance économique (0.9tCO2/tête en Afrique contre 4.2tCOE/tête dans l’UE)</a:t>
            </a:r>
          </a:p>
          <a:p>
            <a:pPr marL="285750" indent="-285750">
              <a:buFont typeface="Wingdings" panose="05000000000000000000" pitchFamily="2" charset="2"/>
              <a:buChar char="è"/>
            </a:pPr>
            <a:r>
              <a:rPr lang="fr-FR" sz="1600" b="1" dirty="0">
                <a:latin typeface="Calibri" panose="020F0502020204030204" pitchFamily="34" charset="0"/>
                <a:ea typeface="Calibri" panose="020F0502020204030204" pitchFamily="34" charset="0"/>
                <a:cs typeface="Calibri" panose="020F0502020204030204" pitchFamily="34" charset="0"/>
              </a:rPr>
              <a:t>Comment augmenter le PIB par habitant demeure une question cruciale , l’électricité doit jouer son rôle</a:t>
            </a:r>
            <a:endParaRPr lang="fr-FR" sz="1600" dirty="0">
              <a:effectLst/>
              <a:latin typeface="Calibri" panose="020F0502020204030204" pitchFamily="34" charset="0"/>
              <a:ea typeface="Calibri" panose="020F0502020204030204" pitchFamily="34" charset="0"/>
            </a:endParaRPr>
          </a:p>
        </p:txBody>
      </p:sp>
      <p:sp>
        <p:nvSpPr>
          <p:cNvPr id="4" name="Oval 3">
            <a:extLst>
              <a:ext uri="{FF2B5EF4-FFF2-40B4-BE49-F238E27FC236}">
                <a16:creationId xmlns:a16="http://schemas.microsoft.com/office/drawing/2014/main" id="{CD2A3C54-D4C6-8AB2-CED4-5CC27DE1E633}"/>
              </a:ext>
            </a:extLst>
          </p:cNvPr>
          <p:cNvSpPr/>
          <p:nvPr/>
        </p:nvSpPr>
        <p:spPr bwMode="gray">
          <a:xfrm>
            <a:off x="287044" y="4712488"/>
            <a:ext cx="410547" cy="410547"/>
          </a:xfrm>
          <a:prstGeom prst="ellipse">
            <a:avLst/>
          </a:prstGeom>
          <a:ln>
            <a:headEnd/>
            <a:tailEnd/>
          </a:ln>
        </p:spPr>
        <p:style>
          <a:lnRef idx="2">
            <a:schemeClr val="dk1"/>
          </a:lnRef>
          <a:fillRef idx="1">
            <a:schemeClr val="lt1"/>
          </a:fillRef>
          <a:effectRef idx="0">
            <a:schemeClr val="dk1"/>
          </a:effectRef>
          <a:fontRef idx="minor">
            <a:schemeClr val="dk1"/>
          </a:fontRef>
        </p:style>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pic>
        <p:nvPicPr>
          <p:cNvPr id="5" name="Graphic 4" descr="Lightbulb and gear with solid fill">
            <a:extLst>
              <a:ext uri="{FF2B5EF4-FFF2-40B4-BE49-F238E27FC236}">
                <a16:creationId xmlns:a16="http://schemas.microsoft.com/office/drawing/2014/main" id="{ACCA5762-A6DB-7C8B-0929-A5320694244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3531" y="4749812"/>
            <a:ext cx="356234" cy="356234"/>
          </a:xfrm>
          <a:prstGeom prst="rect">
            <a:avLst/>
          </a:prstGeom>
        </p:spPr>
      </p:pic>
    </p:spTree>
    <p:extLst>
      <p:ext uri="{BB962C8B-B14F-4D97-AF65-F5344CB8AC3E}">
        <p14:creationId xmlns:p14="http://schemas.microsoft.com/office/powerpoint/2010/main" val="334977552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BF4A0ECD-F53E-35A2-7DA2-A2E263B81C6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7" name="think-cell data - do not delete" hidden="1">
                        <a:extLst>
                          <a:ext uri="{FF2B5EF4-FFF2-40B4-BE49-F238E27FC236}">
                            <a16:creationId xmlns:a16="http://schemas.microsoft.com/office/drawing/2014/main" id="{BF4A0ECD-F53E-35A2-7DA2-A2E263B81C6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ext Placeholder 2">
            <a:extLst>
              <a:ext uri="{FF2B5EF4-FFF2-40B4-BE49-F238E27FC236}">
                <a16:creationId xmlns:a16="http://schemas.microsoft.com/office/drawing/2014/main" id="{428A32F1-C25E-D943-47B7-A7DB9B8641D7}"/>
              </a:ext>
            </a:extLst>
          </p:cNvPr>
          <p:cNvSpPr>
            <a:spLocks noGrp="1"/>
          </p:cNvSpPr>
          <p:nvPr>
            <p:ph type="body" idx="1"/>
          </p:nvPr>
        </p:nvSpPr>
        <p:spPr/>
        <p:txBody>
          <a:bodyPr/>
          <a:lstStyle/>
          <a:p>
            <a:r>
              <a:rPr lang="en-GB" dirty="0" err="1">
                <a:solidFill>
                  <a:schemeClr val="accent1"/>
                </a:solidFill>
              </a:rPr>
              <a:t>Vecteur</a:t>
            </a:r>
            <a:r>
              <a:rPr lang="en-GB" dirty="0">
                <a:solidFill>
                  <a:schemeClr val="accent1"/>
                </a:solidFill>
              </a:rPr>
              <a:t> 2 : </a:t>
            </a:r>
            <a:r>
              <a:rPr lang="en-GB" dirty="0" err="1">
                <a:solidFill>
                  <a:schemeClr val="accent1"/>
                </a:solidFill>
              </a:rPr>
              <a:t>Electricité</a:t>
            </a:r>
            <a:r>
              <a:rPr lang="en-GB" dirty="0">
                <a:solidFill>
                  <a:schemeClr val="accent1"/>
                </a:solidFill>
              </a:rPr>
              <a:t> : deux </a:t>
            </a:r>
            <a:r>
              <a:rPr lang="en-GB" dirty="0" err="1">
                <a:solidFill>
                  <a:schemeClr val="accent1"/>
                </a:solidFill>
              </a:rPr>
              <a:t>enjeux</a:t>
            </a:r>
            <a:r>
              <a:rPr lang="en-GB" dirty="0">
                <a:solidFill>
                  <a:schemeClr val="accent1"/>
                </a:solidFill>
              </a:rPr>
              <a:t> </a:t>
            </a:r>
            <a:r>
              <a:rPr lang="en-GB" dirty="0" err="1">
                <a:solidFill>
                  <a:schemeClr val="accent1"/>
                </a:solidFill>
              </a:rPr>
              <a:t>importants</a:t>
            </a:r>
            <a:r>
              <a:rPr lang="en-GB" dirty="0">
                <a:solidFill>
                  <a:schemeClr val="accent1"/>
                </a:solidFill>
              </a:rPr>
              <a:t> </a:t>
            </a:r>
          </a:p>
          <a:p>
            <a:endParaRPr lang="en-GB" sz="4400" dirty="0"/>
          </a:p>
          <a:p>
            <a:pPr marL="1181085" lvl="1" indent="-571500">
              <a:buFont typeface="Arial" panose="020B0604020202020204" pitchFamily="34" charset="0"/>
              <a:buChar char="•"/>
            </a:pPr>
            <a:r>
              <a:rPr lang="en-GB" sz="2800" i="1" dirty="0" err="1">
                <a:solidFill>
                  <a:schemeClr val="bg1"/>
                </a:solidFill>
              </a:rPr>
              <a:t>Enjeux</a:t>
            </a:r>
            <a:r>
              <a:rPr lang="en-GB" sz="2800" i="1" dirty="0">
                <a:solidFill>
                  <a:schemeClr val="bg1"/>
                </a:solidFill>
              </a:rPr>
              <a:t> de decarbonation de la production</a:t>
            </a:r>
          </a:p>
          <a:p>
            <a:pPr marL="1181085" lvl="1" indent="-571500">
              <a:buFont typeface="Arial" panose="020B0604020202020204" pitchFamily="34" charset="0"/>
              <a:buChar char="•"/>
            </a:pPr>
            <a:r>
              <a:rPr lang="en-GB" sz="2800" i="1" dirty="0" err="1">
                <a:solidFill>
                  <a:schemeClr val="bg1"/>
                </a:solidFill>
              </a:rPr>
              <a:t>Enjeux</a:t>
            </a:r>
            <a:r>
              <a:rPr lang="en-GB" sz="2800" i="1" dirty="0">
                <a:solidFill>
                  <a:schemeClr val="bg1"/>
                </a:solidFill>
              </a:rPr>
              <a:t> de </a:t>
            </a:r>
            <a:r>
              <a:rPr lang="en-GB" sz="2800" i="1" dirty="0" err="1">
                <a:solidFill>
                  <a:schemeClr val="bg1"/>
                </a:solidFill>
              </a:rPr>
              <a:t>financement</a:t>
            </a:r>
            <a:endParaRPr lang="en-GB" sz="2800" i="1" dirty="0">
              <a:solidFill>
                <a:schemeClr val="bg1"/>
              </a:solidFill>
            </a:endParaRPr>
          </a:p>
        </p:txBody>
      </p:sp>
      <p:sp>
        <p:nvSpPr>
          <p:cNvPr id="4" name="Footer Placeholder 3">
            <a:extLst>
              <a:ext uri="{FF2B5EF4-FFF2-40B4-BE49-F238E27FC236}">
                <a16:creationId xmlns:a16="http://schemas.microsoft.com/office/drawing/2014/main" id="{39885F3B-ED83-4B01-5475-B0B78B253433}"/>
              </a:ext>
            </a:extLst>
          </p:cNvPr>
          <p:cNvSpPr>
            <a:spLocks noGrp="1"/>
          </p:cNvSpPr>
          <p:nvPr>
            <p:ph type="ftr" sz="quarter" idx="10"/>
          </p:nvPr>
        </p:nvSpPr>
        <p:spPr/>
        <p:txBody>
          <a:bodyPr/>
          <a:lstStyle/>
          <a:p>
            <a:pPr>
              <a:spcBef>
                <a:spcPts val="774"/>
              </a:spcBef>
              <a:buSzPct val="100000"/>
              <a:buFont typeface="Arial"/>
              <a:buNone/>
            </a:pPr>
            <a:r>
              <a:rPr lang="pt-BR"/>
              <a:t>© 2023 Deloitte Finance</a:t>
            </a:r>
            <a:endParaRPr lang="fr-FR"/>
          </a:p>
        </p:txBody>
      </p:sp>
      <p:sp>
        <p:nvSpPr>
          <p:cNvPr id="5" name="Slide Number Placeholder 4">
            <a:extLst>
              <a:ext uri="{FF2B5EF4-FFF2-40B4-BE49-F238E27FC236}">
                <a16:creationId xmlns:a16="http://schemas.microsoft.com/office/drawing/2014/main" id="{744D5361-51A7-E65C-798C-9ED16E11D966}"/>
              </a:ext>
            </a:extLst>
          </p:cNvPr>
          <p:cNvSpPr>
            <a:spLocks noGrp="1"/>
          </p:cNvSpPr>
          <p:nvPr>
            <p:ph type="sldNum" sz="quarter" idx="11"/>
          </p:nvPr>
        </p:nvSpPr>
        <p:spPr/>
        <p:txBody>
          <a:bodyPr/>
          <a:lstStyle/>
          <a:p>
            <a:pPr>
              <a:spcBef>
                <a:spcPts val="774"/>
              </a:spcBef>
              <a:buSzPct val="100000"/>
              <a:buFont typeface="Arial"/>
              <a:buNone/>
            </a:pPr>
            <a:fld id="{8CEAD05E-2714-4B34-B50B-B68BE1D7F5D9}" type="slidenum">
              <a:rPr lang="en-US" smtClean="0"/>
              <a:pPr>
                <a:spcBef>
                  <a:spcPts val="774"/>
                </a:spcBef>
                <a:buSzPct val="100000"/>
                <a:buFont typeface="Arial"/>
                <a:buNone/>
              </a:pPr>
              <a:t>8</a:t>
            </a:fld>
            <a:endParaRPr lang="en-US"/>
          </a:p>
        </p:txBody>
      </p:sp>
    </p:spTree>
    <p:extLst>
      <p:ext uri="{BB962C8B-B14F-4D97-AF65-F5344CB8AC3E}">
        <p14:creationId xmlns:p14="http://schemas.microsoft.com/office/powerpoint/2010/main" val="256314990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FF47891-2317-42A1-9DBC-C126B2BC5B21}"/>
              </a:ext>
            </a:extLst>
          </p:cNvPr>
          <p:cNvGraphicFramePr>
            <a:graphicFrameLocks noChangeAspect="1"/>
          </p:cNvGraphicFramePr>
          <p:nvPr>
            <p:custDataLst>
              <p:tags r:id="rId1"/>
            </p:custDataLst>
            <p:extLst>
              <p:ext uri="{D42A27DB-BD31-4B8C-83A1-F6EECF244321}">
                <p14:modId xmlns:p14="http://schemas.microsoft.com/office/powerpoint/2010/main" val="112182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28" imgW="359" imgH="360" progId="TCLayout.ActiveDocument.1">
                  <p:embed/>
                </p:oleObj>
              </mc:Choice>
              <mc:Fallback>
                <p:oleObj name="think-cell Slide" r:id="rId28" imgW="359" imgH="360" progId="TCLayout.ActiveDocument.1">
                  <p:embed/>
                  <p:pic>
                    <p:nvPicPr>
                      <p:cNvPr id="7" name="Object 6" hidden="1">
                        <a:extLst>
                          <a:ext uri="{FF2B5EF4-FFF2-40B4-BE49-F238E27FC236}">
                            <a16:creationId xmlns:a16="http://schemas.microsoft.com/office/drawing/2014/main" id="{BFF47891-2317-42A1-9DBC-C126B2BC5B21}"/>
                          </a:ext>
                        </a:extLst>
                      </p:cNvPr>
                      <p:cNvPicPr/>
                      <p:nvPr/>
                    </p:nvPicPr>
                    <p:blipFill>
                      <a:blip r:embed="rId29"/>
                      <a:stretch>
                        <a:fillRect/>
                      </a:stretch>
                    </p:blipFill>
                    <p:spPr>
                      <a:xfrm>
                        <a:off x="1588" y="1588"/>
                        <a:ext cx="1588"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AA01769F-9BD0-4ADB-9F37-6E2FBA55D173}"/>
              </a:ext>
            </a:extLst>
          </p:cNvPr>
          <p:cNvSpPr>
            <a:spLocks noGrp="1"/>
          </p:cNvSpPr>
          <p:nvPr>
            <p:ph type="title"/>
          </p:nvPr>
        </p:nvSpPr>
        <p:spPr>
          <a:xfrm>
            <a:off x="501648" y="262416"/>
            <a:ext cx="11188800" cy="338554"/>
          </a:xfrm>
        </p:spPr>
        <p:txBody>
          <a:bodyPr vert="horz"/>
          <a:lstStyle/>
          <a:p>
            <a:r>
              <a:rPr lang="fr-FR" b="1" dirty="0">
                <a:cs typeface="Calibri Light"/>
              </a:rPr>
              <a:t>Des challenges technico économiques qui freinent la pénétration des </a:t>
            </a:r>
            <a:r>
              <a:rPr lang="fr-FR" b="1" dirty="0" err="1">
                <a:cs typeface="Calibri Light"/>
              </a:rPr>
              <a:t>EnR</a:t>
            </a:r>
            <a:endParaRPr lang="fr-FR" b="1" dirty="0"/>
          </a:p>
        </p:txBody>
      </p:sp>
      <p:sp>
        <p:nvSpPr>
          <p:cNvPr id="8" name="Slide Number Placeholder 7">
            <a:extLst>
              <a:ext uri="{FF2B5EF4-FFF2-40B4-BE49-F238E27FC236}">
                <a16:creationId xmlns:a16="http://schemas.microsoft.com/office/drawing/2014/main" id="{615039DE-5F67-4057-9EA5-CD480D038840}"/>
              </a:ext>
            </a:extLst>
          </p:cNvPr>
          <p:cNvSpPr>
            <a:spLocks noGrp="1"/>
          </p:cNvSpPr>
          <p:nvPr>
            <p:ph type="sldNum" sz="quarter" idx="15"/>
          </p:nvPr>
        </p:nvSpPr>
        <p:spPr/>
        <p:txBody>
          <a:bodyPr/>
          <a:lstStyle/>
          <a:p>
            <a:pPr>
              <a:spcBef>
                <a:spcPts val="774"/>
              </a:spcBef>
              <a:buSzPct val="100000"/>
              <a:buFont typeface="Arial"/>
              <a:buNone/>
            </a:pPr>
            <a:fld id="{8CEAD05E-2714-4B34-B50B-B68BE1D7F5D9}" type="slidenum">
              <a:rPr lang="fr-FR" smtClean="0"/>
              <a:pPr>
                <a:spcBef>
                  <a:spcPts val="774"/>
                </a:spcBef>
                <a:buSzPct val="100000"/>
                <a:buFont typeface="Arial"/>
                <a:buNone/>
              </a:pPr>
              <a:t>9</a:t>
            </a:fld>
            <a:endParaRPr lang="fr-FR"/>
          </a:p>
        </p:txBody>
      </p:sp>
      <p:sp>
        <p:nvSpPr>
          <p:cNvPr id="162" name="Footer Placeholder 4">
            <a:extLst>
              <a:ext uri="{FF2B5EF4-FFF2-40B4-BE49-F238E27FC236}">
                <a16:creationId xmlns:a16="http://schemas.microsoft.com/office/drawing/2014/main" id="{CBB7279A-14CC-4AEC-A0FA-EAA25D83BA68}"/>
              </a:ext>
            </a:extLst>
          </p:cNvPr>
          <p:cNvSpPr>
            <a:spLocks noGrp="1"/>
          </p:cNvSpPr>
          <p:nvPr>
            <p:ph type="ftr" sz="quarter" idx="14"/>
          </p:nvPr>
        </p:nvSpPr>
        <p:spPr>
          <a:xfrm>
            <a:off x="501649" y="6477001"/>
            <a:ext cx="4696232" cy="138499"/>
          </a:xfrm>
        </p:spPr>
        <p:txBody>
          <a:bodyPr/>
          <a:lstStyle/>
          <a:p>
            <a:pPr>
              <a:spcBef>
                <a:spcPts val="774"/>
              </a:spcBef>
              <a:buSzPct val="100000"/>
              <a:buFont typeface="Arial"/>
              <a:buNone/>
            </a:pPr>
            <a:r>
              <a:rPr lang="pt-BR" dirty="0"/>
              <a:t>© 2023 Deloitte Finance - Confidential Document</a:t>
            </a:r>
            <a:endParaRPr lang="fr-FR" dirty="0"/>
          </a:p>
        </p:txBody>
      </p:sp>
      <p:sp>
        <p:nvSpPr>
          <p:cNvPr id="57" name="Rectangle 56">
            <a:extLst>
              <a:ext uri="{FF2B5EF4-FFF2-40B4-BE49-F238E27FC236}">
                <a16:creationId xmlns:a16="http://schemas.microsoft.com/office/drawing/2014/main" id="{5AA2CF39-8206-8259-91E8-84F6CE6AF3F6}"/>
              </a:ext>
            </a:extLst>
          </p:cNvPr>
          <p:cNvSpPr/>
          <p:nvPr/>
        </p:nvSpPr>
        <p:spPr bwMode="gray">
          <a:xfrm>
            <a:off x="489949" y="1058070"/>
            <a:ext cx="11188701" cy="4959175"/>
          </a:xfrm>
          <a:prstGeom prst="rect">
            <a:avLst/>
          </a:prstGeom>
          <a:solidFill>
            <a:schemeClr val="bg1">
              <a:lumMod val="95000"/>
            </a:schemeClr>
          </a:solidFill>
          <a:ln w="19050" algn="ctr">
            <a:noFill/>
            <a:miter lim="800000"/>
            <a:headEnd/>
            <a:tailEnd/>
          </a:ln>
        </p:spPr>
        <p:txBody>
          <a:bodyPr wrap="square" lIns="88900" tIns="88900" rIns="88900" bIns="88900" rtlCol="0" anchor="ctr"/>
          <a:lstStyle/>
          <a:p>
            <a:pPr algn="ctr">
              <a:lnSpc>
                <a:spcPct val="106000"/>
              </a:lnSpc>
              <a:buFont typeface="Wingdings 2" pitchFamily="18" charset="2"/>
              <a:buNone/>
            </a:pPr>
            <a:endParaRPr lang="fr-FR" sz="1600" b="1" dirty="0">
              <a:solidFill>
                <a:schemeClr val="bg1"/>
              </a:solidFill>
            </a:endParaRPr>
          </a:p>
        </p:txBody>
      </p:sp>
      <p:graphicFrame>
        <p:nvGraphicFramePr>
          <p:cNvPr id="46" name="Chart 45">
            <a:extLst>
              <a:ext uri="{FF2B5EF4-FFF2-40B4-BE49-F238E27FC236}">
                <a16:creationId xmlns:a16="http://schemas.microsoft.com/office/drawing/2014/main" id="{096324E5-B9CF-269C-5682-7B6E9762D737}"/>
              </a:ext>
            </a:extLst>
          </p:cNvPr>
          <p:cNvGraphicFramePr/>
          <p:nvPr>
            <p:custDataLst>
              <p:tags r:id="rId2"/>
            </p:custDataLst>
            <p:extLst>
              <p:ext uri="{D42A27DB-BD31-4B8C-83A1-F6EECF244321}">
                <p14:modId xmlns:p14="http://schemas.microsoft.com/office/powerpoint/2010/main" val="3808598005"/>
              </p:ext>
            </p:extLst>
          </p:nvPr>
        </p:nvGraphicFramePr>
        <p:xfrm>
          <a:off x="447675" y="1706563"/>
          <a:ext cx="2868613" cy="1689100"/>
        </p:xfrm>
        <a:graphic>
          <a:graphicData uri="http://schemas.openxmlformats.org/drawingml/2006/chart">
            <c:chart xmlns:c="http://schemas.openxmlformats.org/drawingml/2006/chart" xmlns:r="http://schemas.openxmlformats.org/officeDocument/2006/relationships" r:id="rId30"/>
          </a:graphicData>
        </a:graphic>
      </p:graphicFrame>
      <p:sp>
        <p:nvSpPr>
          <p:cNvPr id="138" name="Text Placeholder 18">
            <a:extLst>
              <a:ext uri="{FF2B5EF4-FFF2-40B4-BE49-F238E27FC236}">
                <a16:creationId xmlns:a16="http://schemas.microsoft.com/office/drawing/2014/main" id="{88F15B87-A443-CEA6-64B7-420B77B05386}"/>
              </a:ext>
            </a:extLst>
          </p:cNvPr>
          <p:cNvSpPr>
            <a:spLocks noGrp="1"/>
          </p:cNvSpPr>
          <p:nvPr>
            <p:custDataLst>
              <p:tags r:id="rId3"/>
            </p:custDataLst>
          </p:nvPr>
        </p:nvSpPr>
        <p:spPr bwMode="auto">
          <a:xfrm>
            <a:off x="1111250" y="3314700"/>
            <a:ext cx="43338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18D6B438-7F2D-4472-86D7-68D69E2845E5}" type="datetime'''''So''''''l''''''''''''''a''''''ir''''e'''''''''''''''''''''">
              <a:rPr lang="en-GB" altLang="en-US" sz="1200" smtClean="0"/>
              <a:pPr/>
              <a:t>Solaire</a:t>
            </a:fld>
            <a:endParaRPr lang="en-GB" sz="1200" noProof="0" dirty="0"/>
          </a:p>
        </p:txBody>
      </p:sp>
      <p:sp>
        <p:nvSpPr>
          <p:cNvPr id="139" name="Text Placeholder 18">
            <a:extLst>
              <a:ext uri="{FF2B5EF4-FFF2-40B4-BE49-F238E27FC236}">
                <a16:creationId xmlns:a16="http://schemas.microsoft.com/office/drawing/2014/main" id="{0A972B8D-132D-7187-DE5B-0E1CB52CFB30}"/>
              </a:ext>
            </a:extLst>
          </p:cNvPr>
          <p:cNvSpPr>
            <a:spLocks noGrp="1"/>
          </p:cNvSpPr>
          <p:nvPr>
            <p:custDataLst>
              <p:tags r:id="rId4"/>
            </p:custDataLst>
          </p:nvPr>
        </p:nvSpPr>
        <p:spPr bwMode="auto">
          <a:xfrm>
            <a:off x="1893888" y="3314700"/>
            <a:ext cx="39052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9B3FB8E4-CDF4-4B96-B7E0-4013956AF91E}" type="datetime'Eo''''''''''l''''''''''''''''''i''''''e''''n'''''''''''''''">
              <a:rPr lang="en-GB" altLang="en-US" sz="1200" smtClean="0"/>
              <a:pPr/>
              <a:t>Eolien</a:t>
            </a:fld>
            <a:endParaRPr lang="en-GB" sz="1200" noProof="0" dirty="0"/>
          </a:p>
        </p:txBody>
      </p:sp>
      <p:sp>
        <p:nvSpPr>
          <p:cNvPr id="140" name="Text Placeholder 18">
            <a:extLst>
              <a:ext uri="{FF2B5EF4-FFF2-40B4-BE49-F238E27FC236}">
                <a16:creationId xmlns:a16="http://schemas.microsoft.com/office/drawing/2014/main" id="{22AD5E06-CE5E-74D6-D246-B696D0AEF1FE}"/>
              </a:ext>
            </a:extLst>
          </p:cNvPr>
          <p:cNvSpPr>
            <a:spLocks noGrp="1"/>
          </p:cNvSpPr>
          <p:nvPr>
            <p:custDataLst>
              <p:tags r:id="rId5"/>
            </p:custDataLst>
          </p:nvPr>
        </p:nvSpPr>
        <p:spPr bwMode="auto">
          <a:xfrm>
            <a:off x="2679700" y="3314700"/>
            <a:ext cx="34448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56125FC7-7E17-4129-9E4E-E7283F174469}" type="datetime'''''''''''''C''''''''''C''''''G''''''''''''''''''''''T'">
              <a:rPr lang="en-GB" altLang="en-US" sz="1200" smtClean="0"/>
              <a:pPr/>
              <a:t>CCGT</a:t>
            </a:fld>
            <a:endParaRPr lang="en-GB" sz="1200" noProof="0" dirty="0"/>
          </a:p>
        </p:txBody>
      </p:sp>
      <p:sp>
        <p:nvSpPr>
          <p:cNvPr id="149" name="TextBox 148">
            <a:extLst>
              <a:ext uri="{FF2B5EF4-FFF2-40B4-BE49-F238E27FC236}">
                <a16:creationId xmlns:a16="http://schemas.microsoft.com/office/drawing/2014/main" id="{BA03E7F1-5906-1B0B-D5C6-F3A1898D71A0}"/>
              </a:ext>
            </a:extLst>
          </p:cNvPr>
          <p:cNvSpPr txBox="1"/>
          <p:nvPr/>
        </p:nvSpPr>
        <p:spPr>
          <a:xfrm>
            <a:off x="755651" y="1416050"/>
            <a:ext cx="2560638" cy="184150"/>
          </a:xfrm>
          <a:prstGeom prst="rect">
            <a:avLst/>
          </a:prstGeom>
          <a:noFill/>
        </p:spPr>
        <p:txBody>
          <a:bodyPr wrap="square" lIns="0" tIns="0" rIns="0" bIns="0" rtlCol="0">
            <a:spAutoFit/>
          </a:bodyPr>
          <a:lstStyle/>
          <a:p>
            <a:pPr algn="ctr">
              <a:spcBef>
                <a:spcPts val="600"/>
              </a:spcBef>
              <a:buSzPct val="100000"/>
            </a:pPr>
            <a:r>
              <a:rPr lang="en-GB" sz="1200" b="1" dirty="0">
                <a:solidFill>
                  <a:srgbClr val="313131"/>
                </a:solidFill>
              </a:rPr>
              <a:t>LCOE par </a:t>
            </a:r>
            <a:r>
              <a:rPr lang="en-GB" sz="1200" b="1" dirty="0" err="1">
                <a:solidFill>
                  <a:srgbClr val="313131"/>
                </a:solidFill>
              </a:rPr>
              <a:t>technologie</a:t>
            </a:r>
            <a:r>
              <a:rPr lang="en-GB" sz="1200" b="1" dirty="0">
                <a:solidFill>
                  <a:srgbClr val="313131"/>
                </a:solidFill>
              </a:rPr>
              <a:t> (USD/MWh)</a:t>
            </a:r>
          </a:p>
        </p:txBody>
      </p:sp>
      <p:sp>
        <p:nvSpPr>
          <p:cNvPr id="150" name="TextBox 149">
            <a:extLst>
              <a:ext uri="{FF2B5EF4-FFF2-40B4-BE49-F238E27FC236}">
                <a16:creationId xmlns:a16="http://schemas.microsoft.com/office/drawing/2014/main" id="{BF90E68C-5DAF-1C1F-BB19-E3196D45BFFD}"/>
              </a:ext>
            </a:extLst>
          </p:cNvPr>
          <p:cNvSpPr txBox="1"/>
          <p:nvPr/>
        </p:nvSpPr>
        <p:spPr>
          <a:xfrm>
            <a:off x="2782684" y="6094667"/>
            <a:ext cx="6492479" cy="138499"/>
          </a:xfrm>
          <a:prstGeom prst="rect">
            <a:avLst/>
          </a:prstGeom>
          <a:noFill/>
        </p:spPr>
        <p:txBody>
          <a:bodyPr wrap="square" lIns="0" tIns="0" rIns="0" bIns="0" rtlCol="0">
            <a:spAutoFit/>
          </a:bodyPr>
          <a:lstStyle/>
          <a:p>
            <a:pPr algn="ctr">
              <a:spcBef>
                <a:spcPts val="600"/>
              </a:spcBef>
              <a:buSzPct val="100000"/>
            </a:pPr>
            <a:r>
              <a:rPr lang="en-AU" sz="900" dirty="0">
                <a:solidFill>
                  <a:srgbClr val="313131"/>
                </a:solidFill>
              </a:rPr>
              <a:t>Source: IEA, WACC : Deloitte sur la base de </a:t>
            </a:r>
            <a:r>
              <a:rPr lang="en-AU" sz="900" dirty="0" err="1">
                <a:solidFill>
                  <a:srgbClr val="313131"/>
                </a:solidFill>
              </a:rPr>
              <a:t>données</a:t>
            </a:r>
            <a:r>
              <a:rPr lang="en-AU" sz="900" dirty="0">
                <a:solidFill>
                  <a:srgbClr val="313131"/>
                </a:solidFill>
              </a:rPr>
              <a:t> Lazars</a:t>
            </a:r>
          </a:p>
        </p:txBody>
      </p:sp>
      <p:graphicFrame>
        <p:nvGraphicFramePr>
          <p:cNvPr id="43" name="Chart 42">
            <a:extLst>
              <a:ext uri="{FF2B5EF4-FFF2-40B4-BE49-F238E27FC236}">
                <a16:creationId xmlns:a16="http://schemas.microsoft.com/office/drawing/2014/main" id="{3EFC2C43-39A9-0855-74DC-C10DD255664A}"/>
              </a:ext>
            </a:extLst>
          </p:cNvPr>
          <p:cNvGraphicFramePr/>
          <p:nvPr>
            <p:custDataLst>
              <p:tags r:id="rId6"/>
            </p:custDataLst>
            <p:extLst>
              <p:ext uri="{D42A27DB-BD31-4B8C-83A1-F6EECF244321}">
                <p14:modId xmlns:p14="http://schemas.microsoft.com/office/powerpoint/2010/main" val="4013092480"/>
              </p:ext>
            </p:extLst>
          </p:nvPr>
        </p:nvGraphicFramePr>
        <p:xfrm>
          <a:off x="8578850" y="1431925"/>
          <a:ext cx="2733675" cy="1841500"/>
        </p:xfrm>
        <a:graphic>
          <a:graphicData uri="http://schemas.openxmlformats.org/drawingml/2006/chart">
            <c:chart xmlns:c="http://schemas.openxmlformats.org/drawingml/2006/chart" xmlns:r="http://schemas.openxmlformats.org/officeDocument/2006/relationships" r:id="rId31"/>
          </a:graphicData>
        </a:graphic>
      </p:graphicFrame>
      <p:sp>
        <p:nvSpPr>
          <p:cNvPr id="504" name="Text Placeholder 18">
            <a:extLst>
              <a:ext uri="{FF2B5EF4-FFF2-40B4-BE49-F238E27FC236}">
                <a16:creationId xmlns:a16="http://schemas.microsoft.com/office/drawing/2014/main" id="{3AF18340-0EE1-B37D-250E-57DA386607AF}"/>
              </a:ext>
            </a:extLst>
          </p:cNvPr>
          <p:cNvSpPr>
            <a:spLocks noGrp="1"/>
          </p:cNvSpPr>
          <p:nvPr>
            <p:custDataLst>
              <p:tags r:id="rId7"/>
            </p:custDataLst>
          </p:nvPr>
        </p:nvSpPr>
        <p:spPr bwMode="gray">
          <a:xfrm>
            <a:off x="8626475" y="1825625"/>
            <a:ext cx="322263" cy="182563"/>
          </a:xfrm>
          <a:prstGeom prst="rect">
            <a:avLst/>
          </a:prstGeom>
          <a:solidFill>
            <a:srgbClr val="62B5E5"/>
          </a:solidFill>
          <a:ln>
            <a:noFill/>
          </a:ln>
          <a:effectLst/>
        </p:spPr>
        <p:txBody>
          <a:bodyPr vert="horz" wrap="none" lIns="25400" tIns="0" rIns="2540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A1232410-EADF-47B6-9724-2146955B5C35}" type="datetime'''''''''''0'''',''''''0''''''''''''''''''''''''4'''''''">
              <a:rPr lang="en-GB" altLang="en-US" sz="1200" smtClean="0">
                <a:solidFill>
                  <a:schemeClr val="bg1"/>
                </a:solidFill>
                <a:effectLst/>
              </a:rPr>
              <a:pPr/>
              <a:t>0,04</a:t>
            </a:fld>
            <a:endParaRPr lang="en-GB" sz="1200" noProof="0" dirty="0">
              <a:solidFill>
                <a:schemeClr val="bg1"/>
              </a:solidFill>
            </a:endParaRPr>
          </a:p>
        </p:txBody>
      </p:sp>
      <p:sp>
        <p:nvSpPr>
          <p:cNvPr id="402" name="Text Placeholder 18">
            <a:extLst>
              <a:ext uri="{FF2B5EF4-FFF2-40B4-BE49-F238E27FC236}">
                <a16:creationId xmlns:a16="http://schemas.microsoft.com/office/drawing/2014/main" id="{E6C60894-A80B-059A-CD2A-218D5C94196D}"/>
              </a:ext>
            </a:extLst>
          </p:cNvPr>
          <p:cNvSpPr>
            <a:spLocks noGrp="1"/>
          </p:cNvSpPr>
          <p:nvPr>
            <p:custDataLst>
              <p:tags r:id="rId8"/>
            </p:custDataLst>
          </p:nvPr>
        </p:nvSpPr>
        <p:spPr bwMode="auto">
          <a:xfrm>
            <a:off x="8085138" y="1825625"/>
            <a:ext cx="42068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r">
              <a:spcBef>
                <a:spcPct val="0"/>
              </a:spcBef>
              <a:spcAft>
                <a:spcPct val="0"/>
              </a:spcAft>
            </a:pPr>
            <a:fld id="{D2F03B84-6FEB-41E6-9993-6256F4E8887A}" type="datetime'''''''''''''''S''o''''''l''''''a''''''''''ir''''''''e'''''''">
              <a:rPr lang="en-GB" altLang="en-US" sz="1200" smtClean="0"/>
              <a:pPr lvl="0" algn="r">
                <a:spcBef>
                  <a:spcPct val="0"/>
                </a:spcBef>
                <a:spcAft>
                  <a:spcPct val="0"/>
                </a:spcAft>
              </a:pPr>
              <a:t>Solaire</a:t>
            </a:fld>
            <a:endParaRPr lang="en-GB" sz="1200" noProof="0" dirty="0"/>
          </a:p>
        </p:txBody>
      </p:sp>
      <p:sp>
        <p:nvSpPr>
          <p:cNvPr id="405" name="Text Placeholder 18">
            <a:extLst>
              <a:ext uri="{FF2B5EF4-FFF2-40B4-BE49-F238E27FC236}">
                <a16:creationId xmlns:a16="http://schemas.microsoft.com/office/drawing/2014/main" id="{AFD12A1C-D8C4-C63A-0900-DF372431B27C}"/>
              </a:ext>
            </a:extLst>
          </p:cNvPr>
          <p:cNvSpPr>
            <a:spLocks noGrp="1"/>
          </p:cNvSpPr>
          <p:nvPr>
            <p:custDataLst>
              <p:tags r:id="rId9"/>
            </p:custDataLst>
          </p:nvPr>
        </p:nvSpPr>
        <p:spPr bwMode="auto">
          <a:xfrm>
            <a:off x="8128000" y="2260600"/>
            <a:ext cx="37782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r">
              <a:spcBef>
                <a:spcPct val="0"/>
              </a:spcBef>
              <a:spcAft>
                <a:spcPct val="0"/>
              </a:spcAft>
            </a:pPr>
            <a:fld id="{2DFC5287-E192-479A-9E46-B95A3D7D697A}" type="datetime'''''''E''''''''''''''''o''li''''''''''e''''''''''n'''''">
              <a:rPr lang="en-GB" altLang="en-US" sz="1200" smtClean="0"/>
              <a:pPr lvl="0" algn="r">
                <a:spcBef>
                  <a:spcPct val="0"/>
                </a:spcBef>
                <a:spcAft>
                  <a:spcPct val="0"/>
                </a:spcAft>
              </a:pPr>
              <a:t>Eolien</a:t>
            </a:fld>
            <a:endParaRPr lang="en-GB" sz="1200" noProof="0" dirty="0"/>
          </a:p>
        </p:txBody>
      </p:sp>
      <p:sp>
        <p:nvSpPr>
          <p:cNvPr id="409" name="Text Placeholder 18">
            <a:extLst>
              <a:ext uri="{FF2B5EF4-FFF2-40B4-BE49-F238E27FC236}">
                <a16:creationId xmlns:a16="http://schemas.microsoft.com/office/drawing/2014/main" id="{B43E68DE-BA63-AEB6-9525-099C7F274D3F}"/>
              </a:ext>
            </a:extLst>
          </p:cNvPr>
          <p:cNvSpPr>
            <a:spLocks noGrp="1"/>
          </p:cNvSpPr>
          <p:nvPr>
            <p:custDataLst>
              <p:tags r:id="rId10"/>
            </p:custDataLst>
          </p:nvPr>
        </p:nvSpPr>
        <p:spPr bwMode="auto">
          <a:xfrm>
            <a:off x="8174038" y="2697163"/>
            <a:ext cx="33178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r">
              <a:spcBef>
                <a:spcPct val="0"/>
              </a:spcBef>
              <a:spcAft>
                <a:spcPct val="0"/>
              </a:spcAft>
            </a:pPr>
            <a:fld id="{42657489-A22A-4206-9B05-31FADD46FE8F}" type="datetime'''''''C''''''''''''''''''''''C''''''''G''''''''''''''''''''T'">
              <a:rPr lang="en-GB" altLang="en-US" sz="1200" smtClean="0"/>
              <a:pPr lvl="0" algn="r">
                <a:spcBef>
                  <a:spcPct val="0"/>
                </a:spcBef>
                <a:spcAft>
                  <a:spcPct val="0"/>
                </a:spcAft>
              </a:pPr>
              <a:t>CCGT</a:t>
            </a:fld>
            <a:endParaRPr lang="en-GB" sz="1200" noProof="0" dirty="0"/>
          </a:p>
        </p:txBody>
      </p:sp>
      <p:sp>
        <p:nvSpPr>
          <p:cNvPr id="422" name="Text Placeholder 18">
            <a:extLst>
              <a:ext uri="{FF2B5EF4-FFF2-40B4-BE49-F238E27FC236}">
                <a16:creationId xmlns:a16="http://schemas.microsoft.com/office/drawing/2014/main" id="{D662546E-E246-3441-1455-B6FCA8A6131E}"/>
              </a:ext>
            </a:extLst>
          </p:cNvPr>
          <p:cNvSpPr>
            <a:spLocks noGrp="1"/>
          </p:cNvSpPr>
          <p:nvPr>
            <p:custDataLst>
              <p:tags r:id="rId11"/>
            </p:custDataLst>
          </p:nvPr>
        </p:nvSpPr>
        <p:spPr bwMode="gray">
          <a:xfrm>
            <a:off x="10782300" y="1825625"/>
            <a:ext cx="32226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B40FD7ED-ED99-496D-92AE-7FF436473520}" type="datetime'''''''''0,''''''''''''''''''''3''''''''1'''''">
              <a:rPr lang="en-GB" altLang="en-US" sz="1200" smtClean="0"/>
              <a:pPr lvl="0">
                <a:spcBef>
                  <a:spcPct val="0"/>
                </a:spcBef>
                <a:spcAft>
                  <a:spcPct val="0"/>
                </a:spcAft>
              </a:pPr>
              <a:t>0,31</a:t>
            </a:fld>
            <a:endParaRPr lang="en-GB" sz="1200" noProof="0" dirty="0"/>
          </a:p>
        </p:txBody>
      </p:sp>
      <p:sp>
        <p:nvSpPr>
          <p:cNvPr id="511" name="Text Placeholder 18">
            <a:extLst>
              <a:ext uri="{FF2B5EF4-FFF2-40B4-BE49-F238E27FC236}">
                <a16:creationId xmlns:a16="http://schemas.microsoft.com/office/drawing/2014/main" id="{93E774AF-F859-3C5E-066F-D24F19E434C6}"/>
              </a:ext>
            </a:extLst>
          </p:cNvPr>
          <p:cNvSpPr>
            <a:spLocks noGrp="1"/>
          </p:cNvSpPr>
          <p:nvPr>
            <p:custDataLst>
              <p:tags r:id="rId12"/>
            </p:custDataLst>
          </p:nvPr>
        </p:nvSpPr>
        <p:spPr bwMode="gray">
          <a:xfrm>
            <a:off x="11255375" y="2260600"/>
            <a:ext cx="32226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27021586-7AB6-4960-9B2E-0F065A4AC05B}" type="datetime'''''''''0'''''',''3''''''''8'''''">
              <a:rPr lang="en-GB" altLang="en-US" sz="1200" smtClean="0"/>
              <a:pPr lvl="0">
                <a:spcBef>
                  <a:spcPct val="0"/>
                </a:spcBef>
                <a:spcAft>
                  <a:spcPct val="0"/>
                </a:spcAft>
              </a:pPr>
              <a:t>0,38</a:t>
            </a:fld>
            <a:endParaRPr lang="en-GB" sz="1200" noProof="0" dirty="0"/>
          </a:p>
        </p:txBody>
      </p:sp>
      <p:sp>
        <p:nvSpPr>
          <p:cNvPr id="483" name="Text Placeholder 18">
            <a:extLst>
              <a:ext uri="{FF2B5EF4-FFF2-40B4-BE49-F238E27FC236}">
                <a16:creationId xmlns:a16="http://schemas.microsoft.com/office/drawing/2014/main" id="{663B567D-052D-DF6A-5C7F-60C56A810FC9}"/>
              </a:ext>
            </a:extLst>
          </p:cNvPr>
          <p:cNvSpPr>
            <a:spLocks noGrp="1"/>
          </p:cNvSpPr>
          <p:nvPr>
            <p:custDataLst>
              <p:tags r:id="rId13"/>
            </p:custDataLst>
          </p:nvPr>
        </p:nvSpPr>
        <p:spPr bwMode="gray">
          <a:xfrm>
            <a:off x="10375900" y="2697163"/>
            <a:ext cx="32226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25400" tIns="0" rIns="2540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7041A089-1AAE-4485-A3BF-8666462F6141}" type="datetime'''''''0'''''''',''''''''''''2''''''''''''5'">
              <a:rPr lang="en-GB" altLang="en-US" sz="1200" smtClean="0"/>
              <a:pPr lvl="0">
                <a:spcBef>
                  <a:spcPct val="0"/>
                </a:spcBef>
                <a:spcAft>
                  <a:spcPct val="0"/>
                </a:spcAft>
              </a:pPr>
              <a:t>0,25</a:t>
            </a:fld>
            <a:endParaRPr lang="en-GB" sz="1200" noProof="0" dirty="0"/>
          </a:p>
        </p:txBody>
      </p:sp>
      <p:sp>
        <p:nvSpPr>
          <p:cNvPr id="533" name="Rectangle 532">
            <a:extLst>
              <a:ext uri="{FF2B5EF4-FFF2-40B4-BE49-F238E27FC236}">
                <a16:creationId xmlns:a16="http://schemas.microsoft.com/office/drawing/2014/main" id="{C0C1556E-47CF-899C-9E6C-88CDCDD9B30A}"/>
              </a:ext>
            </a:extLst>
          </p:cNvPr>
          <p:cNvSpPr/>
          <p:nvPr>
            <p:custDataLst>
              <p:tags r:id="rId14"/>
            </p:custDataLst>
          </p:nvPr>
        </p:nvSpPr>
        <p:spPr bwMode="auto">
          <a:xfrm>
            <a:off x="8677275" y="3278188"/>
            <a:ext cx="214313" cy="160338"/>
          </a:xfrm>
          <a:prstGeom prst="rect">
            <a:avLst/>
          </a:prstGeom>
          <a:solidFill>
            <a:srgbClr val="012169"/>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534" name="Rectangle 533">
            <a:extLst>
              <a:ext uri="{FF2B5EF4-FFF2-40B4-BE49-F238E27FC236}">
                <a16:creationId xmlns:a16="http://schemas.microsoft.com/office/drawing/2014/main" id="{896A703F-5289-A6AF-3E7D-9619D47322C1}"/>
              </a:ext>
            </a:extLst>
          </p:cNvPr>
          <p:cNvSpPr/>
          <p:nvPr>
            <p:custDataLst>
              <p:tags r:id="rId15"/>
            </p:custDataLst>
          </p:nvPr>
        </p:nvSpPr>
        <p:spPr bwMode="auto">
          <a:xfrm>
            <a:off x="8677275" y="3511550"/>
            <a:ext cx="214313" cy="160338"/>
          </a:xfrm>
          <a:prstGeom prst="rect">
            <a:avLst/>
          </a:prstGeom>
          <a:solidFill>
            <a:srgbClr val="62B5E5"/>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535" name="Rectangle 534">
            <a:extLst>
              <a:ext uri="{FF2B5EF4-FFF2-40B4-BE49-F238E27FC236}">
                <a16:creationId xmlns:a16="http://schemas.microsoft.com/office/drawing/2014/main" id="{126A5847-B44D-F5BB-3961-46256AA01C9B}"/>
              </a:ext>
            </a:extLst>
          </p:cNvPr>
          <p:cNvSpPr/>
          <p:nvPr>
            <p:custDataLst>
              <p:tags r:id="rId16"/>
            </p:custDataLst>
          </p:nvPr>
        </p:nvSpPr>
        <p:spPr bwMode="auto">
          <a:xfrm>
            <a:off x="9694863" y="3278188"/>
            <a:ext cx="214313" cy="160338"/>
          </a:xfrm>
          <a:prstGeom prst="rect">
            <a:avLst/>
          </a:prstGeom>
          <a:solidFill>
            <a:srgbClr val="046A38"/>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536" name="Rectangle 535">
            <a:extLst>
              <a:ext uri="{FF2B5EF4-FFF2-40B4-BE49-F238E27FC236}">
                <a16:creationId xmlns:a16="http://schemas.microsoft.com/office/drawing/2014/main" id="{09972E94-3919-C447-991E-363B77B26D96}"/>
              </a:ext>
            </a:extLst>
          </p:cNvPr>
          <p:cNvSpPr/>
          <p:nvPr>
            <p:custDataLst>
              <p:tags r:id="rId17"/>
            </p:custDataLst>
          </p:nvPr>
        </p:nvSpPr>
        <p:spPr bwMode="auto">
          <a:xfrm>
            <a:off x="9694863" y="3511550"/>
            <a:ext cx="214313" cy="160338"/>
          </a:xfrm>
          <a:prstGeom prst="rect">
            <a:avLst/>
          </a:prstGeom>
          <a:solidFill>
            <a:srgbClr val="86BC25"/>
          </a:solidFill>
          <a:ln w="19050" algn="ctr">
            <a:noFill/>
            <a:miter lim="800000"/>
            <a:headEnd/>
            <a:tailEnd/>
          </a:ln>
          <a:effectLst/>
        </p:spPr>
        <p:txBody>
          <a:bodyPr wrap="square" lIns="88900" tIns="88900" rIns="88900" bIns="88900" rtlCol="0" anchor="ctr"/>
          <a:lstStyle/>
          <a:p>
            <a:pPr algn="ctr">
              <a:lnSpc>
                <a:spcPct val="106000"/>
              </a:lnSpc>
              <a:buFont typeface="Wingdings 2" pitchFamily="18" charset="2"/>
              <a:buNone/>
            </a:pPr>
            <a:endParaRPr lang="en-GB" sz="1600" b="1" dirty="0">
              <a:solidFill>
                <a:schemeClr val="bg1"/>
              </a:solidFill>
            </a:endParaRPr>
          </a:p>
        </p:txBody>
      </p:sp>
      <p:sp>
        <p:nvSpPr>
          <p:cNvPr id="479" name="Text Placeholder 18">
            <a:extLst>
              <a:ext uri="{FF2B5EF4-FFF2-40B4-BE49-F238E27FC236}">
                <a16:creationId xmlns:a16="http://schemas.microsoft.com/office/drawing/2014/main" id="{94113398-5763-55A7-951D-9A3048FFD6A6}"/>
              </a:ext>
            </a:extLst>
          </p:cNvPr>
          <p:cNvSpPr>
            <a:spLocks noGrp="1"/>
          </p:cNvSpPr>
          <p:nvPr>
            <p:custDataLst>
              <p:tags r:id="rId18"/>
            </p:custDataLst>
          </p:nvPr>
        </p:nvSpPr>
        <p:spPr bwMode="auto">
          <a:xfrm>
            <a:off x="8942388" y="3273425"/>
            <a:ext cx="40322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E973C08A-C1F1-4261-96CA-34E0ACD3A9E7}" type="datetime'C''''''''''A''''''P''''''''''E''''''X'''''''''''''''''''">
              <a:rPr lang="en-GB" altLang="en-US" sz="1200" smtClean="0"/>
              <a:pPr lvl="0">
                <a:spcBef>
                  <a:spcPct val="0"/>
                </a:spcBef>
                <a:spcAft>
                  <a:spcPct val="0"/>
                </a:spcAft>
              </a:pPr>
              <a:t>CAPEX</a:t>
            </a:fld>
            <a:endParaRPr lang="en-GB" sz="1200" noProof="0" dirty="0"/>
          </a:p>
        </p:txBody>
      </p:sp>
      <p:sp>
        <p:nvSpPr>
          <p:cNvPr id="486" name="Text Placeholder 18">
            <a:extLst>
              <a:ext uri="{FF2B5EF4-FFF2-40B4-BE49-F238E27FC236}">
                <a16:creationId xmlns:a16="http://schemas.microsoft.com/office/drawing/2014/main" id="{AE20153E-D1FA-31E1-0207-200C26B2DCFC}"/>
              </a:ext>
            </a:extLst>
          </p:cNvPr>
          <p:cNvSpPr>
            <a:spLocks noGrp="1"/>
          </p:cNvSpPr>
          <p:nvPr>
            <p:custDataLst>
              <p:tags r:id="rId19"/>
            </p:custDataLst>
          </p:nvPr>
        </p:nvSpPr>
        <p:spPr bwMode="auto">
          <a:xfrm>
            <a:off x="8942388" y="3506788"/>
            <a:ext cx="65087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76FF5D62-EDC8-4205-916A-FF7C80BB4658}" type="datetime'''''''O''&amp;M'' ''''''''''''f''''''ix''''''''''e''''''''''s'''''">
              <a:rPr lang="en-GB" altLang="en-US" sz="1200" smtClean="0"/>
              <a:pPr lvl="0">
                <a:spcBef>
                  <a:spcPct val="0"/>
                </a:spcBef>
                <a:spcAft>
                  <a:spcPct val="0"/>
                </a:spcAft>
              </a:pPr>
              <a:t>O&amp;M fixes</a:t>
            </a:fld>
            <a:endParaRPr lang="en-GB" sz="1200" noProof="0" dirty="0"/>
          </a:p>
        </p:txBody>
      </p:sp>
      <p:sp>
        <p:nvSpPr>
          <p:cNvPr id="490" name="Text Placeholder 18">
            <a:extLst>
              <a:ext uri="{FF2B5EF4-FFF2-40B4-BE49-F238E27FC236}">
                <a16:creationId xmlns:a16="http://schemas.microsoft.com/office/drawing/2014/main" id="{C9EB479B-DB10-78E9-31BE-8D6076B83FA2}"/>
              </a:ext>
            </a:extLst>
          </p:cNvPr>
          <p:cNvSpPr>
            <a:spLocks noGrp="1"/>
          </p:cNvSpPr>
          <p:nvPr>
            <p:custDataLst>
              <p:tags r:id="rId20"/>
            </p:custDataLst>
          </p:nvPr>
        </p:nvSpPr>
        <p:spPr bwMode="auto">
          <a:xfrm>
            <a:off x="9959975" y="3273425"/>
            <a:ext cx="561975"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C632C5B5-4411-453E-8CD9-B7AA5D95B310}" type="datetime'O''''''''&amp;M'' ''''''''v''''''''''''''a''''r'''''''">
              <a:rPr lang="en-GB" altLang="en-US" sz="1200" smtClean="0"/>
              <a:pPr lvl="0">
                <a:spcBef>
                  <a:spcPct val="0"/>
                </a:spcBef>
                <a:spcAft>
                  <a:spcPct val="0"/>
                </a:spcAft>
              </a:pPr>
              <a:t>O&amp;M var</a:t>
            </a:fld>
            <a:endParaRPr lang="en-GB" sz="1200" noProof="0" dirty="0"/>
          </a:p>
        </p:txBody>
      </p:sp>
      <p:sp>
        <p:nvSpPr>
          <p:cNvPr id="495" name="Text Placeholder 18">
            <a:extLst>
              <a:ext uri="{FF2B5EF4-FFF2-40B4-BE49-F238E27FC236}">
                <a16:creationId xmlns:a16="http://schemas.microsoft.com/office/drawing/2014/main" id="{3F6DF9F0-47B3-0423-B04E-CE910D55E3D1}"/>
              </a:ext>
            </a:extLst>
          </p:cNvPr>
          <p:cNvSpPr>
            <a:spLocks noGrp="1"/>
          </p:cNvSpPr>
          <p:nvPr>
            <p:custDataLst>
              <p:tags r:id="rId21"/>
            </p:custDataLst>
          </p:nvPr>
        </p:nvSpPr>
        <p:spPr bwMode="auto">
          <a:xfrm>
            <a:off x="9959975" y="3506788"/>
            <a:ext cx="260350"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spcBef>
                <a:spcPct val="0"/>
              </a:spcBef>
              <a:spcAft>
                <a:spcPct val="0"/>
              </a:spcAft>
            </a:pPr>
            <a:fld id="{CF412FE6-7603-4A5E-A86F-12AE4C128737}" type="datetime'''''''F''''''''u''''''e''''''''''''''''''''''l'''''''''''''''">
              <a:rPr lang="en-GB" altLang="en-US" sz="1200" smtClean="0"/>
              <a:pPr lvl="0">
                <a:spcBef>
                  <a:spcPct val="0"/>
                </a:spcBef>
                <a:spcAft>
                  <a:spcPct val="0"/>
                </a:spcAft>
              </a:pPr>
              <a:t>Fuel</a:t>
            </a:fld>
            <a:endParaRPr lang="en-GB" sz="1200" noProof="0" dirty="0"/>
          </a:p>
        </p:txBody>
      </p:sp>
      <p:sp>
        <p:nvSpPr>
          <p:cNvPr id="540" name="TextBox 539">
            <a:extLst>
              <a:ext uri="{FF2B5EF4-FFF2-40B4-BE49-F238E27FC236}">
                <a16:creationId xmlns:a16="http://schemas.microsoft.com/office/drawing/2014/main" id="{527865E8-337C-1199-C368-7688C7D2B661}"/>
              </a:ext>
            </a:extLst>
          </p:cNvPr>
          <p:cNvSpPr txBox="1"/>
          <p:nvPr/>
        </p:nvSpPr>
        <p:spPr>
          <a:xfrm>
            <a:off x="8617534" y="1416050"/>
            <a:ext cx="2694991" cy="184150"/>
          </a:xfrm>
          <a:prstGeom prst="rect">
            <a:avLst/>
          </a:prstGeom>
          <a:noFill/>
        </p:spPr>
        <p:txBody>
          <a:bodyPr wrap="square" lIns="0" tIns="0" rIns="0" bIns="0" rtlCol="0">
            <a:spAutoFit/>
          </a:bodyPr>
          <a:lstStyle/>
          <a:p>
            <a:pPr algn="ctr">
              <a:spcBef>
                <a:spcPts val="600"/>
              </a:spcBef>
              <a:buSzPct val="100000"/>
            </a:pPr>
            <a:r>
              <a:rPr lang="en-GB" sz="1200" b="1" dirty="0" err="1">
                <a:solidFill>
                  <a:srgbClr val="313131"/>
                </a:solidFill>
              </a:rPr>
              <a:t>Composante</a:t>
            </a:r>
            <a:r>
              <a:rPr lang="en-GB" sz="1200" b="1" dirty="0">
                <a:solidFill>
                  <a:srgbClr val="313131"/>
                </a:solidFill>
              </a:rPr>
              <a:t> LCOE - born min (USD/MWh)</a:t>
            </a:r>
          </a:p>
        </p:txBody>
      </p:sp>
      <p:graphicFrame>
        <p:nvGraphicFramePr>
          <p:cNvPr id="44" name="Chart 43">
            <a:extLst>
              <a:ext uri="{FF2B5EF4-FFF2-40B4-BE49-F238E27FC236}">
                <a16:creationId xmlns:a16="http://schemas.microsoft.com/office/drawing/2014/main" id="{B4AC41FE-6CE5-8274-5A55-CAAC0D9CD8DA}"/>
              </a:ext>
            </a:extLst>
          </p:cNvPr>
          <p:cNvGraphicFramePr/>
          <p:nvPr>
            <p:custDataLst>
              <p:tags r:id="rId22"/>
            </p:custDataLst>
            <p:extLst>
              <p:ext uri="{D42A27DB-BD31-4B8C-83A1-F6EECF244321}">
                <p14:modId xmlns:p14="http://schemas.microsoft.com/office/powerpoint/2010/main" val="1415748425"/>
              </p:ext>
            </p:extLst>
          </p:nvPr>
        </p:nvGraphicFramePr>
        <p:xfrm>
          <a:off x="4257675" y="1517650"/>
          <a:ext cx="3006725" cy="1878013"/>
        </p:xfrm>
        <a:graphic>
          <a:graphicData uri="http://schemas.openxmlformats.org/drawingml/2006/chart">
            <c:chart xmlns:c="http://schemas.openxmlformats.org/drawingml/2006/chart" xmlns:r="http://schemas.openxmlformats.org/officeDocument/2006/relationships" r:id="rId32"/>
          </a:graphicData>
        </a:graphic>
      </p:graphicFrame>
      <p:sp>
        <p:nvSpPr>
          <p:cNvPr id="9" name="Text Placeholder 18">
            <a:extLst>
              <a:ext uri="{FF2B5EF4-FFF2-40B4-BE49-F238E27FC236}">
                <a16:creationId xmlns:a16="http://schemas.microsoft.com/office/drawing/2014/main" id="{EA53FF9B-554F-4165-C304-A0A75CF43346}"/>
              </a:ext>
            </a:extLst>
          </p:cNvPr>
          <p:cNvSpPr>
            <a:spLocks noGrp="1"/>
          </p:cNvSpPr>
          <p:nvPr>
            <p:custDataLst>
              <p:tags r:id="rId23"/>
            </p:custDataLst>
          </p:nvPr>
        </p:nvSpPr>
        <p:spPr bwMode="auto">
          <a:xfrm>
            <a:off x="4929188" y="3314700"/>
            <a:ext cx="33496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E6651C3E-41F3-4D9A-B51D-07D803892927}" type="datetime'''H''''''''y''''''d''''''o'''''''''''''''">
              <a:rPr lang="en-GB" altLang="en-US" sz="1200" smtClean="0"/>
              <a:pPr/>
              <a:t>Hydo</a:t>
            </a:fld>
            <a:endParaRPr lang="en-GB" sz="1200" noProof="0" dirty="0"/>
          </a:p>
        </p:txBody>
      </p:sp>
      <p:sp>
        <p:nvSpPr>
          <p:cNvPr id="10" name="Text Placeholder 18">
            <a:extLst>
              <a:ext uri="{FF2B5EF4-FFF2-40B4-BE49-F238E27FC236}">
                <a16:creationId xmlns:a16="http://schemas.microsoft.com/office/drawing/2014/main" id="{8171AC15-A233-A877-E92F-821D8FCF7721}"/>
              </a:ext>
            </a:extLst>
          </p:cNvPr>
          <p:cNvSpPr>
            <a:spLocks noGrp="1"/>
          </p:cNvSpPr>
          <p:nvPr>
            <p:custDataLst>
              <p:tags r:id="rId24"/>
            </p:custDataLst>
          </p:nvPr>
        </p:nvSpPr>
        <p:spPr bwMode="auto">
          <a:xfrm>
            <a:off x="5713413" y="3314700"/>
            <a:ext cx="433388"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3B5F9E75-5A25-4149-98EA-6EC68D4FC2F4}" type="datetime'''''''''So''''l''a''''''''''''''''''''ir''''e'''''''">
              <a:rPr lang="en-GB" altLang="en-US" sz="1200" smtClean="0"/>
              <a:pPr/>
              <a:t>Solaire</a:t>
            </a:fld>
            <a:endParaRPr lang="en-GB" sz="1200" noProof="0" dirty="0"/>
          </a:p>
        </p:txBody>
      </p:sp>
      <p:sp>
        <p:nvSpPr>
          <p:cNvPr id="11" name="Text Placeholder 18">
            <a:extLst>
              <a:ext uri="{FF2B5EF4-FFF2-40B4-BE49-F238E27FC236}">
                <a16:creationId xmlns:a16="http://schemas.microsoft.com/office/drawing/2014/main" id="{CC409751-3686-5D58-B0A9-C2F6DC25626B}"/>
              </a:ext>
            </a:extLst>
          </p:cNvPr>
          <p:cNvSpPr>
            <a:spLocks noGrp="1"/>
          </p:cNvSpPr>
          <p:nvPr>
            <p:custDataLst>
              <p:tags r:id="rId25"/>
            </p:custDataLst>
          </p:nvPr>
        </p:nvSpPr>
        <p:spPr bwMode="auto">
          <a:xfrm>
            <a:off x="6594475" y="3314700"/>
            <a:ext cx="341313" cy="182563"/>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a:lstStyle>
          <a:p>
            <a:pPr lvl="0" algn="ctr">
              <a:spcBef>
                <a:spcPct val="0"/>
              </a:spcBef>
              <a:spcAft>
                <a:spcPct val="0"/>
              </a:spcAft>
            </a:pPr>
            <a:fld id="{E07C9CA6-BDAB-4083-A65B-CB03D0591945}" type="datetime'''''''''''''''Win''''''''''''''''''d'''">
              <a:rPr lang="en-GB" altLang="en-US" sz="1200" smtClean="0"/>
              <a:pPr/>
              <a:t>Wind</a:t>
            </a:fld>
            <a:endParaRPr lang="en-GB" sz="1200" noProof="0" dirty="0"/>
          </a:p>
        </p:txBody>
      </p:sp>
      <p:sp>
        <p:nvSpPr>
          <p:cNvPr id="12" name="TextBox 11">
            <a:extLst>
              <a:ext uri="{FF2B5EF4-FFF2-40B4-BE49-F238E27FC236}">
                <a16:creationId xmlns:a16="http://schemas.microsoft.com/office/drawing/2014/main" id="{4F885E72-AAA8-261D-0B0E-B88C4E4692FC}"/>
              </a:ext>
            </a:extLst>
          </p:cNvPr>
          <p:cNvSpPr txBox="1"/>
          <p:nvPr/>
        </p:nvSpPr>
        <p:spPr>
          <a:xfrm>
            <a:off x="4665260" y="1416050"/>
            <a:ext cx="2727325" cy="184150"/>
          </a:xfrm>
          <a:prstGeom prst="rect">
            <a:avLst/>
          </a:prstGeom>
          <a:noFill/>
        </p:spPr>
        <p:txBody>
          <a:bodyPr wrap="square" lIns="0" tIns="0" rIns="0" bIns="0" rtlCol="0">
            <a:spAutoFit/>
          </a:bodyPr>
          <a:lstStyle/>
          <a:p>
            <a:pPr algn="ctr">
              <a:spcBef>
                <a:spcPts val="600"/>
              </a:spcBef>
              <a:buSzPct val="100000"/>
            </a:pPr>
            <a:r>
              <a:rPr lang="en-GB" sz="1200" b="1" dirty="0" err="1">
                <a:solidFill>
                  <a:srgbClr val="313131"/>
                </a:solidFill>
              </a:rPr>
              <a:t>Facteur</a:t>
            </a:r>
            <a:r>
              <a:rPr lang="en-GB" sz="1200" b="1" dirty="0">
                <a:solidFill>
                  <a:srgbClr val="313131"/>
                </a:solidFill>
              </a:rPr>
              <a:t> de </a:t>
            </a:r>
            <a:r>
              <a:rPr lang="en-GB" sz="1200" b="1" dirty="0" err="1">
                <a:solidFill>
                  <a:srgbClr val="313131"/>
                </a:solidFill>
              </a:rPr>
              <a:t>capacité</a:t>
            </a:r>
            <a:r>
              <a:rPr lang="en-GB" sz="1200" b="1" dirty="0">
                <a:solidFill>
                  <a:srgbClr val="313131"/>
                </a:solidFill>
              </a:rPr>
              <a:t> par </a:t>
            </a:r>
            <a:r>
              <a:rPr lang="en-GB" sz="1200" b="1" dirty="0" err="1">
                <a:solidFill>
                  <a:srgbClr val="313131"/>
                </a:solidFill>
              </a:rPr>
              <a:t>technologie</a:t>
            </a:r>
            <a:r>
              <a:rPr lang="en-GB" sz="1200" b="1" dirty="0">
                <a:solidFill>
                  <a:srgbClr val="313131"/>
                </a:solidFill>
              </a:rPr>
              <a:t> (%)</a:t>
            </a:r>
          </a:p>
        </p:txBody>
      </p:sp>
      <p:cxnSp>
        <p:nvCxnSpPr>
          <p:cNvPr id="31" name="Straight Connector 30">
            <a:extLst>
              <a:ext uri="{FF2B5EF4-FFF2-40B4-BE49-F238E27FC236}">
                <a16:creationId xmlns:a16="http://schemas.microsoft.com/office/drawing/2014/main" id="{5F3D00A8-7EA8-7C6F-F1C3-6A3BC1C3AFB0}"/>
              </a:ext>
            </a:extLst>
          </p:cNvPr>
          <p:cNvCxnSpPr/>
          <p:nvPr/>
        </p:nvCxnSpPr>
        <p:spPr>
          <a:xfrm>
            <a:off x="3780263" y="1476375"/>
            <a:ext cx="0" cy="2195513"/>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76703CB5-954B-BA71-BAC2-63DB15160F70}"/>
              </a:ext>
            </a:extLst>
          </p:cNvPr>
          <p:cNvCxnSpPr/>
          <p:nvPr/>
        </p:nvCxnSpPr>
        <p:spPr>
          <a:xfrm>
            <a:off x="7727795" y="1476375"/>
            <a:ext cx="0" cy="2195513"/>
          </a:xfrm>
          <a:prstGeom prst="line">
            <a:avLst/>
          </a:prstGeom>
          <a:ln w="28575">
            <a:prstDash val="sysDot"/>
          </a:ln>
        </p:spPr>
        <p:style>
          <a:lnRef idx="1">
            <a:schemeClr val="dk1"/>
          </a:lnRef>
          <a:fillRef idx="0">
            <a:schemeClr val="dk1"/>
          </a:fillRef>
          <a:effectRef idx="0">
            <a:schemeClr val="dk1"/>
          </a:effectRef>
          <a:fontRef idx="minor">
            <a:schemeClr val="tx1"/>
          </a:fontRef>
        </p:style>
      </p:cxnSp>
      <p:sp>
        <p:nvSpPr>
          <p:cNvPr id="40" name="TextBox 39">
            <a:extLst>
              <a:ext uri="{FF2B5EF4-FFF2-40B4-BE49-F238E27FC236}">
                <a16:creationId xmlns:a16="http://schemas.microsoft.com/office/drawing/2014/main" id="{7F71EC9D-FDA1-287D-A1DA-DAEB73DA5425}"/>
              </a:ext>
            </a:extLst>
          </p:cNvPr>
          <p:cNvSpPr txBox="1"/>
          <p:nvPr/>
        </p:nvSpPr>
        <p:spPr>
          <a:xfrm>
            <a:off x="755651" y="3972819"/>
            <a:ext cx="10821987" cy="1878013"/>
          </a:xfrm>
          <a:prstGeom prst="rect">
            <a:avLst/>
          </a:prstGeom>
          <a:solidFill>
            <a:schemeClr val="bg1"/>
          </a:solidFill>
          <a:ln w="19050">
            <a:solidFill>
              <a:schemeClr val="tx1"/>
            </a:solidFill>
            <a:prstDash val="sysDot"/>
          </a:ln>
        </p:spPr>
        <p:txBody>
          <a:bodyPr vert="horz" wrap="square" lIns="36000" tIns="36000" rIns="36000" bIns="36000" rtlCol="0">
            <a:noAutofit/>
          </a:bodyPr>
          <a:lstStyle/>
          <a:p>
            <a:pPr>
              <a:spcBef>
                <a:spcPts val="600"/>
              </a:spcBef>
              <a:buSzPct val="100000"/>
            </a:pPr>
            <a:r>
              <a:rPr lang="fr-FR" sz="1500" b="1" spc="-20" dirty="0"/>
              <a:t>Les LCOE des </a:t>
            </a:r>
            <a:r>
              <a:rPr lang="fr-FR" sz="1500" b="1" spc="-20" dirty="0" err="1"/>
              <a:t>EnR</a:t>
            </a:r>
            <a:r>
              <a:rPr lang="fr-FR" sz="1500" b="1" spc="-20" dirty="0"/>
              <a:t> sont </a:t>
            </a:r>
            <a:r>
              <a:rPr lang="fr-FR" sz="1500" b="1" spc="-20" dirty="0" err="1"/>
              <a:t>compétifs</a:t>
            </a:r>
            <a:r>
              <a:rPr lang="fr-FR" sz="1500" b="1" spc="-20" dirty="0"/>
              <a:t> face à ceux du gaz mais :</a:t>
            </a:r>
          </a:p>
          <a:p>
            <a:pPr marL="285750" indent="-285750">
              <a:spcBef>
                <a:spcPts val="600"/>
              </a:spcBef>
              <a:buSzPct val="100000"/>
              <a:buFont typeface="Arial" panose="020B0604020202020204" pitchFamily="34" charset="0"/>
              <a:buChar char="•"/>
            </a:pPr>
            <a:r>
              <a:rPr lang="fr-FR" sz="1500" b="1" spc="-20" dirty="0"/>
              <a:t>CAPEX au kW plus élevés </a:t>
            </a:r>
            <a:r>
              <a:rPr lang="fr-FR" sz="1500" b="1" spc="-20" dirty="0">
                <a:sym typeface="Wingdings" panose="05000000000000000000" pitchFamily="2" charset="2"/>
              </a:rPr>
              <a:t> </a:t>
            </a:r>
            <a:r>
              <a:rPr lang="fr-FR" sz="1500" spc="-20" dirty="0">
                <a:sym typeface="Wingdings" panose="05000000000000000000" pitchFamily="2" charset="2"/>
              </a:rPr>
              <a:t>contrainte financière à court terme qui pousse à se contenter de petites centrales donc peu d’opportunités de résorber les déficits</a:t>
            </a:r>
            <a:endParaRPr lang="fr-FR" sz="1500" b="1" spc="-20" dirty="0">
              <a:sym typeface="Wingdings" panose="05000000000000000000" pitchFamily="2" charset="2"/>
            </a:endParaRPr>
          </a:p>
          <a:p>
            <a:pPr marL="285750" indent="-285750">
              <a:spcBef>
                <a:spcPts val="600"/>
              </a:spcBef>
              <a:buSzPct val="100000"/>
              <a:buFont typeface="Arial" panose="020B0604020202020204" pitchFamily="34" charset="0"/>
              <a:buChar char="•"/>
            </a:pPr>
            <a:r>
              <a:rPr lang="fr-FR" sz="1500" b="1" spc="-20" dirty="0">
                <a:sym typeface="Wingdings" panose="05000000000000000000" pitchFamily="2" charset="2"/>
              </a:rPr>
              <a:t>Rendements sont faibles </a:t>
            </a:r>
            <a:r>
              <a:rPr lang="fr-FR" sz="1500" i="1" spc="-20" dirty="0">
                <a:sym typeface="Wingdings" panose="05000000000000000000" pitchFamily="2" charset="2"/>
              </a:rPr>
              <a:t>(autour des 80% en utilisation </a:t>
            </a:r>
            <a:r>
              <a:rPr lang="fr-FR" sz="1500" i="1" spc="-20" dirty="0" err="1">
                <a:sym typeface="Wingdings" panose="05000000000000000000" pitchFamily="2" charset="2"/>
              </a:rPr>
              <a:t>baseline</a:t>
            </a:r>
            <a:r>
              <a:rPr lang="fr-FR" sz="1500" i="1" spc="-20" dirty="0">
                <a:sym typeface="Wingdings" panose="05000000000000000000" pitchFamily="2" charset="2"/>
              </a:rPr>
              <a:t> pour le </a:t>
            </a:r>
            <a:r>
              <a:rPr lang="fr-FR" sz="1500" i="1" spc="-20" dirty="0" err="1">
                <a:sym typeface="Wingdings" panose="05000000000000000000" pitchFamily="2" charset="2"/>
              </a:rPr>
              <a:t>fossil</a:t>
            </a:r>
            <a:r>
              <a:rPr lang="fr-FR" sz="1500" i="1" spc="-20" dirty="0">
                <a:sym typeface="Wingdings" panose="05000000000000000000" pitchFamily="2" charset="2"/>
              </a:rPr>
              <a:t>)</a:t>
            </a:r>
            <a:endParaRPr lang="fr-FR" sz="1500" b="1" spc="-20" dirty="0">
              <a:sym typeface="Wingdings" panose="05000000000000000000" pitchFamily="2" charset="2"/>
            </a:endParaRPr>
          </a:p>
          <a:p>
            <a:pPr marL="285750" indent="-285750">
              <a:spcBef>
                <a:spcPts val="600"/>
              </a:spcBef>
              <a:buSzPct val="100000"/>
              <a:buFont typeface="Arial" panose="020B0604020202020204" pitchFamily="34" charset="0"/>
              <a:buChar char="•"/>
            </a:pPr>
            <a:r>
              <a:rPr lang="fr-FR" sz="1500" b="1" spc="-20" dirty="0">
                <a:sym typeface="Wingdings" panose="05000000000000000000" pitchFamily="2" charset="2"/>
              </a:rPr>
              <a:t>L’intermittence pose des problèmes de qualité du produit</a:t>
            </a:r>
          </a:p>
          <a:p>
            <a:pPr marL="742950" lvl="1" indent="-285750">
              <a:buSzPct val="100000"/>
              <a:buFont typeface="Arial" panose="020B0604020202020204" pitchFamily="34" charset="0"/>
              <a:buChar char="•"/>
            </a:pPr>
            <a:r>
              <a:rPr lang="fr-FR" sz="1500" spc="-20" dirty="0">
                <a:sym typeface="Wingdings" panose="05000000000000000000" pitchFamily="2" charset="2"/>
              </a:rPr>
              <a:t>Les dispositifs de stockages sont plus couteux</a:t>
            </a:r>
          </a:p>
          <a:p>
            <a:pPr marL="742950" lvl="1" indent="-285750">
              <a:buSzPct val="100000"/>
              <a:buFont typeface="Arial" panose="020B0604020202020204" pitchFamily="34" charset="0"/>
              <a:buChar char="•"/>
            </a:pPr>
            <a:r>
              <a:rPr lang="fr-FR" sz="1500" spc="-20" dirty="0">
                <a:sym typeface="Wingdings" panose="05000000000000000000" pitchFamily="2" charset="2"/>
              </a:rPr>
              <a:t>Besoin d’investissement pour la stabilité du réseau</a:t>
            </a:r>
            <a:endParaRPr lang="fr-FR" sz="1500" b="1" spc="-20" dirty="0"/>
          </a:p>
        </p:txBody>
      </p:sp>
      <p:sp>
        <p:nvSpPr>
          <p:cNvPr id="47" name="Oval 46">
            <a:extLst>
              <a:ext uri="{FF2B5EF4-FFF2-40B4-BE49-F238E27FC236}">
                <a16:creationId xmlns:a16="http://schemas.microsoft.com/office/drawing/2014/main" id="{E40E064B-284E-ECA8-D935-43F3A982EA7F}"/>
              </a:ext>
            </a:extLst>
          </p:cNvPr>
          <p:cNvSpPr/>
          <p:nvPr/>
        </p:nvSpPr>
        <p:spPr bwMode="gray">
          <a:xfrm>
            <a:off x="1728439" y="735980"/>
            <a:ext cx="555974" cy="555974"/>
          </a:xfrm>
          <a:prstGeom prst="ellipse">
            <a:avLst/>
          </a:prstGeom>
          <a:solidFill>
            <a:schemeClr val="bg1"/>
          </a:solidFill>
          <a:ln w="19050" algn="ctr">
            <a:solidFill>
              <a:schemeClr val="tx1"/>
            </a:solidFill>
            <a:miter lim="800000"/>
            <a:headEnd/>
            <a:tailEnd/>
          </a:ln>
        </p:spPr>
        <p:txBody>
          <a:bodyPr wrap="square" lIns="88900" tIns="88900" rIns="88900" bIns="88900" rtlCol="0" anchor="ctr"/>
          <a:lstStyle/>
          <a:p>
            <a:pPr algn="ctr">
              <a:lnSpc>
                <a:spcPct val="106000"/>
              </a:lnSpc>
              <a:buFont typeface="Wingdings 2" pitchFamily="18" charset="2"/>
              <a:buNone/>
            </a:pPr>
            <a:r>
              <a:rPr lang="en-GB" sz="3200" b="1" dirty="0"/>
              <a:t>1</a:t>
            </a:r>
          </a:p>
        </p:txBody>
      </p:sp>
      <p:sp>
        <p:nvSpPr>
          <p:cNvPr id="48" name="Oval 47">
            <a:extLst>
              <a:ext uri="{FF2B5EF4-FFF2-40B4-BE49-F238E27FC236}">
                <a16:creationId xmlns:a16="http://schemas.microsoft.com/office/drawing/2014/main" id="{D0B87E7B-C1D8-FA60-747A-1A0B74AF5F44}"/>
              </a:ext>
            </a:extLst>
          </p:cNvPr>
          <p:cNvSpPr/>
          <p:nvPr/>
        </p:nvSpPr>
        <p:spPr bwMode="gray">
          <a:xfrm>
            <a:off x="5868814" y="735980"/>
            <a:ext cx="555974" cy="555974"/>
          </a:xfrm>
          <a:prstGeom prst="ellipse">
            <a:avLst/>
          </a:prstGeom>
          <a:solidFill>
            <a:schemeClr val="bg1"/>
          </a:solidFill>
          <a:ln w="19050" algn="ctr">
            <a:solidFill>
              <a:schemeClr val="tx1"/>
            </a:solidFill>
            <a:miter lim="800000"/>
            <a:headEnd/>
            <a:tailEnd/>
          </a:ln>
        </p:spPr>
        <p:txBody>
          <a:bodyPr wrap="square" lIns="88900" tIns="88900" rIns="88900" bIns="88900" rtlCol="0" anchor="ctr"/>
          <a:lstStyle/>
          <a:p>
            <a:pPr algn="ctr">
              <a:lnSpc>
                <a:spcPct val="106000"/>
              </a:lnSpc>
              <a:buFont typeface="Wingdings 2" pitchFamily="18" charset="2"/>
              <a:buNone/>
            </a:pPr>
            <a:r>
              <a:rPr lang="en-GB" sz="3200" b="1" dirty="0"/>
              <a:t>2</a:t>
            </a:r>
          </a:p>
        </p:txBody>
      </p:sp>
      <p:sp>
        <p:nvSpPr>
          <p:cNvPr id="49" name="Oval 48">
            <a:extLst>
              <a:ext uri="{FF2B5EF4-FFF2-40B4-BE49-F238E27FC236}">
                <a16:creationId xmlns:a16="http://schemas.microsoft.com/office/drawing/2014/main" id="{F21705A1-0254-0702-3493-A9301CC08C68}"/>
              </a:ext>
            </a:extLst>
          </p:cNvPr>
          <p:cNvSpPr/>
          <p:nvPr/>
        </p:nvSpPr>
        <p:spPr bwMode="gray">
          <a:xfrm>
            <a:off x="9593263" y="735980"/>
            <a:ext cx="555974" cy="555974"/>
          </a:xfrm>
          <a:prstGeom prst="ellipse">
            <a:avLst/>
          </a:prstGeom>
          <a:solidFill>
            <a:schemeClr val="bg1"/>
          </a:solidFill>
          <a:ln w="19050" algn="ctr">
            <a:solidFill>
              <a:schemeClr val="tx1"/>
            </a:solidFill>
            <a:miter lim="800000"/>
            <a:headEnd/>
            <a:tailEnd/>
          </a:ln>
        </p:spPr>
        <p:txBody>
          <a:bodyPr wrap="square" lIns="88900" tIns="88900" rIns="88900" bIns="88900" rtlCol="0" anchor="ctr"/>
          <a:lstStyle/>
          <a:p>
            <a:pPr algn="ctr">
              <a:lnSpc>
                <a:spcPct val="106000"/>
              </a:lnSpc>
              <a:buFont typeface="Wingdings 2" pitchFamily="18" charset="2"/>
              <a:buNone/>
            </a:pPr>
            <a:r>
              <a:rPr lang="en-GB" sz="3200" b="1" dirty="0"/>
              <a:t>3</a:t>
            </a:r>
          </a:p>
        </p:txBody>
      </p:sp>
    </p:spTree>
    <p:extLst>
      <p:ext uri="{BB962C8B-B14F-4D97-AF65-F5344CB8AC3E}">
        <p14:creationId xmlns:p14="http://schemas.microsoft.com/office/powerpoint/2010/main" val="806214597"/>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8224&quot;&gt;&lt;version val=&quot;35334&quot;/&gt;&lt;CPresentation id=&quot;1&quot;&gt;&lt;m_precDefaultNumber&gt;&lt;m_bNumberIsYear val=&quot;1&quot;/&gt;&lt;m_chMinusSymbol&gt;-&lt;/m_chMinusSymbol&gt;&lt;m_chDecimalSymbol17909&gt;,&lt;/m_chDecimalSymbol17909&gt;&lt;m_nGroupingDigits17909 val=&quot;3&quot;/&gt;&lt;m_chGroupingSymbol17909&gt; &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 &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Day&gt;&lt;m_bNumberIsYear val=&quot;0&quot;/&gt;&lt;m_strFormatTime&gt;%#d&lt;/m_strFormatTime&gt;&lt;m_yearfmt&gt;&lt;begin val=&quot;0&quot;/&gt;&lt;end val=&quot;4&quot;/&gt;&lt;/m_yearfmt&gt;&lt;/m_precDefaultDay&gt;&lt;m_precDefaultWeek&gt;&lt;m_bNumberIsYear val=&quot;0&quot;/&gt;&lt;m_strFormatTime&gt;%d.%m.&lt;/m_strFormatTime&gt;&lt;m_yearfmt&gt;&lt;begin val=&quot;0&quot;/&gt;&lt;end val=&quot;4&quot;/&gt;&lt;/m_yearfmt&gt;&lt;/m_precDefaultWeek&gt;&lt;m_precDefaultMonth&gt;&lt;m_bNumberIsYear val=&quot;0&quot;/&gt;&lt;m_strFormatTime&gt;%1&lt;/m_strFormatTime&gt;&lt;m_yearfmt&gt;&lt;begin val=&quot;0&quot;/&gt;&lt;end val=&quot;4&quot;/&gt;&lt;/m_yearfmt&gt;&lt;/m_precDefaultMonth&gt;&lt;m_precDefaultQuarter&gt;&lt;m_bNumberIsYear val=&quot;0&quot;/&gt;&lt;m_strFormatTime&gt;Q%5&lt;/m_strFormatTime&gt;&lt;m_yearfmt&gt;&lt;begin val=&quot;0&quot;/&gt;&lt;end val=&quot;4&quot;/&gt;&lt;/m_yearfmt&gt;&lt;/m_precDefaultQuarter&gt;&lt;m_precDefaultYear&gt;&lt;m_bNumberIsYear val=&quot;0&quot;/&gt;&lt;m_strFormatTime&gt;%Y&lt;/m_strFormatTime&gt;&lt;m_yearfmt&gt;&lt;begin val=&quot;0&quot;/&gt;&lt;end val=&quot;0&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3&quot;&gt;&lt;elem m_fUsage=&quot;1.65610000000000012754E+00&quot;&gt;&lt;m_msothmcolidx val=&quot;0&quot;/&gt;&lt;m_rgb r=&quot;F2&quot; g=&quot;F2&quot; b=&quot;F2&quot;/&gt;&lt;/elem&gt;&lt;elem m_fUsage=&quot;1.53899999999999992362E+00&quot;&gt;&lt;m_msothmcolidx val=&quot;0&quot;/&gt;&lt;m_rgb r=&quot;CE&quot; g=&quot;EB&quot; b=&quot;9A&quot;/&gt;&lt;/elem&gt;&lt;elem m_fUsage=&quot;9.00000000000000022204E-01&quot;&gt;&lt;m_msothmcolidx val=&quot;0&quot;/&gt;&lt;m_rgb r=&quot;A6&quot; g=&quot;A6&quot; b=&quot;A6&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JR7LRW9GPpyer780FivrN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3eizm.hE8c0Gu3H5q2z2k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khuaT8bhpVkUwTWaTRIdc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Lq8uveFhagknnjtKoxdk_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4kulXP3B4FlKUAvPplzbc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kf7xjxx7qJfqnwBF8H26d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qphT7FpPkkSVk9_La8TAE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T6LA7aApZWXTFv3R6nfqK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W_0S6Eb1lVx2rbvi1QpS3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o3tM5IY1AjJftnWeAd.cl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U9X5fS28aOAv0d5t8K51m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LBM9OLHH06YQGGM3MK73V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Qy02hGw6EqFtpgVEgd7yQA"/>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SPLW6kWw5aHLRGXi0TjGO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9IAZ7jlapuS9Ubb3IPpyS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eANPFBAzfbZJqCG.vromt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1w4pL5DDFccRJAol.hi7b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97R9uHE97JDU4eu2Yhu2b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y4tGI3C3ihQkW7WH88OBW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JjX1jbnO27DsLj7IZ4K.9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P.h2MxZC5IxjrajkiFZHS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e.TZfUYCLp7DcmzoJCmNCw"/>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TmWf7B_Fut0K3dsNsuaG7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cthcMRZuWcO2kbmD9XlB8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NUM" val="5"/>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UXkTBRgz.s2iWbnmt.NH2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imtwjnxPPTBSqx0gi_opB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gGq9XO963kWItkeKkeGwnQ"/>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JQEsNJ4dPQDaCOMNgcEjq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AERjiJeR0y2Y2h8L2VBng"/>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XAt.z1pH__eUnvqHZmIH7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90fBvbM7HVf0HORxQO.wQA"/>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F_3ZxAnOnbks71jwlD77d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XyTFFYFdc0nZE8FBf3BhI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avcrgxiryvvWLiIaoiW6f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65YeQk_KPebBNqkXssiivQ"/>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fgDt7TGKXyn7LKPJijkNt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R2z2tu954.o6gwVw1h1pyA"/>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dRAtPBQ4boF_o4PQAqC5.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oo.rq23v1LciMODn.9zh2A"/>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UZn2jJUO9lVfTfmuQRqJ8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dQIXUCHT_J2Fv5hlj.TVL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gvREAYMmTwSMNvoiXUhVo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uqEOIfyb.pu7yPrqMm8_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9s0B44mrCnQosti21TVaRQ"/>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APkNC7k8oB0a21OLfZyg2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J3_tCRnZ6IHj7qNi6cEdyA"/>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Rjo_Nbvh78sb2C6hgujrnA"/>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RtpIxRssRmVrbl305qBJW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iCOG3Ur5ZDBVAyHZCf0h3w"/>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d.m7t7jO734WFGzefKKdCQ"/>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T2gAHgbHT8l1uR8UZjqIA"/>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1tdTSR5lZxQz8uziD9mQ4A"/>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J_AT_AMKKlbppys5kYqI2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bLKWGoaPdSF19NrOthAHvg"/>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tnbtUv6sD0xyg6FI5MKd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CabrXnP_71cpeIP92HpDI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kOmGL46BoQGPvSIxNzOGYA"/>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lYlUFMAeab_49SK8r3Gb4g"/>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BSrm3ywUUsz6kdZr06Jba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xY1JKbMInIU7MQC5HdA0Zg"/>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zI3mK49kovlAX9MI3ZjPo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AW5b689ttWUShBGKW8pAJA"/>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I2qySOIfxf3OBZomE.amdg"/>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ZQdvgNYwaFfU_4xOBZplu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1BoixmN1LHCNOS5neVgi5g"/>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QDqFAKGqwG1qnY84j3.iw"/>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b2So86zFAJfq.DjvrUSj4g"/>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nncmPo4pZr_HuekBNkblkA"/>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phscs65R7An5xkztlehPwQ"/>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qsA0yvguR6JRCYUaNvKMl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NYSGvs1IrmcMhoU.fyjYB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OhfN1nLO47.Ot0SUJ2fSOw"/>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colU4HqAPwX6uVyKtLocpA"/>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A8lA6LKGDo7KmxLnm.KTkg"/>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XxCRBkqgh25zhVU00iutS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cI_54rVGVsl0Q1_cJhn6xg"/>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ENl6yfXeNr8JU8zBtrRcT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O7Lxm3PeWKBNNfHi.ZQMDg"/>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eloitte Brand Theme">
  <a:themeElements>
    <a:clrScheme name="Custom 1">
      <a:dk1>
        <a:sysClr val="windowText" lastClr="000000"/>
      </a:dk1>
      <a:lt1>
        <a:sysClr val="window" lastClr="FFFFFF"/>
      </a:lt1>
      <a:dk2>
        <a:srgbClr val="D0D0CE"/>
      </a:dk2>
      <a:lt2>
        <a:srgbClr val="53565A"/>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2022 - Template Report ppt - 16-9.potx" id="{F3C2D45C-E61D-4263-AEA7-C3A040A61BE6}" vid="{DE327F7A-AE52-4E89-A835-5DC4B0332C8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F03CD07EE1F34E90667AEB9171E72A" ma:contentTypeVersion="11" ma:contentTypeDescription="Create a new document." ma:contentTypeScope="" ma:versionID="fdf4209a145d5e89585659961b4996ec">
  <xsd:schema xmlns:xsd="http://www.w3.org/2001/XMLSchema" xmlns:xs="http://www.w3.org/2001/XMLSchema" xmlns:p="http://schemas.microsoft.com/office/2006/metadata/properties" xmlns:ns2="51b95f80-4fe4-44c2-9098-2adbe1f0da53" xmlns:ns3="bcb84eeb-a4ca-42aa-8fac-ef219caa595a" targetNamespace="http://schemas.microsoft.com/office/2006/metadata/properties" ma:root="true" ma:fieldsID="789876911ce0967a4dab5ae98ab4d6ca" ns2:_="" ns3:_="">
    <xsd:import namespace="51b95f80-4fe4-44c2-9098-2adbe1f0da53"/>
    <xsd:import namespace="bcb84eeb-a4ca-42aa-8fac-ef219caa595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1b95f80-4fe4-44c2-9098-2adbe1f0da5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earchProperties" ma:index="1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b84eeb-a4ca-42aa-8fac-ef219caa595a"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bcb84eeb-a4ca-42aa-8fac-ef219caa595a">
      <UserInfo>
        <DisplayName>Truby, Johannes</DisplayName>
        <AccountId>14</AccountId>
        <AccountType/>
      </UserInfo>
      <UserInfo>
        <DisplayName>Douguet, Sebastien</DisplayName>
        <AccountId>13</AccountId>
        <AccountType/>
      </UserInfo>
      <UserInfo>
        <DisplayName>Bovari, Emmanuel</DisplayName>
        <AccountId>15</AccountId>
        <AccountType/>
      </UserInfo>
      <UserInfo>
        <DisplayName>Shirizadeh, Behrang</DisplayName>
        <AccountId>19</AccountId>
        <AccountType/>
      </UserInfo>
      <UserInfo>
        <DisplayName>Ailleret, Aurelien</DisplayName>
        <AccountId>11</AccountId>
        <AccountType/>
      </UserInfo>
      <UserInfo>
        <DisplayName>Guillon, Augustin</DisplayName>
        <AccountId>12</AccountId>
        <AccountType/>
      </UserInfo>
      <UserInfo>
        <DisplayName>El Khatib, Nazem</DisplayName>
        <AccountId>21</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15761B-3D2B-4A65-9DCC-283FAEF5AA21}"/>
</file>

<file path=customXml/itemProps2.xml><?xml version="1.0" encoding="utf-8"?>
<ds:datastoreItem xmlns:ds="http://schemas.openxmlformats.org/officeDocument/2006/customXml" ds:itemID="{BA05E49B-70B5-4FEC-89D5-F69F52BE5B81}">
  <ds:schemaRefs>
    <ds:schemaRef ds:uri="http://schemas.microsoft.com/office/infopath/2007/PartnerControls"/>
    <ds:schemaRef ds:uri="http://schemas.microsoft.com/office/2006/documentManagement/types"/>
    <ds:schemaRef ds:uri="http://schemas.openxmlformats.org/package/2006/metadata/core-properties"/>
    <ds:schemaRef ds:uri="http://purl.org/dc/dcmitype/"/>
    <ds:schemaRef ds:uri="http://purl.org/dc/elements/1.1/"/>
    <ds:schemaRef ds:uri="16e06de2-fac5-4e34-aad2-35fd388c10ca"/>
    <ds:schemaRef ds:uri="http://www.w3.org/XML/1998/namespace"/>
    <ds:schemaRef ds:uri="http://schemas.microsoft.com/office/2006/metadata/properties"/>
    <ds:schemaRef ds:uri="43db6f90-256d-4d30-a778-3e47c124741c"/>
    <ds:schemaRef ds:uri="http://purl.org/dc/terms/"/>
  </ds:schemaRefs>
</ds:datastoreItem>
</file>

<file path=customXml/itemProps3.xml><?xml version="1.0" encoding="utf-8"?>
<ds:datastoreItem xmlns:ds="http://schemas.openxmlformats.org/officeDocument/2006/customXml" ds:itemID="{512E9EB6-BE14-4E9B-B53A-6D95BDD731E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2022 - Template Report ppt - 16-9</Template>
  <TotalTime>12981</TotalTime>
  <Words>1782</Words>
  <Application>Microsoft Office PowerPoint</Application>
  <PresentationFormat>Widescreen</PresentationFormat>
  <Paragraphs>341</Paragraphs>
  <Slides>15</Slides>
  <Notes>12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3" baseType="lpstr">
      <vt:lpstr>Arial</vt:lpstr>
      <vt:lpstr>Calibri</vt:lpstr>
      <vt:lpstr>Calibri Light</vt:lpstr>
      <vt:lpstr>Verdana</vt:lpstr>
      <vt:lpstr>Wingdings</vt:lpstr>
      <vt:lpstr>Wingdings 2</vt:lpstr>
      <vt:lpstr>Deloitte Brand Theme</vt:lpstr>
      <vt:lpstr>think-cell Slide</vt:lpstr>
      <vt:lpstr>Développement et le financement des infrastructures énergétiques </vt:lpstr>
      <vt:lpstr>Le triptyque à optimiser : développement, croissance et environnement</vt:lpstr>
      <vt:lpstr>Etat des lieux : un double défi à la fois sur les besoins (croissance économique et électrique) et sur les impacts (climat) </vt:lpstr>
      <vt:lpstr>En réalité, le poids de l’Afrique sub-saharienne aujourd’hui dans l’urgence climatique est faible</vt:lpstr>
      <vt:lpstr>Deux vecteurs d’influence du triptyque : démographie et électricité</vt:lpstr>
      <vt:lpstr>La démographie est-elle réellement un challenge ?</vt:lpstr>
      <vt:lpstr>La démographie est-elle réellement un challenge ?</vt:lpstr>
      <vt:lpstr>PowerPoint Presentation</vt:lpstr>
      <vt:lpstr>Des challenges technico économiques qui freinent la pénétration des EnR</vt:lpstr>
      <vt:lpstr>Le bouclage financier des projets est difficile</vt:lpstr>
      <vt:lpstr>Quelques solutions</vt:lpstr>
      <vt:lpstr>Quelques solutions aux enjeux de financement</vt:lpstr>
      <vt:lpstr>Quelques solutions sur la demande pour améliorer l’équilibre financier du secteur</vt:lpstr>
      <vt:lpstr>L’utilisation des ressources fossiles peut dans certains cas, limiter les émissions. Le cas du Nigéria</vt:lpstr>
      <vt:lpstr>Merci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H2 market study</dc:title>
  <dc:creator>Douguet, Sebastien</dc:creator>
  <cp:lastModifiedBy>Kouassi-Vanie, Yann-Ange</cp:lastModifiedBy>
  <cp:revision>44</cp:revision>
  <cp:lastPrinted>2023-03-15T14:54:15Z</cp:lastPrinted>
  <dcterms:created xsi:type="dcterms:W3CDTF">2022-10-10T07:33:26Z</dcterms:created>
  <dcterms:modified xsi:type="dcterms:W3CDTF">2024-06-20T18:06:28Z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0x01010076F03CD07EE1F34E90667AEB9171E72A</vt:lpwstr>
  </property>
  <property fmtid="{D5CDD505-2E9C-101B-9397-08002B2CF9AE}" pid="3" name="MSIP_Label_ea60d57e-af5b-4752-ac57-3e4f28ca11dc_Enabled">
    <vt:lpwstr>true</vt:lpwstr>
  </property>
  <property fmtid="{D5CDD505-2E9C-101B-9397-08002B2CF9AE}" pid="4" name="MSIP_Label_ea60d57e-af5b-4752-ac57-3e4f28ca11dc_SetDate">
    <vt:lpwstr>2021-01-21T15:49:19Z</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iteId">
    <vt:lpwstr>36da45f1-dd2c-4d1f-af13-5abe46b99921</vt:lpwstr>
  </property>
  <property fmtid="{D5CDD505-2E9C-101B-9397-08002B2CF9AE}" pid="8" name="MSIP_Label_ea60d57e-af5b-4752-ac57-3e4f28ca11dc_ActionId">
    <vt:lpwstr>e4933fce-c650-4e87-8dd4-db21a9438851</vt:lpwstr>
  </property>
  <property fmtid="{D5CDD505-2E9C-101B-9397-08002B2CF9AE}" pid="9" name="MSIP_Label_ea60d57e-af5b-4752-ac57-3e4f28ca11dc_ContentBits">
    <vt:lpwstr>0</vt:lpwstr>
  </property>
</Properties>
</file>