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  <p:sldMasterId id="2147483681" r:id="rId5"/>
    <p:sldMasterId id="2147483728" r:id="rId6"/>
  </p:sldMasterIdLst>
  <p:notesMasterIdLst>
    <p:notesMasterId r:id="rId27"/>
  </p:notesMasterIdLst>
  <p:sldIdLst>
    <p:sldId id="256" r:id="rId7"/>
    <p:sldId id="868" r:id="rId8"/>
    <p:sldId id="874" r:id="rId9"/>
    <p:sldId id="877" r:id="rId10"/>
    <p:sldId id="880" r:id="rId11"/>
    <p:sldId id="815" r:id="rId12"/>
    <p:sldId id="875" r:id="rId13"/>
    <p:sldId id="882" r:id="rId14"/>
    <p:sldId id="889" r:id="rId15"/>
    <p:sldId id="894" r:id="rId16"/>
    <p:sldId id="876" r:id="rId17"/>
    <p:sldId id="816" r:id="rId18"/>
    <p:sldId id="886" r:id="rId19"/>
    <p:sldId id="873" r:id="rId20"/>
    <p:sldId id="269" r:id="rId21"/>
    <p:sldId id="885" r:id="rId22"/>
    <p:sldId id="891" r:id="rId23"/>
    <p:sldId id="879" r:id="rId24"/>
    <p:sldId id="881" r:id="rId25"/>
    <p:sldId id="888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01B1585-9353-4995-8790-729B0E81F4BE}">
          <p14:sldIdLst>
            <p14:sldId id="256"/>
            <p14:sldId id="868"/>
            <p14:sldId id="874"/>
            <p14:sldId id="877"/>
            <p14:sldId id="880"/>
            <p14:sldId id="815"/>
            <p14:sldId id="875"/>
            <p14:sldId id="882"/>
            <p14:sldId id="889"/>
            <p14:sldId id="894"/>
            <p14:sldId id="876"/>
            <p14:sldId id="816"/>
            <p14:sldId id="886"/>
            <p14:sldId id="873"/>
            <p14:sldId id="269"/>
            <p14:sldId id="885"/>
            <p14:sldId id="891"/>
            <p14:sldId id="879"/>
            <p14:sldId id="881"/>
            <p14:sldId id="8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D24E510-172F-500E-F20F-76132BAE191B}" name="Francesco NAPOLITANO" initials="FN" userId="Francesco NAPOLITANO" providerId="None"/>
  <p188:author id="{FBACB719-2AFA-3886-2812-F745AC34D5E2}" name="FRIEDERICI Nicolas, DEV/EMEA" initials="FD" userId="S::nicolas.friederici@oecd.org::72043a81-a64a-4d22-a357-7e58643ca970" providerId="AD"/>
  <p188:author id="{A2840930-B9DB-6D19-7F3E-AC03941153A3}" name="MINSAT Arthur, DEV/EMEA" initials="MD" userId="S::arthur.minsat@oecd.org::7166affa-4470-462a-b9ae-de339bf01e2a" providerId="AD"/>
  <p188:author id="{05AA4DAC-CFF7-AE68-5465-CD4AE7D851D5}" name="SAINT MARTIN Elisa, DEV/EMEA" initials="SD" userId="S::elisa.saintmartin@oecd.org::1e749642-9bb8-434f-9d07-9a6b78f2205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INT MARTIN Elisa, DEV/EMEA" initials="SMED" lastIdx="1" clrIdx="0">
    <p:extLst>
      <p:ext uri="{19B8F6BF-5375-455C-9EA6-DF929625EA0E}">
        <p15:presenceInfo xmlns:p15="http://schemas.microsoft.com/office/powerpoint/2012/main" userId="S-1-5-21-2146598497-832928401-1254845835-2225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C46827-41AF-4687-A895-B14E9EB89976}" v="35" dt="2024-06-25T14:21:32.5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0" autoAdjust="0"/>
    <p:restoredTop sz="92617" autoAdjust="0"/>
  </p:normalViewPr>
  <p:slideViewPr>
    <p:cSldViewPr snapToGrid="0">
      <p:cViewPr varScale="1">
        <p:scale>
          <a:sx n="90" d="100"/>
          <a:sy n="90" d="100"/>
        </p:scale>
        <p:origin x="3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8/10/relationships/authors" Target="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oecd.sharepoint.com/teams/2023-CXOGGL/Shared%20Documents/General/T7%20Paper%20on%20Financing%20infrastructutre/T7_Grap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Percent (%) of global respondents indicating severe or moderate risk</a:t>
            </a:r>
          </a:p>
        </c:rich>
      </c:tx>
      <c:layout>
        <c:manualLayout>
          <c:xMode val="edge"/>
          <c:yMode val="edge"/>
          <c:x val="0.15032407056293182"/>
          <c:y val="1.81451555292241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0000000000000002E-3"/>
          <c:y val="4.4530386740331503E-2"/>
          <c:w val="0.97440000000000015"/>
          <c:h val="0.70484911761720392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'Impact Inv Port'!$B$2</c:f>
              <c:strCache>
                <c:ptCount val="1"/>
                <c:pt idx="0">
                  <c:v>Severe risk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'Impact Inv Port'!$A$3:$A$10</c:f>
              <c:strCache>
                <c:ptCount val="8"/>
                <c:pt idx="0">
                  <c:v>Business model 
execution &amp; 
management risk</c:v>
                </c:pt>
                <c:pt idx="1">
                  <c:v>Liquidity &amp; exit risk</c:v>
                </c:pt>
                <c:pt idx="2">
                  <c:v>Country &amp; currency 
risks</c:v>
                </c:pt>
                <c:pt idx="3">
                  <c:v>Macroeconomic risk</c:v>
                </c:pt>
                <c:pt idx="4">
                  <c:v>Financing risk</c:v>
                </c:pt>
                <c:pt idx="5">
                  <c:v>Market demand &amp; 
competition risk</c:v>
                </c:pt>
                <c:pt idx="6">
                  <c:v>Perception &amp; 
reputational risk</c:v>
                </c:pt>
                <c:pt idx="7">
                  <c:v>ESG risk</c:v>
                </c:pt>
              </c:strCache>
            </c:strRef>
          </c:cat>
          <c:val>
            <c:numRef>
              <c:f>'Impact Inv Port'!$B$3:$B$10</c:f>
              <c:numCache>
                <c:formatCode>0%</c:formatCode>
                <c:ptCount val="8"/>
                <c:pt idx="0">
                  <c:v>0.23</c:v>
                </c:pt>
                <c:pt idx="1">
                  <c:v>0.22</c:v>
                </c:pt>
                <c:pt idx="2">
                  <c:v>0.18</c:v>
                </c:pt>
                <c:pt idx="3">
                  <c:v>0.17</c:v>
                </c:pt>
                <c:pt idx="4">
                  <c:v>0.13</c:v>
                </c:pt>
                <c:pt idx="5">
                  <c:v>0.09</c:v>
                </c:pt>
                <c:pt idx="6">
                  <c:v>7.0000000000000007E-2</c:v>
                </c:pt>
                <c:pt idx="7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E1-46D6-B8C5-62BF52225926}"/>
            </c:ext>
          </c:extLst>
        </c:ser>
        <c:ser>
          <c:idx val="0"/>
          <c:order val="1"/>
          <c:tx>
            <c:strRef>
              <c:f>'Impact Inv Port'!$C$2</c:f>
              <c:strCache>
                <c:ptCount val="1"/>
                <c:pt idx="0">
                  <c:v>Moderate risk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'Impact Inv Port'!$A$3:$A$10</c:f>
              <c:strCache>
                <c:ptCount val="8"/>
                <c:pt idx="0">
                  <c:v>Business model 
execution &amp; 
management risk</c:v>
                </c:pt>
                <c:pt idx="1">
                  <c:v>Liquidity &amp; exit risk</c:v>
                </c:pt>
                <c:pt idx="2">
                  <c:v>Country &amp; currency 
risks</c:v>
                </c:pt>
                <c:pt idx="3">
                  <c:v>Macroeconomic risk</c:v>
                </c:pt>
                <c:pt idx="4">
                  <c:v>Financing risk</c:v>
                </c:pt>
                <c:pt idx="5">
                  <c:v>Market demand &amp; 
competition risk</c:v>
                </c:pt>
                <c:pt idx="6">
                  <c:v>Perception &amp; 
reputational risk</c:v>
                </c:pt>
                <c:pt idx="7">
                  <c:v>ESG risk</c:v>
                </c:pt>
              </c:strCache>
            </c:strRef>
          </c:cat>
          <c:val>
            <c:numRef>
              <c:f>'Impact Inv Port'!$C$3:$C$10</c:f>
              <c:numCache>
                <c:formatCode>0%</c:formatCode>
                <c:ptCount val="8"/>
                <c:pt idx="0">
                  <c:v>0.54</c:v>
                </c:pt>
                <c:pt idx="1">
                  <c:v>0.46</c:v>
                </c:pt>
                <c:pt idx="2">
                  <c:v>0.4</c:v>
                </c:pt>
                <c:pt idx="3">
                  <c:v>0.49</c:v>
                </c:pt>
                <c:pt idx="4">
                  <c:v>0.46</c:v>
                </c:pt>
                <c:pt idx="5">
                  <c:v>0.44</c:v>
                </c:pt>
                <c:pt idx="6">
                  <c:v>0.3</c:v>
                </c:pt>
                <c:pt idx="7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E1-46D6-B8C5-62BF5222592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2025656367"/>
        <c:axId val="1814169999"/>
      </c:barChart>
      <c:catAx>
        <c:axId val="20256563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4169999"/>
        <c:crosses val="autoZero"/>
        <c:auto val="1"/>
        <c:lblAlgn val="ctr"/>
        <c:lblOffset val="100"/>
        <c:noMultiLvlLbl val="0"/>
      </c:catAx>
      <c:valAx>
        <c:axId val="1814169999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256563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09F7CE-1AB5-4945-A439-26CCCCBDEB41}" type="doc">
      <dgm:prSet loTypeId="urn:microsoft.com/office/officeart/2009/3/layout/HorizontalOrganizationChart" loCatId="hierarchy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3189C6B-72D7-40D7-A3D4-880BF61DA739}">
      <dgm:prSet custT="1"/>
      <dgm:spPr/>
      <dgm:t>
        <a:bodyPr/>
        <a:lstStyle/>
        <a:p>
          <a:r>
            <a:rPr lang="fr-FR" sz="900" b="1" dirty="0">
              <a:solidFill>
                <a:srgbClr val="002060"/>
              </a:solidFill>
            </a:rPr>
            <a:t>Les Institutions Financières de Développement (IFD)</a:t>
          </a:r>
          <a:endParaRPr lang="en-US" sz="900" dirty="0">
            <a:solidFill>
              <a:srgbClr val="002060"/>
            </a:solidFill>
          </a:endParaRPr>
        </a:p>
      </dgm:t>
    </dgm:pt>
    <dgm:pt modelId="{AB66F861-0802-45D0-A828-1A6E6C02CB6E}" type="parTrans" cxnId="{3C05385B-3961-490C-A9AD-20626CD640F8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B5CB7D7B-A454-4683-B696-441EAA344CE6}" type="sibTrans" cxnId="{3C05385B-3961-490C-A9AD-20626CD640F8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6A745289-7EF3-4EFA-BDEA-F9BA1E51B5EF}">
      <dgm:prSet custT="1"/>
      <dgm:spPr/>
      <dgm:t>
        <a:bodyPr/>
        <a:lstStyle/>
        <a:p>
          <a:r>
            <a:rPr lang="fr-FR" sz="900" dirty="0">
              <a:solidFill>
                <a:srgbClr val="002060"/>
              </a:solidFill>
            </a:rPr>
            <a:t>Prendre plus de risques, intervenir dès les phases de pré-développement pour aider les pays à présenter des projets plus bancables aux investisseurs</a:t>
          </a:r>
          <a:endParaRPr lang="en-US" sz="900" dirty="0">
            <a:solidFill>
              <a:srgbClr val="002060"/>
            </a:solidFill>
          </a:endParaRPr>
        </a:p>
      </dgm:t>
    </dgm:pt>
    <dgm:pt modelId="{82EB750E-A8C0-4322-B0B7-9367DB4A56DC}" type="parTrans" cxnId="{837C969C-AE28-48A1-9B71-BF4FFED065C5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7BB36FB1-3BFD-4E25-A977-93CB52FBB319}" type="sibTrans" cxnId="{837C969C-AE28-48A1-9B71-BF4FFED065C5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54CD263D-8A4E-47B0-802E-C3C9A6445DA0}">
      <dgm:prSet custT="1"/>
      <dgm:spPr/>
      <dgm:t>
        <a:bodyPr/>
        <a:lstStyle/>
        <a:p>
          <a:r>
            <a:rPr lang="fr-FR" sz="900">
              <a:solidFill>
                <a:srgbClr val="002060"/>
              </a:solidFill>
            </a:rPr>
            <a:t>Se concentrer davantage sur la mobilisation de capitaux privés plutôt que sur le financement direct</a:t>
          </a:r>
          <a:endParaRPr lang="en-US" sz="900">
            <a:solidFill>
              <a:srgbClr val="002060"/>
            </a:solidFill>
          </a:endParaRPr>
        </a:p>
      </dgm:t>
    </dgm:pt>
    <dgm:pt modelId="{3ED7F9EB-7EF2-4B62-9111-69712F4DDDD7}" type="parTrans" cxnId="{6DEA6BC8-715A-4311-B897-380E67CF24A4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7CF8DB53-D0CB-4EE4-80AF-8900411F20C3}" type="sibTrans" cxnId="{6DEA6BC8-715A-4311-B897-380E67CF24A4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37E4259C-B120-458A-8B35-77D3B3821689}">
      <dgm:prSet custT="1"/>
      <dgm:spPr/>
      <dgm:t>
        <a:bodyPr/>
        <a:lstStyle/>
        <a:p>
          <a:r>
            <a:rPr lang="fr-FR" sz="900" b="1">
              <a:solidFill>
                <a:srgbClr val="002060"/>
              </a:solidFill>
            </a:rPr>
            <a:t>Mobilisation de capitaux privés</a:t>
          </a:r>
          <a:r>
            <a:rPr lang="fr-FR" sz="900">
              <a:solidFill>
                <a:srgbClr val="002060"/>
              </a:solidFill>
            </a:rPr>
            <a:t>: Les IFD peuvent jouer un rôle de catalyseur:</a:t>
          </a:r>
          <a:endParaRPr lang="en-US" sz="900">
            <a:solidFill>
              <a:srgbClr val="002060"/>
            </a:solidFill>
          </a:endParaRPr>
        </a:p>
      </dgm:t>
    </dgm:pt>
    <dgm:pt modelId="{0B1F7457-39BC-426B-8D4C-E02391DD57A0}" type="parTrans" cxnId="{7E1C99AD-9514-4D24-8CC3-7BE12C9C3081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5615E01E-9C7F-4EC7-933D-A35B380378FA}" type="sibTrans" cxnId="{7E1C99AD-9514-4D24-8CC3-7BE12C9C3081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2F4E5A62-4286-4EA2-BF09-EDB101D5BCFE}">
      <dgm:prSet custT="1"/>
      <dgm:spPr/>
      <dgm:t>
        <a:bodyPr/>
        <a:lstStyle/>
        <a:p>
          <a:r>
            <a:rPr lang="fr-FR" sz="900">
              <a:solidFill>
                <a:srgbClr val="002060"/>
              </a:solidFill>
            </a:rPr>
            <a:t>Garanties</a:t>
          </a:r>
          <a:endParaRPr lang="en-US" sz="900">
            <a:solidFill>
              <a:srgbClr val="002060"/>
            </a:solidFill>
          </a:endParaRPr>
        </a:p>
      </dgm:t>
    </dgm:pt>
    <dgm:pt modelId="{B6A40691-1C1F-42B3-A595-CC45F4B1F61C}" type="parTrans" cxnId="{CD1366E7-47DB-4DFE-8023-CBEA4BFC00ED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30B1BB18-F0E3-4AE6-A131-E656A87547D7}" type="sibTrans" cxnId="{CD1366E7-47DB-4DFE-8023-CBEA4BFC00ED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70CABF6E-ED7A-494C-B718-FBEE7695AD87}">
      <dgm:prSet custT="1"/>
      <dgm:spPr/>
      <dgm:t>
        <a:bodyPr/>
        <a:lstStyle/>
        <a:p>
          <a:r>
            <a:rPr lang="fr-FR" sz="900">
              <a:solidFill>
                <a:srgbClr val="002060"/>
              </a:solidFill>
            </a:rPr>
            <a:t>Partage des risques</a:t>
          </a:r>
          <a:endParaRPr lang="en-US" sz="900">
            <a:solidFill>
              <a:srgbClr val="002060"/>
            </a:solidFill>
          </a:endParaRPr>
        </a:p>
      </dgm:t>
    </dgm:pt>
    <dgm:pt modelId="{CD431075-B8F2-436A-B398-7DC01EFA579A}" type="parTrans" cxnId="{2D1A5756-21B5-48F0-8770-74D96B0920DD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6D5C16FF-4A7F-4A58-8D71-7DF78A68FAC2}" type="sibTrans" cxnId="{2D1A5756-21B5-48F0-8770-74D96B0920DD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A9978279-6949-42A7-855A-CA4EDB57858F}">
      <dgm:prSet custT="1"/>
      <dgm:spPr/>
      <dgm:t>
        <a:bodyPr/>
        <a:lstStyle/>
        <a:p>
          <a:r>
            <a:rPr lang="fr-FR" sz="900" dirty="0">
              <a:solidFill>
                <a:srgbClr val="002060"/>
              </a:solidFill>
            </a:rPr>
            <a:t>Couverture du risque de change afin de limiter les conséquences du change sur les retours d’investissements</a:t>
          </a:r>
          <a:endParaRPr lang="en-US" sz="900" dirty="0">
            <a:solidFill>
              <a:srgbClr val="002060"/>
            </a:solidFill>
          </a:endParaRPr>
        </a:p>
      </dgm:t>
    </dgm:pt>
    <dgm:pt modelId="{EF2355D9-6CEF-4F6E-9B92-54F1EB10AC57}" type="parTrans" cxnId="{2D7A544E-EF6A-4757-94B3-9C110F813B2F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C76D19A4-12C5-42BA-97BF-FA284D96CAF9}" type="sibTrans" cxnId="{2D7A544E-EF6A-4757-94B3-9C110F813B2F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D9B198F1-F415-482E-9503-8E21D1F80FC8}">
      <dgm:prSet custT="1"/>
      <dgm:spPr/>
      <dgm:t>
        <a:bodyPr/>
        <a:lstStyle/>
        <a:p>
          <a:r>
            <a:rPr lang="fr-FR" sz="900" b="1" dirty="0">
              <a:solidFill>
                <a:srgbClr val="002060"/>
              </a:solidFill>
            </a:rPr>
            <a:t>Gouvernements</a:t>
          </a:r>
          <a:endParaRPr lang="en-US" sz="900" dirty="0">
            <a:solidFill>
              <a:srgbClr val="002060"/>
            </a:solidFill>
          </a:endParaRPr>
        </a:p>
      </dgm:t>
    </dgm:pt>
    <dgm:pt modelId="{BFCA261F-B318-4D31-BB33-F720BAD058ED}" type="sibTrans" cxnId="{8F722836-1292-431C-90D9-CB2472C01309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03E6028B-C848-4965-8F75-C38AC8FB613A}" type="parTrans" cxnId="{8F722836-1292-431C-90D9-CB2472C01309}">
      <dgm:prSet/>
      <dgm:spPr/>
      <dgm:t>
        <a:bodyPr/>
        <a:lstStyle/>
        <a:p>
          <a:endParaRPr lang="en-US" sz="2000">
            <a:solidFill>
              <a:srgbClr val="002060"/>
            </a:solidFill>
          </a:endParaRPr>
        </a:p>
      </dgm:t>
    </dgm:pt>
    <dgm:pt modelId="{A986EE44-3F77-4756-B079-D23C0980FB13}">
      <dgm:prSet custT="1"/>
      <dgm:spPr/>
      <dgm:t>
        <a:bodyPr/>
        <a:lstStyle/>
        <a:p>
          <a:r>
            <a:rPr lang="fr-FR" sz="900" dirty="0">
              <a:solidFill>
                <a:srgbClr val="002060"/>
              </a:solidFill>
            </a:rPr>
            <a:t>Œuvrer pour la mise en place d’un cadre règlementaire favorisant l’afflux de capitaux</a:t>
          </a:r>
          <a:endParaRPr lang="en-US" sz="900" dirty="0">
            <a:solidFill>
              <a:srgbClr val="002060"/>
            </a:solidFill>
          </a:endParaRPr>
        </a:p>
      </dgm:t>
    </dgm:pt>
    <dgm:pt modelId="{8111AD87-13A4-4BA5-9E77-842BEB62CB62}" type="sibTrans" cxnId="{392CFDE0-3C91-4C26-A996-C1F8169E6904}">
      <dgm:prSet/>
      <dgm:spPr/>
      <dgm:t>
        <a:bodyPr/>
        <a:lstStyle/>
        <a:p>
          <a:endParaRPr lang="en-GB" sz="2000">
            <a:solidFill>
              <a:srgbClr val="002060"/>
            </a:solidFill>
          </a:endParaRPr>
        </a:p>
      </dgm:t>
    </dgm:pt>
    <dgm:pt modelId="{39C2CA35-FB7E-4351-A864-FE29E724B46D}" type="parTrans" cxnId="{392CFDE0-3C91-4C26-A996-C1F8169E6904}">
      <dgm:prSet/>
      <dgm:spPr/>
      <dgm:t>
        <a:bodyPr/>
        <a:lstStyle/>
        <a:p>
          <a:endParaRPr lang="en-GB" sz="2000">
            <a:solidFill>
              <a:srgbClr val="002060"/>
            </a:solidFill>
          </a:endParaRPr>
        </a:p>
      </dgm:t>
    </dgm:pt>
    <dgm:pt modelId="{DF7B484A-02E1-4971-B79F-C46509DF32FE}" type="pres">
      <dgm:prSet presAssocID="{E009F7CE-1AB5-4945-A439-26CCCCBDEB4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0DF2C20-BA92-4501-B6D3-4A4178C229DE}" type="pres">
      <dgm:prSet presAssocID="{D9B198F1-F415-482E-9503-8E21D1F80FC8}" presName="hierRoot1" presStyleCnt="0">
        <dgm:presLayoutVars>
          <dgm:hierBranch val="init"/>
        </dgm:presLayoutVars>
      </dgm:prSet>
      <dgm:spPr/>
    </dgm:pt>
    <dgm:pt modelId="{842C79A9-4093-4500-BB92-04338F976023}" type="pres">
      <dgm:prSet presAssocID="{D9B198F1-F415-482E-9503-8E21D1F80FC8}" presName="rootComposite1" presStyleCnt="0"/>
      <dgm:spPr/>
    </dgm:pt>
    <dgm:pt modelId="{D1EC2EDC-7CE4-4336-B80F-A2B894C874CB}" type="pres">
      <dgm:prSet presAssocID="{D9B198F1-F415-482E-9503-8E21D1F80FC8}" presName="rootText1" presStyleLbl="node0" presStyleIdx="0" presStyleCnt="3">
        <dgm:presLayoutVars>
          <dgm:chPref val="3"/>
        </dgm:presLayoutVars>
      </dgm:prSet>
      <dgm:spPr/>
    </dgm:pt>
    <dgm:pt modelId="{9A85B0A7-42DE-41F0-9B65-2927155BE7D1}" type="pres">
      <dgm:prSet presAssocID="{D9B198F1-F415-482E-9503-8E21D1F80FC8}" presName="rootConnector1" presStyleLbl="node1" presStyleIdx="0" presStyleCnt="0"/>
      <dgm:spPr/>
    </dgm:pt>
    <dgm:pt modelId="{CDB247B1-CD03-4A86-A209-26492B7C6AF8}" type="pres">
      <dgm:prSet presAssocID="{D9B198F1-F415-482E-9503-8E21D1F80FC8}" presName="hierChild2" presStyleCnt="0"/>
      <dgm:spPr/>
    </dgm:pt>
    <dgm:pt modelId="{2B6B25A2-4875-46B5-B770-069CA5CDE435}" type="pres">
      <dgm:prSet presAssocID="{39C2CA35-FB7E-4351-A864-FE29E724B46D}" presName="Name64" presStyleLbl="parChTrans1D2" presStyleIdx="0" presStyleCnt="6"/>
      <dgm:spPr/>
    </dgm:pt>
    <dgm:pt modelId="{87D32EEA-3288-4A0C-A329-42F19A87C55C}" type="pres">
      <dgm:prSet presAssocID="{A986EE44-3F77-4756-B079-D23C0980FB13}" presName="hierRoot2" presStyleCnt="0">
        <dgm:presLayoutVars>
          <dgm:hierBranch val="init"/>
        </dgm:presLayoutVars>
      </dgm:prSet>
      <dgm:spPr/>
    </dgm:pt>
    <dgm:pt modelId="{9055AC23-B061-40D3-B14E-A9B58B34B392}" type="pres">
      <dgm:prSet presAssocID="{A986EE44-3F77-4756-B079-D23C0980FB13}" presName="rootComposite" presStyleCnt="0"/>
      <dgm:spPr/>
    </dgm:pt>
    <dgm:pt modelId="{F71E3B27-3F6B-4335-85B7-6032F45F7D99}" type="pres">
      <dgm:prSet presAssocID="{A986EE44-3F77-4756-B079-D23C0980FB13}" presName="rootText" presStyleLbl="node2" presStyleIdx="0" presStyleCnt="6" custLinFactNeighborX="711" custLinFactNeighborY="2410">
        <dgm:presLayoutVars>
          <dgm:chPref val="3"/>
        </dgm:presLayoutVars>
      </dgm:prSet>
      <dgm:spPr/>
    </dgm:pt>
    <dgm:pt modelId="{35E66969-0B88-463C-85B4-055C738184E1}" type="pres">
      <dgm:prSet presAssocID="{A986EE44-3F77-4756-B079-D23C0980FB13}" presName="rootConnector" presStyleLbl="node2" presStyleIdx="0" presStyleCnt="6"/>
      <dgm:spPr/>
    </dgm:pt>
    <dgm:pt modelId="{23197ECB-28F0-4894-80BB-EA9B78124849}" type="pres">
      <dgm:prSet presAssocID="{A986EE44-3F77-4756-B079-D23C0980FB13}" presName="hierChild4" presStyleCnt="0"/>
      <dgm:spPr/>
    </dgm:pt>
    <dgm:pt modelId="{267530AF-621C-4EB2-8725-892B011BD2FF}" type="pres">
      <dgm:prSet presAssocID="{A986EE44-3F77-4756-B079-D23C0980FB13}" presName="hierChild5" presStyleCnt="0"/>
      <dgm:spPr/>
    </dgm:pt>
    <dgm:pt modelId="{5EBADA97-1ABD-4CBE-85B0-DC64754E664E}" type="pres">
      <dgm:prSet presAssocID="{D9B198F1-F415-482E-9503-8E21D1F80FC8}" presName="hierChild3" presStyleCnt="0"/>
      <dgm:spPr/>
    </dgm:pt>
    <dgm:pt modelId="{B453C603-2A0D-4CEC-91AD-ACB1B9902521}" type="pres">
      <dgm:prSet presAssocID="{23189C6B-72D7-40D7-A3D4-880BF61DA739}" presName="hierRoot1" presStyleCnt="0">
        <dgm:presLayoutVars>
          <dgm:hierBranch val="init"/>
        </dgm:presLayoutVars>
      </dgm:prSet>
      <dgm:spPr/>
    </dgm:pt>
    <dgm:pt modelId="{81FDA621-06F7-4E4B-A319-A3428A3FC465}" type="pres">
      <dgm:prSet presAssocID="{23189C6B-72D7-40D7-A3D4-880BF61DA739}" presName="rootComposite1" presStyleCnt="0"/>
      <dgm:spPr/>
    </dgm:pt>
    <dgm:pt modelId="{B974A46B-2637-4E1C-9A9B-AD59904DF429}" type="pres">
      <dgm:prSet presAssocID="{23189C6B-72D7-40D7-A3D4-880BF61DA739}" presName="rootText1" presStyleLbl="node0" presStyleIdx="1" presStyleCnt="3">
        <dgm:presLayoutVars>
          <dgm:chPref val="3"/>
        </dgm:presLayoutVars>
      </dgm:prSet>
      <dgm:spPr/>
    </dgm:pt>
    <dgm:pt modelId="{94114387-D3F4-41E5-8210-45F3493969B1}" type="pres">
      <dgm:prSet presAssocID="{23189C6B-72D7-40D7-A3D4-880BF61DA739}" presName="rootConnector1" presStyleLbl="node1" presStyleIdx="0" presStyleCnt="0"/>
      <dgm:spPr/>
    </dgm:pt>
    <dgm:pt modelId="{1810699B-CEDA-44DD-ABB5-FF8D604BBF2A}" type="pres">
      <dgm:prSet presAssocID="{23189C6B-72D7-40D7-A3D4-880BF61DA739}" presName="hierChild2" presStyleCnt="0"/>
      <dgm:spPr/>
    </dgm:pt>
    <dgm:pt modelId="{30A0DEE0-117E-44C2-BCC8-FE25074B28C3}" type="pres">
      <dgm:prSet presAssocID="{82EB750E-A8C0-4322-B0B7-9367DB4A56DC}" presName="Name64" presStyleLbl="parChTrans1D2" presStyleIdx="1" presStyleCnt="6"/>
      <dgm:spPr/>
    </dgm:pt>
    <dgm:pt modelId="{3DB38CCD-8D07-4257-A3FA-695785E8B889}" type="pres">
      <dgm:prSet presAssocID="{6A745289-7EF3-4EFA-BDEA-F9BA1E51B5EF}" presName="hierRoot2" presStyleCnt="0">
        <dgm:presLayoutVars>
          <dgm:hierBranch val="init"/>
        </dgm:presLayoutVars>
      </dgm:prSet>
      <dgm:spPr/>
    </dgm:pt>
    <dgm:pt modelId="{408EF04C-EE9E-46C9-9545-47357EB294E4}" type="pres">
      <dgm:prSet presAssocID="{6A745289-7EF3-4EFA-BDEA-F9BA1E51B5EF}" presName="rootComposite" presStyleCnt="0"/>
      <dgm:spPr/>
    </dgm:pt>
    <dgm:pt modelId="{B5BAA0FB-0ECC-414E-BFB3-00DF6965512C}" type="pres">
      <dgm:prSet presAssocID="{6A745289-7EF3-4EFA-BDEA-F9BA1E51B5EF}" presName="rootText" presStyleLbl="node2" presStyleIdx="1" presStyleCnt="6">
        <dgm:presLayoutVars>
          <dgm:chPref val="3"/>
        </dgm:presLayoutVars>
      </dgm:prSet>
      <dgm:spPr/>
    </dgm:pt>
    <dgm:pt modelId="{9C097DDD-49A9-4E93-8AAF-875BA685C1C7}" type="pres">
      <dgm:prSet presAssocID="{6A745289-7EF3-4EFA-BDEA-F9BA1E51B5EF}" presName="rootConnector" presStyleLbl="node2" presStyleIdx="1" presStyleCnt="6"/>
      <dgm:spPr/>
    </dgm:pt>
    <dgm:pt modelId="{94A63549-24A1-4B82-909B-CDF737EC0C9F}" type="pres">
      <dgm:prSet presAssocID="{6A745289-7EF3-4EFA-BDEA-F9BA1E51B5EF}" presName="hierChild4" presStyleCnt="0"/>
      <dgm:spPr/>
    </dgm:pt>
    <dgm:pt modelId="{E55676A2-2CEE-48AE-960F-2BE56F974109}" type="pres">
      <dgm:prSet presAssocID="{6A745289-7EF3-4EFA-BDEA-F9BA1E51B5EF}" presName="hierChild5" presStyleCnt="0"/>
      <dgm:spPr/>
    </dgm:pt>
    <dgm:pt modelId="{0E44B490-B7F6-40E2-8D1E-40D0DEB45DBF}" type="pres">
      <dgm:prSet presAssocID="{3ED7F9EB-7EF2-4B62-9111-69712F4DDDD7}" presName="Name64" presStyleLbl="parChTrans1D2" presStyleIdx="2" presStyleCnt="6"/>
      <dgm:spPr/>
    </dgm:pt>
    <dgm:pt modelId="{3B63754F-E733-417C-94F3-5DECC97873BA}" type="pres">
      <dgm:prSet presAssocID="{54CD263D-8A4E-47B0-802E-C3C9A6445DA0}" presName="hierRoot2" presStyleCnt="0">
        <dgm:presLayoutVars>
          <dgm:hierBranch val="init"/>
        </dgm:presLayoutVars>
      </dgm:prSet>
      <dgm:spPr/>
    </dgm:pt>
    <dgm:pt modelId="{BFEB8E13-494E-4D07-9F32-38B685582AE9}" type="pres">
      <dgm:prSet presAssocID="{54CD263D-8A4E-47B0-802E-C3C9A6445DA0}" presName="rootComposite" presStyleCnt="0"/>
      <dgm:spPr/>
    </dgm:pt>
    <dgm:pt modelId="{5ADCBE76-209C-410C-A08D-41857BE50390}" type="pres">
      <dgm:prSet presAssocID="{54CD263D-8A4E-47B0-802E-C3C9A6445DA0}" presName="rootText" presStyleLbl="node2" presStyleIdx="2" presStyleCnt="6">
        <dgm:presLayoutVars>
          <dgm:chPref val="3"/>
        </dgm:presLayoutVars>
      </dgm:prSet>
      <dgm:spPr/>
    </dgm:pt>
    <dgm:pt modelId="{F5303DFA-6B92-4EA0-B006-D088238E3580}" type="pres">
      <dgm:prSet presAssocID="{54CD263D-8A4E-47B0-802E-C3C9A6445DA0}" presName="rootConnector" presStyleLbl="node2" presStyleIdx="2" presStyleCnt="6"/>
      <dgm:spPr/>
    </dgm:pt>
    <dgm:pt modelId="{3B64CBFD-D8E8-40EE-B45A-E6CAE2304B96}" type="pres">
      <dgm:prSet presAssocID="{54CD263D-8A4E-47B0-802E-C3C9A6445DA0}" presName="hierChild4" presStyleCnt="0"/>
      <dgm:spPr/>
    </dgm:pt>
    <dgm:pt modelId="{F603F511-66F5-4495-8AC6-514128769EE2}" type="pres">
      <dgm:prSet presAssocID="{54CD263D-8A4E-47B0-802E-C3C9A6445DA0}" presName="hierChild5" presStyleCnt="0"/>
      <dgm:spPr/>
    </dgm:pt>
    <dgm:pt modelId="{11328A0C-CB87-49E2-9B2A-C876A9E34363}" type="pres">
      <dgm:prSet presAssocID="{23189C6B-72D7-40D7-A3D4-880BF61DA739}" presName="hierChild3" presStyleCnt="0"/>
      <dgm:spPr/>
    </dgm:pt>
    <dgm:pt modelId="{FEF1D866-B280-424B-9C1B-43670105F223}" type="pres">
      <dgm:prSet presAssocID="{37E4259C-B120-458A-8B35-77D3B3821689}" presName="hierRoot1" presStyleCnt="0">
        <dgm:presLayoutVars>
          <dgm:hierBranch val="init"/>
        </dgm:presLayoutVars>
      </dgm:prSet>
      <dgm:spPr/>
    </dgm:pt>
    <dgm:pt modelId="{D96EBFA4-2F5C-4DF2-9DC5-93BF3A293F12}" type="pres">
      <dgm:prSet presAssocID="{37E4259C-B120-458A-8B35-77D3B3821689}" presName="rootComposite1" presStyleCnt="0"/>
      <dgm:spPr/>
    </dgm:pt>
    <dgm:pt modelId="{28724978-76A6-443E-849E-2A907E859384}" type="pres">
      <dgm:prSet presAssocID="{37E4259C-B120-458A-8B35-77D3B3821689}" presName="rootText1" presStyleLbl="node0" presStyleIdx="2" presStyleCnt="3">
        <dgm:presLayoutVars>
          <dgm:chPref val="3"/>
        </dgm:presLayoutVars>
      </dgm:prSet>
      <dgm:spPr/>
    </dgm:pt>
    <dgm:pt modelId="{A06FD828-6D88-471B-AEA6-852A81651169}" type="pres">
      <dgm:prSet presAssocID="{37E4259C-B120-458A-8B35-77D3B3821689}" presName="rootConnector1" presStyleLbl="node1" presStyleIdx="0" presStyleCnt="0"/>
      <dgm:spPr/>
    </dgm:pt>
    <dgm:pt modelId="{C5B2F315-F921-44CB-92AE-A49D902FA301}" type="pres">
      <dgm:prSet presAssocID="{37E4259C-B120-458A-8B35-77D3B3821689}" presName="hierChild2" presStyleCnt="0"/>
      <dgm:spPr/>
    </dgm:pt>
    <dgm:pt modelId="{D94E40B5-0F11-446A-BDE2-75F7DAF4214F}" type="pres">
      <dgm:prSet presAssocID="{B6A40691-1C1F-42B3-A595-CC45F4B1F61C}" presName="Name64" presStyleLbl="parChTrans1D2" presStyleIdx="3" presStyleCnt="6"/>
      <dgm:spPr/>
    </dgm:pt>
    <dgm:pt modelId="{335F804C-F88A-4278-B965-56FAB8B0ED8C}" type="pres">
      <dgm:prSet presAssocID="{2F4E5A62-4286-4EA2-BF09-EDB101D5BCFE}" presName="hierRoot2" presStyleCnt="0">
        <dgm:presLayoutVars>
          <dgm:hierBranch val="init"/>
        </dgm:presLayoutVars>
      </dgm:prSet>
      <dgm:spPr/>
    </dgm:pt>
    <dgm:pt modelId="{673E1067-5ED7-401D-9234-D5C63700AC98}" type="pres">
      <dgm:prSet presAssocID="{2F4E5A62-4286-4EA2-BF09-EDB101D5BCFE}" presName="rootComposite" presStyleCnt="0"/>
      <dgm:spPr/>
    </dgm:pt>
    <dgm:pt modelId="{B5C7C410-1F9C-4373-B39B-8AA67EC73BCD}" type="pres">
      <dgm:prSet presAssocID="{2F4E5A62-4286-4EA2-BF09-EDB101D5BCFE}" presName="rootText" presStyleLbl="node2" presStyleIdx="3" presStyleCnt="6">
        <dgm:presLayoutVars>
          <dgm:chPref val="3"/>
        </dgm:presLayoutVars>
      </dgm:prSet>
      <dgm:spPr/>
    </dgm:pt>
    <dgm:pt modelId="{5F452380-B269-462D-91AB-77E2FD5CAF4B}" type="pres">
      <dgm:prSet presAssocID="{2F4E5A62-4286-4EA2-BF09-EDB101D5BCFE}" presName="rootConnector" presStyleLbl="node2" presStyleIdx="3" presStyleCnt="6"/>
      <dgm:spPr/>
    </dgm:pt>
    <dgm:pt modelId="{98389B30-5058-4CD1-BBB0-87DA7E80FB46}" type="pres">
      <dgm:prSet presAssocID="{2F4E5A62-4286-4EA2-BF09-EDB101D5BCFE}" presName="hierChild4" presStyleCnt="0"/>
      <dgm:spPr/>
    </dgm:pt>
    <dgm:pt modelId="{DC0ACC92-803B-49AE-8008-8DB49BFD3756}" type="pres">
      <dgm:prSet presAssocID="{2F4E5A62-4286-4EA2-BF09-EDB101D5BCFE}" presName="hierChild5" presStyleCnt="0"/>
      <dgm:spPr/>
    </dgm:pt>
    <dgm:pt modelId="{ACAED7BA-EC9F-45A0-A324-F60F9B194B80}" type="pres">
      <dgm:prSet presAssocID="{CD431075-B8F2-436A-B398-7DC01EFA579A}" presName="Name64" presStyleLbl="parChTrans1D2" presStyleIdx="4" presStyleCnt="6"/>
      <dgm:spPr/>
    </dgm:pt>
    <dgm:pt modelId="{BFBF32B7-664F-49DB-BCD3-4213056D3E34}" type="pres">
      <dgm:prSet presAssocID="{70CABF6E-ED7A-494C-B718-FBEE7695AD87}" presName="hierRoot2" presStyleCnt="0">
        <dgm:presLayoutVars>
          <dgm:hierBranch val="init"/>
        </dgm:presLayoutVars>
      </dgm:prSet>
      <dgm:spPr/>
    </dgm:pt>
    <dgm:pt modelId="{E44C9794-E310-44FB-BAB1-E374E5B0E3A9}" type="pres">
      <dgm:prSet presAssocID="{70CABF6E-ED7A-494C-B718-FBEE7695AD87}" presName="rootComposite" presStyleCnt="0"/>
      <dgm:spPr/>
    </dgm:pt>
    <dgm:pt modelId="{BED4FFAE-D852-4D61-9E34-DFE1704B923A}" type="pres">
      <dgm:prSet presAssocID="{70CABF6E-ED7A-494C-B718-FBEE7695AD87}" presName="rootText" presStyleLbl="node2" presStyleIdx="4" presStyleCnt="6">
        <dgm:presLayoutVars>
          <dgm:chPref val="3"/>
        </dgm:presLayoutVars>
      </dgm:prSet>
      <dgm:spPr/>
    </dgm:pt>
    <dgm:pt modelId="{95D3B949-BE7D-4D6E-A40C-A87227025C6A}" type="pres">
      <dgm:prSet presAssocID="{70CABF6E-ED7A-494C-B718-FBEE7695AD87}" presName="rootConnector" presStyleLbl="node2" presStyleIdx="4" presStyleCnt="6"/>
      <dgm:spPr/>
    </dgm:pt>
    <dgm:pt modelId="{E8904ADA-9B29-4EE0-AB8F-2F21107EBF9A}" type="pres">
      <dgm:prSet presAssocID="{70CABF6E-ED7A-494C-B718-FBEE7695AD87}" presName="hierChild4" presStyleCnt="0"/>
      <dgm:spPr/>
    </dgm:pt>
    <dgm:pt modelId="{72C5D288-8EFB-4EE8-BAC3-154C5E585054}" type="pres">
      <dgm:prSet presAssocID="{70CABF6E-ED7A-494C-B718-FBEE7695AD87}" presName="hierChild5" presStyleCnt="0"/>
      <dgm:spPr/>
    </dgm:pt>
    <dgm:pt modelId="{B3E381B9-A528-4F6C-99A8-F97812156680}" type="pres">
      <dgm:prSet presAssocID="{EF2355D9-6CEF-4F6E-9B92-54F1EB10AC57}" presName="Name64" presStyleLbl="parChTrans1D2" presStyleIdx="5" presStyleCnt="6"/>
      <dgm:spPr/>
    </dgm:pt>
    <dgm:pt modelId="{4B028242-55F5-4475-8D0C-88681CA19B96}" type="pres">
      <dgm:prSet presAssocID="{A9978279-6949-42A7-855A-CA4EDB57858F}" presName="hierRoot2" presStyleCnt="0">
        <dgm:presLayoutVars>
          <dgm:hierBranch val="init"/>
        </dgm:presLayoutVars>
      </dgm:prSet>
      <dgm:spPr/>
    </dgm:pt>
    <dgm:pt modelId="{5A33532E-3DCF-465C-AB19-72C953C71D49}" type="pres">
      <dgm:prSet presAssocID="{A9978279-6949-42A7-855A-CA4EDB57858F}" presName="rootComposite" presStyleCnt="0"/>
      <dgm:spPr/>
    </dgm:pt>
    <dgm:pt modelId="{069BFE23-E18F-4155-864B-1E8465BDCBCF}" type="pres">
      <dgm:prSet presAssocID="{A9978279-6949-42A7-855A-CA4EDB57858F}" presName="rootText" presStyleLbl="node2" presStyleIdx="5" presStyleCnt="6">
        <dgm:presLayoutVars>
          <dgm:chPref val="3"/>
        </dgm:presLayoutVars>
      </dgm:prSet>
      <dgm:spPr/>
    </dgm:pt>
    <dgm:pt modelId="{AAC76EB1-0E3B-4051-B5A2-21D239C8C1F7}" type="pres">
      <dgm:prSet presAssocID="{A9978279-6949-42A7-855A-CA4EDB57858F}" presName="rootConnector" presStyleLbl="node2" presStyleIdx="5" presStyleCnt="6"/>
      <dgm:spPr/>
    </dgm:pt>
    <dgm:pt modelId="{8D192DAC-A01A-4DE2-8CF3-AD72D95FA531}" type="pres">
      <dgm:prSet presAssocID="{A9978279-6949-42A7-855A-CA4EDB57858F}" presName="hierChild4" presStyleCnt="0"/>
      <dgm:spPr/>
    </dgm:pt>
    <dgm:pt modelId="{B8EF801E-BC48-4627-A72F-F55F828661C9}" type="pres">
      <dgm:prSet presAssocID="{A9978279-6949-42A7-855A-CA4EDB57858F}" presName="hierChild5" presStyleCnt="0"/>
      <dgm:spPr/>
    </dgm:pt>
    <dgm:pt modelId="{8E88BC13-EBA1-4278-A7DB-F622BD55FF8A}" type="pres">
      <dgm:prSet presAssocID="{37E4259C-B120-458A-8B35-77D3B3821689}" presName="hierChild3" presStyleCnt="0"/>
      <dgm:spPr/>
    </dgm:pt>
  </dgm:ptLst>
  <dgm:cxnLst>
    <dgm:cxn modelId="{340C1C05-47F4-4F44-9012-1C72ADB50547}" type="presOf" srcId="{3ED7F9EB-7EF2-4B62-9111-69712F4DDDD7}" destId="{0E44B490-B7F6-40E2-8D1E-40D0DEB45DBF}" srcOrd="0" destOrd="0" presId="urn:microsoft.com/office/officeart/2009/3/layout/HorizontalOrganizationChart"/>
    <dgm:cxn modelId="{4BDF9606-1D8E-450D-B088-B80175481594}" type="presOf" srcId="{2F4E5A62-4286-4EA2-BF09-EDB101D5BCFE}" destId="{B5C7C410-1F9C-4373-B39B-8AA67EC73BCD}" srcOrd="0" destOrd="0" presId="urn:microsoft.com/office/officeart/2009/3/layout/HorizontalOrganizationChart"/>
    <dgm:cxn modelId="{CBF37E25-7614-4234-80CA-CE21AD6EB820}" type="presOf" srcId="{D9B198F1-F415-482E-9503-8E21D1F80FC8}" destId="{D1EC2EDC-7CE4-4336-B80F-A2B894C874CB}" srcOrd="0" destOrd="0" presId="urn:microsoft.com/office/officeart/2009/3/layout/HorizontalOrganizationChart"/>
    <dgm:cxn modelId="{96AE4D2C-CBD0-4D2D-BA69-A2E492CAAECA}" type="presOf" srcId="{E009F7CE-1AB5-4945-A439-26CCCCBDEB41}" destId="{DF7B484A-02E1-4971-B79F-C46509DF32FE}" srcOrd="0" destOrd="0" presId="urn:microsoft.com/office/officeart/2009/3/layout/HorizontalOrganizationChart"/>
    <dgm:cxn modelId="{8D59DB2D-D6C1-4FE2-93A6-EAEC00E0532E}" type="presOf" srcId="{B6A40691-1C1F-42B3-A595-CC45F4B1F61C}" destId="{D94E40B5-0F11-446A-BDE2-75F7DAF4214F}" srcOrd="0" destOrd="0" presId="urn:microsoft.com/office/officeart/2009/3/layout/HorizontalOrganizationChart"/>
    <dgm:cxn modelId="{07CC1931-FB55-48F1-A2FD-2A5A304E274D}" type="presOf" srcId="{6A745289-7EF3-4EFA-BDEA-F9BA1E51B5EF}" destId="{9C097DDD-49A9-4E93-8AAF-875BA685C1C7}" srcOrd="1" destOrd="0" presId="urn:microsoft.com/office/officeart/2009/3/layout/HorizontalOrganizationChart"/>
    <dgm:cxn modelId="{8F722836-1292-431C-90D9-CB2472C01309}" srcId="{E009F7CE-1AB5-4945-A439-26CCCCBDEB41}" destId="{D9B198F1-F415-482E-9503-8E21D1F80FC8}" srcOrd="0" destOrd="0" parTransId="{03E6028B-C848-4965-8F75-C38AC8FB613A}" sibTransId="{BFCA261F-B318-4D31-BB33-F720BAD058ED}"/>
    <dgm:cxn modelId="{3C05385B-3961-490C-A9AD-20626CD640F8}" srcId="{E009F7CE-1AB5-4945-A439-26CCCCBDEB41}" destId="{23189C6B-72D7-40D7-A3D4-880BF61DA739}" srcOrd="1" destOrd="0" parTransId="{AB66F861-0802-45D0-A828-1A6E6C02CB6E}" sibTransId="{B5CB7D7B-A454-4683-B696-441EAA344CE6}"/>
    <dgm:cxn modelId="{93FDFA63-FC73-4FE2-A59D-5B39667D1C06}" type="presOf" srcId="{6A745289-7EF3-4EFA-BDEA-F9BA1E51B5EF}" destId="{B5BAA0FB-0ECC-414E-BFB3-00DF6965512C}" srcOrd="0" destOrd="0" presId="urn:microsoft.com/office/officeart/2009/3/layout/HorizontalOrganizationChart"/>
    <dgm:cxn modelId="{87FCFE43-56D6-4BD1-A68F-D40F44FD800A}" type="presOf" srcId="{39C2CA35-FB7E-4351-A864-FE29E724B46D}" destId="{2B6B25A2-4875-46B5-B770-069CA5CDE435}" srcOrd="0" destOrd="0" presId="urn:microsoft.com/office/officeart/2009/3/layout/HorizontalOrganizationChart"/>
    <dgm:cxn modelId="{3DCA276B-9EB2-4757-ADDB-D452A97488FF}" type="presOf" srcId="{23189C6B-72D7-40D7-A3D4-880BF61DA739}" destId="{B974A46B-2637-4E1C-9A9B-AD59904DF429}" srcOrd="0" destOrd="0" presId="urn:microsoft.com/office/officeart/2009/3/layout/HorizontalOrganizationChart"/>
    <dgm:cxn modelId="{2D7A544E-EF6A-4757-94B3-9C110F813B2F}" srcId="{37E4259C-B120-458A-8B35-77D3B3821689}" destId="{A9978279-6949-42A7-855A-CA4EDB57858F}" srcOrd="2" destOrd="0" parTransId="{EF2355D9-6CEF-4F6E-9B92-54F1EB10AC57}" sibTransId="{C76D19A4-12C5-42BA-97BF-FA284D96CAF9}"/>
    <dgm:cxn modelId="{9E9AD471-0B9C-432E-897E-12FD88E1115A}" type="presOf" srcId="{70CABF6E-ED7A-494C-B718-FBEE7695AD87}" destId="{BED4FFAE-D852-4D61-9E34-DFE1704B923A}" srcOrd="0" destOrd="0" presId="urn:microsoft.com/office/officeart/2009/3/layout/HorizontalOrganizationChart"/>
    <dgm:cxn modelId="{19C54774-C89F-4C4D-9652-6DD6CF213A29}" type="presOf" srcId="{CD431075-B8F2-436A-B398-7DC01EFA579A}" destId="{ACAED7BA-EC9F-45A0-A324-F60F9B194B80}" srcOrd="0" destOrd="0" presId="urn:microsoft.com/office/officeart/2009/3/layout/HorizontalOrganizationChart"/>
    <dgm:cxn modelId="{2D1A5756-21B5-48F0-8770-74D96B0920DD}" srcId="{37E4259C-B120-458A-8B35-77D3B3821689}" destId="{70CABF6E-ED7A-494C-B718-FBEE7695AD87}" srcOrd="1" destOrd="0" parTransId="{CD431075-B8F2-436A-B398-7DC01EFA579A}" sibTransId="{6D5C16FF-4A7F-4A58-8D71-7DF78A68FAC2}"/>
    <dgm:cxn modelId="{A785357F-10DC-4289-836E-57705BC4BC5A}" type="presOf" srcId="{54CD263D-8A4E-47B0-802E-C3C9A6445DA0}" destId="{F5303DFA-6B92-4EA0-B006-D088238E3580}" srcOrd="1" destOrd="0" presId="urn:microsoft.com/office/officeart/2009/3/layout/HorizontalOrganizationChart"/>
    <dgm:cxn modelId="{22CD8B8D-B6C6-4CFD-9E79-C150F3E83765}" type="presOf" srcId="{A986EE44-3F77-4756-B079-D23C0980FB13}" destId="{35E66969-0B88-463C-85B4-055C738184E1}" srcOrd="1" destOrd="0" presId="urn:microsoft.com/office/officeart/2009/3/layout/HorizontalOrganizationChart"/>
    <dgm:cxn modelId="{21F7D891-7D08-42F6-B4A6-B3FC12A5B66B}" type="presOf" srcId="{37E4259C-B120-458A-8B35-77D3B3821689}" destId="{28724978-76A6-443E-849E-2A907E859384}" srcOrd="0" destOrd="0" presId="urn:microsoft.com/office/officeart/2009/3/layout/HorizontalOrganizationChart"/>
    <dgm:cxn modelId="{837C969C-AE28-48A1-9B71-BF4FFED065C5}" srcId="{23189C6B-72D7-40D7-A3D4-880BF61DA739}" destId="{6A745289-7EF3-4EFA-BDEA-F9BA1E51B5EF}" srcOrd="0" destOrd="0" parTransId="{82EB750E-A8C0-4322-B0B7-9367DB4A56DC}" sibTransId="{7BB36FB1-3BFD-4E25-A977-93CB52FBB319}"/>
    <dgm:cxn modelId="{EBFBBDA1-E13F-4F99-913E-0D370ED0B57A}" type="presOf" srcId="{82EB750E-A8C0-4322-B0B7-9367DB4A56DC}" destId="{30A0DEE0-117E-44C2-BCC8-FE25074B28C3}" srcOrd="0" destOrd="0" presId="urn:microsoft.com/office/officeart/2009/3/layout/HorizontalOrganizationChart"/>
    <dgm:cxn modelId="{96A198A3-33A3-4C1D-9C39-71D643FCF442}" type="presOf" srcId="{23189C6B-72D7-40D7-A3D4-880BF61DA739}" destId="{94114387-D3F4-41E5-8210-45F3493969B1}" srcOrd="1" destOrd="0" presId="urn:microsoft.com/office/officeart/2009/3/layout/HorizontalOrganizationChart"/>
    <dgm:cxn modelId="{7E1C99AD-9514-4D24-8CC3-7BE12C9C3081}" srcId="{E009F7CE-1AB5-4945-A439-26CCCCBDEB41}" destId="{37E4259C-B120-458A-8B35-77D3B3821689}" srcOrd="2" destOrd="0" parTransId="{0B1F7457-39BC-426B-8D4C-E02391DD57A0}" sibTransId="{5615E01E-9C7F-4EC7-933D-A35B380378FA}"/>
    <dgm:cxn modelId="{C12628B6-17A6-4CA0-BFE5-5294238D0D9E}" type="presOf" srcId="{37E4259C-B120-458A-8B35-77D3B3821689}" destId="{A06FD828-6D88-471B-AEA6-852A81651169}" srcOrd="1" destOrd="0" presId="urn:microsoft.com/office/officeart/2009/3/layout/HorizontalOrganizationChart"/>
    <dgm:cxn modelId="{C89380C2-4CCB-48D3-A36B-BBA0C229A8A3}" type="presOf" srcId="{EF2355D9-6CEF-4F6E-9B92-54F1EB10AC57}" destId="{B3E381B9-A528-4F6C-99A8-F97812156680}" srcOrd="0" destOrd="0" presId="urn:microsoft.com/office/officeart/2009/3/layout/HorizontalOrganizationChart"/>
    <dgm:cxn modelId="{7859F9C7-B8A7-4BFF-85C4-DBA6FFC22655}" type="presOf" srcId="{A9978279-6949-42A7-855A-CA4EDB57858F}" destId="{069BFE23-E18F-4155-864B-1E8465BDCBCF}" srcOrd="0" destOrd="0" presId="urn:microsoft.com/office/officeart/2009/3/layout/HorizontalOrganizationChart"/>
    <dgm:cxn modelId="{6DEA6BC8-715A-4311-B897-380E67CF24A4}" srcId="{23189C6B-72D7-40D7-A3D4-880BF61DA739}" destId="{54CD263D-8A4E-47B0-802E-C3C9A6445DA0}" srcOrd="1" destOrd="0" parTransId="{3ED7F9EB-7EF2-4B62-9111-69712F4DDDD7}" sibTransId="{7CF8DB53-D0CB-4EE4-80AF-8900411F20C3}"/>
    <dgm:cxn modelId="{22E9B6CC-3557-4BCD-9F43-7FBA304477BE}" type="presOf" srcId="{54CD263D-8A4E-47B0-802E-C3C9A6445DA0}" destId="{5ADCBE76-209C-410C-A08D-41857BE50390}" srcOrd="0" destOrd="0" presId="urn:microsoft.com/office/officeart/2009/3/layout/HorizontalOrganizationChart"/>
    <dgm:cxn modelId="{849A82D3-2F35-4BE5-B3A8-5C0A395346B3}" type="presOf" srcId="{70CABF6E-ED7A-494C-B718-FBEE7695AD87}" destId="{95D3B949-BE7D-4D6E-A40C-A87227025C6A}" srcOrd="1" destOrd="0" presId="urn:microsoft.com/office/officeart/2009/3/layout/HorizontalOrganizationChart"/>
    <dgm:cxn modelId="{D233C7DD-951A-426E-9374-D7A2D9587EA2}" type="presOf" srcId="{A9978279-6949-42A7-855A-CA4EDB57858F}" destId="{AAC76EB1-0E3B-4051-B5A2-21D239C8C1F7}" srcOrd="1" destOrd="0" presId="urn:microsoft.com/office/officeart/2009/3/layout/HorizontalOrganizationChart"/>
    <dgm:cxn modelId="{392CFDE0-3C91-4C26-A996-C1F8169E6904}" srcId="{D9B198F1-F415-482E-9503-8E21D1F80FC8}" destId="{A986EE44-3F77-4756-B079-D23C0980FB13}" srcOrd="0" destOrd="0" parTransId="{39C2CA35-FB7E-4351-A864-FE29E724B46D}" sibTransId="{8111AD87-13A4-4BA5-9E77-842BEB62CB62}"/>
    <dgm:cxn modelId="{CD1366E7-47DB-4DFE-8023-CBEA4BFC00ED}" srcId="{37E4259C-B120-458A-8B35-77D3B3821689}" destId="{2F4E5A62-4286-4EA2-BF09-EDB101D5BCFE}" srcOrd="0" destOrd="0" parTransId="{B6A40691-1C1F-42B3-A595-CC45F4B1F61C}" sibTransId="{30B1BB18-F0E3-4AE6-A131-E656A87547D7}"/>
    <dgm:cxn modelId="{DFEAD3E8-5A41-4E53-8F67-395204A30D02}" type="presOf" srcId="{D9B198F1-F415-482E-9503-8E21D1F80FC8}" destId="{9A85B0A7-42DE-41F0-9B65-2927155BE7D1}" srcOrd="1" destOrd="0" presId="urn:microsoft.com/office/officeart/2009/3/layout/HorizontalOrganizationChart"/>
    <dgm:cxn modelId="{9EC69AEE-B02C-4F6E-9D6E-3D485F0D86FA}" type="presOf" srcId="{A986EE44-3F77-4756-B079-D23C0980FB13}" destId="{F71E3B27-3F6B-4335-85B7-6032F45F7D99}" srcOrd="0" destOrd="0" presId="urn:microsoft.com/office/officeart/2009/3/layout/HorizontalOrganizationChart"/>
    <dgm:cxn modelId="{908C2EF3-A4CB-4A8A-846B-26108271C7D1}" type="presOf" srcId="{2F4E5A62-4286-4EA2-BF09-EDB101D5BCFE}" destId="{5F452380-B269-462D-91AB-77E2FD5CAF4B}" srcOrd="1" destOrd="0" presId="urn:microsoft.com/office/officeart/2009/3/layout/HorizontalOrganizationChart"/>
    <dgm:cxn modelId="{2970BFB3-3BBF-41FF-BE31-6F41C36A8132}" type="presParOf" srcId="{DF7B484A-02E1-4971-B79F-C46509DF32FE}" destId="{30DF2C20-BA92-4501-B6D3-4A4178C229DE}" srcOrd="0" destOrd="0" presId="urn:microsoft.com/office/officeart/2009/3/layout/HorizontalOrganizationChart"/>
    <dgm:cxn modelId="{CAC79FEF-565E-4747-960E-1C18740F02D1}" type="presParOf" srcId="{30DF2C20-BA92-4501-B6D3-4A4178C229DE}" destId="{842C79A9-4093-4500-BB92-04338F976023}" srcOrd="0" destOrd="0" presId="urn:microsoft.com/office/officeart/2009/3/layout/HorizontalOrganizationChart"/>
    <dgm:cxn modelId="{B8099D42-0993-4CA8-BF33-F855698B9D66}" type="presParOf" srcId="{842C79A9-4093-4500-BB92-04338F976023}" destId="{D1EC2EDC-7CE4-4336-B80F-A2B894C874CB}" srcOrd="0" destOrd="0" presId="urn:microsoft.com/office/officeart/2009/3/layout/HorizontalOrganizationChart"/>
    <dgm:cxn modelId="{A0A9FEAE-27EB-44CB-8AC9-44822850F2A8}" type="presParOf" srcId="{842C79A9-4093-4500-BB92-04338F976023}" destId="{9A85B0A7-42DE-41F0-9B65-2927155BE7D1}" srcOrd="1" destOrd="0" presId="urn:microsoft.com/office/officeart/2009/3/layout/HorizontalOrganizationChart"/>
    <dgm:cxn modelId="{B1091B77-EFC2-48E9-AFA5-B9979C2D7D52}" type="presParOf" srcId="{30DF2C20-BA92-4501-B6D3-4A4178C229DE}" destId="{CDB247B1-CD03-4A86-A209-26492B7C6AF8}" srcOrd="1" destOrd="0" presId="urn:microsoft.com/office/officeart/2009/3/layout/HorizontalOrganizationChart"/>
    <dgm:cxn modelId="{294E4336-3DFB-4906-B646-B7B892283480}" type="presParOf" srcId="{CDB247B1-CD03-4A86-A209-26492B7C6AF8}" destId="{2B6B25A2-4875-46B5-B770-069CA5CDE435}" srcOrd="0" destOrd="0" presId="urn:microsoft.com/office/officeart/2009/3/layout/HorizontalOrganizationChart"/>
    <dgm:cxn modelId="{A3AD70CE-08CB-47B3-92BA-3A20BCE62AE5}" type="presParOf" srcId="{CDB247B1-CD03-4A86-A209-26492B7C6AF8}" destId="{87D32EEA-3288-4A0C-A329-42F19A87C55C}" srcOrd="1" destOrd="0" presId="urn:microsoft.com/office/officeart/2009/3/layout/HorizontalOrganizationChart"/>
    <dgm:cxn modelId="{7B309CFB-0924-4F15-AD94-5622786696BB}" type="presParOf" srcId="{87D32EEA-3288-4A0C-A329-42F19A87C55C}" destId="{9055AC23-B061-40D3-B14E-A9B58B34B392}" srcOrd="0" destOrd="0" presId="urn:microsoft.com/office/officeart/2009/3/layout/HorizontalOrganizationChart"/>
    <dgm:cxn modelId="{1B052E90-F5E9-4DB9-B123-97E1861F8026}" type="presParOf" srcId="{9055AC23-B061-40D3-B14E-A9B58B34B392}" destId="{F71E3B27-3F6B-4335-85B7-6032F45F7D99}" srcOrd="0" destOrd="0" presId="urn:microsoft.com/office/officeart/2009/3/layout/HorizontalOrganizationChart"/>
    <dgm:cxn modelId="{3415BF77-019C-46AF-A31F-A482A47D3295}" type="presParOf" srcId="{9055AC23-B061-40D3-B14E-A9B58B34B392}" destId="{35E66969-0B88-463C-85B4-055C738184E1}" srcOrd="1" destOrd="0" presId="urn:microsoft.com/office/officeart/2009/3/layout/HorizontalOrganizationChart"/>
    <dgm:cxn modelId="{64BE618A-35C1-4872-997D-1311A72F16AF}" type="presParOf" srcId="{87D32EEA-3288-4A0C-A329-42F19A87C55C}" destId="{23197ECB-28F0-4894-80BB-EA9B78124849}" srcOrd="1" destOrd="0" presId="urn:microsoft.com/office/officeart/2009/3/layout/HorizontalOrganizationChart"/>
    <dgm:cxn modelId="{A917E5ED-D003-472B-9B30-F66FCF30FF11}" type="presParOf" srcId="{87D32EEA-3288-4A0C-A329-42F19A87C55C}" destId="{267530AF-621C-4EB2-8725-892B011BD2FF}" srcOrd="2" destOrd="0" presId="urn:microsoft.com/office/officeart/2009/3/layout/HorizontalOrganizationChart"/>
    <dgm:cxn modelId="{2B788147-F71F-4A3F-910A-BBC03B2C8710}" type="presParOf" srcId="{30DF2C20-BA92-4501-B6D3-4A4178C229DE}" destId="{5EBADA97-1ABD-4CBE-85B0-DC64754E664E}" srcOrd="2" destOrd="0" presId="urn:microsoft.com/office/officeart/2009/3/layout/HorizontalOrganizationChart"/>
    <dgm:cxn modelId="{8E2BB2AA-EDA9-40F5-9C23-C4FC991790EF}" type="presParOf" srcId="{DF7B484A-02E1-4971-B79F-C46509DF32FE}" destId="{B453C603-2A0D-4CEC-91AD-ACB1B9902521}" srcOrd="1" destOrd="0" presId="urn:microsoft.com/office/officeart/2009/3/layout/HorizontalOrganizationChart"/>
    <dgm:cxn modelId="{62AB5674-3346-4537-B015-2373F7FCE8D3}" type="presParOf" srcId="{B453C603-2A0D-4CEC-91AD-ACB1B9902521}" destId="{81FDA621-06F7-4E4B-A319-A3428A3FC465}" srcOrd="0" destOrd="0" presId="urn:microsoft.com/office/officeart/2009/3/layout/HorizontalOrganizationChart"/>
    <dgm:cxn modelId="{8EF7A1D0-125C-4C60-8CB6-E41D67A75F0D}" type="presParOf" srcId="{81FDA621-06F7-4E4B-A319-A3428A3FC465}" destId="{B974A46B-2637-4E1C-9A9B-AD59904DF429}" srcOrd="0" destOrd="0" presId="urn:microsoft.com/office/officeart/2009/3/layout/HorizontalOrganizationChart"/>
    <dgm:cxn modelId="{932BDDBE-BB4A-45C0-AD0A-DD48696FF890}" type="presParOf" srcId="{81FDA621-06F7-4E4B-A319-A3428A3FC465}" destId="{94114387-D3F4-41E5-8210-45F3493969B1}" srcOrd="1" destOrd="0" presId="urn:microsoft.com/office/officeart/2009/3/layout/HorizontalOrganizationChart"/>
    <dgm:cxn modelId="{8BF48FEF-B3B0-490E-8A4F-6FA3689CE3C2}" type="presParOf" srcId="{B453C603-2A0D-4CEC-91AD-ACB1B9902521}" destId="{1810699B-CEDA-44DD-ABB5-FF8D604BBF2A}" srcOrd="1" destOrd="0" presId="urn:microsoft.com/office/officeart/2009/3/layout/HorizontalOrganizationChart"/>
    <dgm:cxn modelId="{1FE036B3-B6C1-4CAC-B3AB-38A4A42ADED4}" type="presParOf" srcId="{1810699B-CEDA-44DD-ABB5-FF8D604BBF2A}" destId="{30A0DEE0-117E-44C2-BCC8-FE25074B28C3}" srcOrd="0" destOrd="0" presId="urn:microsoft.com/office/officeart/2009/3/layout/HorizontalOrganizationChart"/>
    <dgm:cxn modelId="{8F61F7F7-6292-4CC5-8F91-D8A4075BC3B5}" type="presParOf" srcId="{1810699B-CEDA-44DD-ABB5-FF8D604BBF2A}" destId="{3DB38CCD-8D07-4257-A3FA-695785E8B889}" srcOrd="1" destOrd="0" presId="urn:microsoft.com/office/officeart/2009/3/layout/HorizontalOrganizationChart"/>
    <dgm:cxn modelId="{1675254C-A844-4AFA-AC38-5C1ABB2796B4}" type="presParOf" srcId="{3DB38CCD-8D07-4257-A3FA-695785E8B889}" destId="{408EF04C-EE9E-46C9-9545-47357EB294E4}" srcOrd="0" destOrd="0" presId="urn:microsoft.com/office/officeart/2009/3/layout/HorizontalOrganizationChart"/>
    <dgm:cxn modelId="{A36EC596-5FE5-481D-A6FF-E76700E7753C}" type="presParOf" srcId="{408EF04C-EE9E-46C9-9545-47357EB294E4}" destId="{B5BAA0FB-0ECC-414E-BFB3-00DF6965512C}" srcOrd="0" destOrd="0" presId="urn:microsoft.com/office/officeart/2009/3/layout/HorizontalOrganizationChart"/>
    <dgm:cxn modelId="{6ABE894C-A4DF-4663-9261-02B5748A7BEE}" type="presParOf" srcId="{408EF04C-EE9E-46C9-9545-47357EB294E4}" destId="{9C097DDD-49A9-4E93-8AAF-875BA685C1C7}" srcOrd="1" destOrd="0" presId="urn:microsoft.com/office/officeart/2009/3/layout/HorizontalOrganizationChart"/>
    <dgm:cxn modelId="{FD7F1B41-C5B7-4361-B12D-9E1BC3A73200}" type="presParOf" srcId="{3DB38CCD-8D07-4257-A3FA-695785E8B889}" destId="{94A63549-24A1-4B82-909B-CDF737EC0C9F}" srcOrd="1" destOrd="0" presId="urn:microsoft.com/office/officeart/2009/3/layout/HorizontalOrganizationChart"/>
    <dgm:cxn modelId="{15320547-1401-4F0C-86DB-A18B9B2B320F}" type="presParOf" srcId="{3DB38CCD-8D07-4257-A3FA-695785E8B889}" destId="{E55676A2-2CEE-48AE-960F-2BE56F974109}" srcOrd="2" destOrd="0" presId="urn:microsoft.com/office/officeart/2009/3/layout/HorizontalOrganizationChart"/>
    <dgm:cxn modelId="{A5F5C542-FACF-4534-BB5D-175B0816FFD3}" type="presParOf" srcId="{1810699B-CEDA-44DD-ABB5-FF8D604BBF2A}" destId="{0E44B490-B7F6-40E2-8D1E-40D0DEB45DBF}" srcOrd="2" destOrd="0" presId="urn:microsoft.com/office/officeart/2009/3/layout/HorizontalOrganizationChart"/>
    <dgm:cxn modelId="{C3369A5D-003D-449F-878E-329D53DA1EBF}" type="presParOf" srcId="{1810699B-CEDA-44DD-ABB5-FF8D604BBF2A}" destId="{3B63754F-E733-417C-94F3-5DECC97873BA}" srcOrd="3" destOrd="0" presId="urn:microsoft.com/office/officeart/2009/3/layout/HorizontalOrganizationChart"/>
    <dgm:cxn modelId="{B24FC7A7-BBA8-46E8-B578-001A2EA1E805}" type="presParOf" srcId="{3B63754F-E733-417C-94F3-5DECC97873BA}" destId="{BFEB8E13-494E-4D07-9F32-38B685582AE9}" srcOrd="0" destOrd="0" presId="urn:microsoft.com/office/officeart/2009/3/layout/HorizontalOrganizationChart"/>
    <dgm:cxn modelId="{909A646E-126B-4F00-B652-8DB47FAF0305}" type="presParOf" srcId="{BFEB8E13-494E-4D07-9F32-38B685582AE9}" destId="{5ADCBE76-209C-410C-A08D-41857BE50390}" srcOrd="0" destOrd="0" presId="urn:microsoft.com/office/officeart/2009/3/layout/HorizontalOrganizationChart"/>
    <dgm:cxn modelId="{FD872B9F-0024-4922-8EEE-ED43A2E0B122}" type="presParOf" srcId="{BFEB8E13-494E-4D07-9F32-38B685582AE9}" destId="{F5303DFA-6B92-4EA0-B006-D088238E3580}" srcOrd="1" destOrd="0" presId="urn:microsoft.com/office/officeart/2009/3/layout/HorizontalOrganizationChart"/>
    <dgm:cxn modelId="{53D4770E-6AA5-4B80-8977-24B5BBCD9E6D}" type="presParOf" srcId="{3B63754F-E733-417C-94F3-5DECC97873BA}" destId="{3B64CBFD-D8E8-40EE-B45A-E6CAE2304B96}" srcOrd="1" destOrd="0" presId="urn:microsoft.com/office/officeart/2009/3/layout/HorizontalOrganizationChart"/>
    <dgm:cxn modelId="{FEC6CD48-656A-4B55-893B-F2C5EB9D9B59}" type="presParOf" srcId="{3B63754F-E733-417C-94F3-5DECC97873BA}" destId="{F603F511-66F5-4495-8AC6-514128769EE2}" srcOrd="2" destOrd="0" presId="urn:microsoft.com/office/officeart/2009/3/layout/HorizontalOrganizationChart"/>
    <dgm:cxn modelId="{479E9F25-1F11-41DD-8593-037CC822B2FE}" type="presParOf" srcId="{B453C603-2A0D-4CEC-91AD-ACB1B9902521}" destId="{11328A0C-CB87-49E2-9B2A-C876A9E34363}" srcOrd="2" destOrd="0" presId="urn:microsoft.com/office/officeart/2009/3/layout/HorizontalOrganizationChart"/>
    <dgm:cxn modelId="{4ECD7A19-BC4E-470D-B9F8-B77592A6C504}" type="presParOf" srcId="{DF7B484A-02E1-4971-B79F-C46509DF32FE}" destId="{FEF1D866-B280-424B-9C1B-43670105F223}" srcOrd="2" destOrd="0" presId="urn:microsoft.com/office/officeart/2009/3/layout/HorizontalOrganizationChart"/>
    <dgm:cxn modelId="{650774A3-4E87-41CE-A084-19B871F8721A}" type="presParOf" srcId="{FEF1D866-B280-424B-9C1B-43670105F223}" destId="{D96EBFA4-2F5C-4DF2-9DC5-93BF3A293F12}" srcOrd="0" destOrd="0" presId="urn:microsoft.com/office/officeart/2009/3/layout/HorizontalOrganizationChart"/>
    <dgm:cxn modelId="{7FD1FDA1-1973-4BCD-BF38-B307EA74E819}" type="presParOf" srcId="{D96EBFA4-2F5C-4DF2-9DC5-93BF3A293F12}" destId="{28724978-76A6-443E-849E-2A907E859384}" srcOrd="0" destOrd="0" presId="urn:microsoft.com/office/officeart/2009/3/layout/HorizontalOrganizationChart"/>
    <dgm:cxn modelId="{DC808C40-47EE-4F95-ACFC-22D2639AF515}" type="presParOf" srcId="{D96EBFA4-2F5C-4DF2-9DC5-93BF3A293F12}" destId="{A06FD828-6D88-471B-AEA6-852A81651169}" srcOrd="1" destOrd="0" presId="urn:microsoft.com/office/officeart/2009/3/layout/HorizontalOrganizationChart"/>
    <dgm:cxn modelId="{CF796B74-C829-4571-9B03-20118A137747}" type="presParOf" srcId="{FEF1D866-B280-424B-9C1B-43670105F223}" destId="{C5B2F315-F921-44CB-92AE-A49D902FA301}" srcOrd="1" destOrd="0" presId="urn:microsoft.com/office/officeart/2009/3/layout/HorizontalOrganizationChart"/>
    <dgm:cxn modelId="{C2B4BB9E-4995-49ED-9EC1-C1B2F91A18CB}" type="presParOf" srcId="{C5B2F315-F921-44CB-92AE-A49D902FA301}" destId="{D94E40B5-0F11-446A-BDE2-75F7DAF4214F}" srcOrd="0" destOrd="0" presId="urn:microsoft.com/office/officeart/2009/3/layout/HorizontalOrganizationChart"/>
    <dgm:cxn modelId="{AFC00ABC-C564-427C-BB09-61E4879BE64F}" type="presParOf" srcId="{C5B2F315-F921-44CB-92AE-A49D902FA301}" destId="{335F804C-F88A-4278-B965-56FAB8B0ED8C}" srcOrd="1" destOrd="0" presId="urn:microsoft.com/office/officeart/2009/3/layout/HorizontalOrganizationChart"/>
    <dgm:cxn modelId="{E82F6805-C648-476D-A6E0-21C6B663C997}" type="presParOf" srcId="{335F804C-F88A-4278-B965-56FAB8B0ED8C}" destId="{673E1067-5ED7-401D-9234-D5C63700AC98}" srcOrd="0" destOrd="0" presId="urn:microsoft.com/office/officeart/2009/3/layout/HorizontalOrganizationChart"/>
    <dgm:cxn modelId="{768D645D-543C-462A-A948-A021FAA96EA5}" type="presParOf" srcId="{673E1067-5ED7-401D-9234-D5C63700AC98}" destId="{B5C7C410-1F9C-4373-B39B-8AA67EC73BCD}" srcOrd="0" destOrd="0" presId="urn:microsoft.com/office/officeart/2009/3/layout/HorizontalOrganizationChart"/>
    <dgm:cxn modelId="{CE2F8ECF-DD70-4634-9461-6B5E66D55F4D}" type="presParOf" srcId="{673E1067-5ED7-401D-9234-D5C63700AC98}" destId="{5F452380-B269-462D-91AB-77E2FD5CAF4B}" srcOrd="1" destOrd="0" presId="urn:microsoft.com/office/officeart/2009/3/layout/HorizontalOrganizationChart"/>
    <dgm:cxn modelId="{D62C8D6A-987E-4810-8397-FD14C608A9A9}" type="presParOf" srcId="{335F804C-F88A-4278-B965-56FAB8B0ED8C}" destId="{98389B30-5058-4CD1-BBB0-87DA7E80FB46}" srcOrd="1" destOrd="0" presId="urn:microsoft.com/office/officeart/2009/3/layout/HorizontalOrganizationChart"/>
    <dgm:cxn modelId="{D429A2B4-6D9B-47A6-9C40-B511E07EB13C}" type="presParOf" srcId="{335F804C-F88A-4278-B965-56FAB8B0ED8C}" destId="{DC0ACC92-803B-49AE-8008-8DB49BFD3756}" srcOrd="2" destOrd="0" presId="urn:microsoft.com/office/officeart/2009/3/layout/HorizontalOrganizationChart"/>
    <dgm:cxn modelId="{6C95F6DF-CF24-4ED0-A605-308EF12118B7}" type="presParOf" srcId="{C5B2F315-F921-44CB-92AE-A49D902FA301}" destId="{ACAED7BA-EC9F-45A0-A324-F60F9B194B80}" srcOrd="2" destOrd="0" presId="urn:microsoft.com/office/officeart/2009/3/layout/HorizontalOrganizationChart"/>
    <dgm:cxn modelId="{2ECFCBFD-2C70-4ACF-90F1-0AE2BF76E566}" type="presParOf" srcId="{C5B2F315-F921-44CB-92AE-A49D902FA301}" destId="{BFBF32B7-664F-49DB-BCD3-4213056D3E34}" srcOrd="3" destOrd="0" presId="urn:microsoft.com/office/officeart/2009/3/layout/HorizontalOrganizationChart"/>
    <dgm:cxn modelId="{D7406A12-4D9F-431C-B421-AA26571D6967}" type="presParOf" srcId="{BFBF32B7-664F-49DB-BCD3-4213056D3E34}" destId="{E44C9794-E310-44FB-BAB1-E374E5B0E3A9}" srcOrd="0" destOrd="0" presId="urn:microsoft.com/office/officeart/2009/3/layout/HorizontalOrganizationChart"/>
    <dgm:cxn modelId="{403DE975-BEB8-4355-83C7-15FB64141215}" type="presParOf" srcId="{E44C9794-E310-44FB-BAB1-E374E5B0E3A9}" destId="{BED4FFAE-D852-4D61-9E34-DFE1704B923A}" srcOrd="0" destOrd="0" presId="urn:microsoft.com/office/officeart/2009/3/layout/HorizontalOrganizationChart"/>
    <dgm:cxn modelId="{CCF7030D-417F-4D5A-B8B9-83798A40F655}" type="presParOf" srcId="{E44C9794-E310-44FB-BAB1-E374E5B0E3A9}" destId="{95D3B949-BE7D-4D6E-A40C-A87227025C6A}" srcOrd="1" destOrd="0" presId="urn:microsoft.com/office/officeart/2009/3/layout/HorizontalOrganizationChart"/>
    <dgm:cxn modelId="{60AD11C1-1050-49F8-9D74-7F01B8AA970E}" type="presParOf" srcId="{BFBF32B7-664F-49DB-BCD3-4213056D3E34}" destId="{E8904ADA-9B29-4EE0-AB8F-2F21107EBF9A}" srcOrd="1" destOrd="0" presId="urn:microsoft.com/office/officeart/2009/3/layout/HorizontalOrganizationChart"/>
    <dgm:cxn modelId="{DB73B0C2-659B-4104-AB30-96120A32C4F7}" type="presParOf" srcId="{BFBF32B7-664F-49DB-BCD3-4213056D3E34}" destId="{72C5D288-8EFB-4EE8-BAC3-154C5E585054}" srcOrd="2" destOrd="0" presId="urn:microsoft.com/office/officeart/2009/3/layout/HorizontalOrganizationChart"/>
    <dgm:cxn modelId="{A5A97074-B742-48D3-83F3-BD7066D38DFA}" type="presParOf" srcId="{C5B2F315-F921-44CB-92AE-A49D902FA301}" destId="{B3E381B9-A528-4F6C-99A8-F97812156680}" srcOrd="4" destOrd="0" presId="urn:microsoft.com/office/officeart/2009/3/layout/HorizontalOrganizationChart"/>
    <dgm:cxn modelId="{55AA35E8-9AFE-4FAA-AA2E-66BA0F1CB3EB}" type="presParOf" srcId="{C5B2F315-F921-44CB-92AE-A49D902FA301}" destId="{4B028242-55F5-4475-8D0C-88681CA19B96}" srcOrd="5" destOrd="0" presId="urn:microsoft.com/office/officeart/2009/3/layout/HorizontalOrganizationChart"/>
    <dgm:cxn modelId="{6568DB33-DA2C-464F-A75E-EC3A62BABF0C}" type="presParOf" srcId="{4B028242-55F5-4475-8D0C-88681CA19B96}" destId="{5A33532E-3DCF-465C-AB19-72C953C71D49}" srcOrd="0" destOrd="0" presId="urn:microsoft.com/office/officeart/2009/3/layout/HorizontalOrganizationChart"/>
    <dgm:cxn modelId="{5A8282C8-DEFB-4E43-863D-8865AD196F41}" type="presParOf" srcId="{5A33532E-3DCF-465C-AB19-72C953C71D49}" destId="{069BFE23-E18F-4155-864B-1E8465BDCBCF}" srcOrd="0" destOrd="0" presId="urn:microsoft.com/office/officeart/2009/3/layout/HorizontalOrganizationChart"/>
    <dgm:cxn modelId="{33A042C2-042F-43DE-ADC9-D70D6A510FD8}" type="presParOf" srcId="{5A33532E-3DCF-465C-AB19-72C953C71D49}" destId="{AAC76EB1-0E3B-4051-B5A2-21D239C8C1F7}" srcOrd="1" destOrd="0" presId="urn:microsoft.com/office/officeart/2009/3/layout/HorizontalOrganizationChart"/>
    <dgm:cxn modelId="{F90BBE1F-7FE8-43DF-A925-89E0AA997F1B}" type="presParOf" srcId="{4B028242-55F5-4475-8D0C-88681CA19B96}" destId="{8D192DAC-A01A-4DE2-8CF3-AD72D95FA531}" srcOrd="1" destOrd="0" presId="urn:microsoft.com/office/officeart/2009/3/layout/HorizontalOrganizationChart"/>
    <dgm:cxn modelId="{D9F49649-B092-45CF-8A40-3A2CF0132CDC}" type="presParOf" srcId="{4B028242-55F5-4475-8D0C-88681CA19B96}" destId="{B8EF801E-BC48-4627-A72F-F55F828661C9}" srcOrd="2" destOrd="0" presId="urn:microsoft.com/office/officeart/2009/3/layout/HorizontalOrganizationChart"/>
    <dgm:cxn modelId="{4E3A803D-1F46-4087-B07B-D275B3079468}" type="presParOf" srcId="{FEF1D866-B280-424B-9C1B-43670105F223}" destId="{8E88BC13-EBA1-4278-A7DB-F622BD55FF8A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381B9-A528-4F6C-99A8-F97812156680}">
      <dsp:nvSpPr>
        <dsp:cNvPr id="0" name=""/>
        <dsp:cNvSpPr/>
      </dsp:nvSpPr>
      <dsp:spPr>
        <a:xfrm>
          <a:off x="2607357" y="3340518"/>
          <a:ext cx="356352" cy="766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8176" y="0"/>
              </a:lnTo>
              <a:lnTo>
                <a:pt x="178176" y="766157"/>
              </a:lnTo>
              <a:lnTo>
                <a:pt x="356352" y="766157"/>
              </a:lnTo>
            </a:path>
          </a:pathLst>
        </a:cu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AED7BA-EC9F-45A0-A324-F60F9B194B80}">
      <dsp:nvSpPr>
        <dsp:cNvPr id="0" name=""/>
        <dsp:cNvSpPr/>
      </dsp:nvSpPr>
      <dsp:spPr>
        <a:xfrm>
          <a:off x="2607357" y="3294798"/>
          <a:ext cx="3563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6352" y="45720"/>
              </a:lnTo>
            </a:path>
          </a:pathLst>
        </a:cu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4E40B5-0F11-446A-BDE2-75F7DAF4214F}">
      <dsp:nvSpPr>
        <dsp:cNvPr id="0" name=""/>
        <dsp:cNvSpPr/>
      </dsp:nvSpPr>
      <dsp:spPr>
        <a:xfrm>
          <a:off x="2607357" y="2574360"/>
          <a:ext cx="356352" cy="766157"/>
        </a:xfrm>
        <a:custGeom>
          <a:avLst/>
          <a:gdLst/>
          <a:ahLst/>
          <a:cxnLst/>
          <a:rect l="0" t="0" r="0" b="0"/>
          <a:pathLst>
            <a:path>
              <a:moveTo>
                <a:pt x="0" y="766157"/>
              </a:moveTo>
              <a:lnTo>
                <a:pt x="178176" y="766157"/>
              </a:lnTo>
              <a:lnTo>
                <a:pt x="178176" y="0"/>
              </a:lnTo>
              <a:lnTo>
                <a:pt x="356352" y="0"/>
              </a:lnTo>
            </a:path>
          </a:pathLst>
        </a:cu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44B490-B7F6-40E2-8D1E-40D0DEB45DBF}">
      <dsp:nvSpPr>
        <dsp:cNvPr id="0" name=""/>
        <dsp:cNvSpPr/>
      </dsp:nvSpPr>
      <dsp:spPr>
        <a:xfrm>
          <a:off x="2607357" y="1425123"/>
          <a:ext cx="356352" cy="383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8176" y="0"/>
              </a:lnTo>
              <a:lnTo>
                <a:pt x="178176" y="383078"/>
              </a:lnTo>
              <a:lnTo>
                <a:pt x="356352" y="383078"/>
              </a:lnTo>
            </a:path>
          </a:pathLst>
        </a:cu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0DEE0-117E-44C2-BCC8-FE25074B28C3}">
      <dsp:nvSpPr>
        <dsp:cNvPr id="0" name=""/>
        <dsp:cNvSpPr/>
      </dsp:nvSpPr>
      <dsp:spPr>
        <a:xfrm>
          <a:off x="2607357" y="1042044"/>
          <a:ext cx="356352" cy="383078"/>
        </a:xfrm>
        <a:custGeom>
          <a:avLst/>
          <a:gdLst/>
          <a:ahLst/>
          <a:cxnLst/>
          <a:rect l="0" t="0" r="0" b="0"/>
          <a:pathLst>
            <a:path>
              <a:moveTo>
                <a:pt x="0" y="383078"/>
              </a:moveTo>
              <a:lnTo>
                <a:pt x="178176" y="383078"/>
              </a:lnTo>
              <a:lnTo>
                <a:pt x="178176" y="0"/>
              </a:lnTo>
              <a:lnTo>
                <a:pt x="356352" y="0"/>
              </a:lnTo>
            </a:path>
          </a:pathLst>
        </a:cu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6B25A2-4875-46B5-B770-069CA5CDE435}">
      <dsp:nvSpPr>
        <dsp:cNvPr id="0" name=""/>
        <dsp:cNvSpPr/>
      </dsp:nvSpPr>
      <dsp:spPr>
        <a:xfrm>
          <a:off x="2607357" y="230167"/>
          <a:ext cx="36902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0844" y="45720"/>
              </a:lnTo>
              <a:lnTo>
                <a:pt x="190844" y="58816"/>
              </a:lnTo>
              <a:lnTo>
                <a:pt x="369020" y="58816"/>
              </a:lnTo>
            </a:path>
          </a:pathLst>
        </a:custGeom>
        <a:noFill/>
        <a:ln w="1905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EC2EDC-7CE4-4336-B80F-A2B894C874CB}">
      <dsp:nvSpPr>
        <dsp:cNvPr id="0" name=""/>
        <dsp:cNvSpPr/>
      </dsp:nvSpPr>
      <dsp:spPr>
        <a:xfrm>
          <a:off x="825595" y="4168"/>
          <a:ext cx="1781762" cy="543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b="1" kern="1200" dirty="0">
              <a:solidFill>
                <a:srgbClr val="002060"/>
              </a:solidFill>
            </a:rPr>
            <a:t>Gouvernements</a:t>
          </a:r>
          <a:endParaRPr lang="en-US" sz="900" kern="1200" dirty="0">
            <a:solidFill>
              <a:srgbClr val="002060"/>
            </a:solidFill>
          </a:endParaRPr>
        </a:p>
      </dsp:txBody>
      <dsp:txXfrm>
        <a:off x="825595" y="4168"/>
        <a:ext cx="1781762" cy="543437"/>
      </dsp:txXfrm>
    </dsp:sp>
    <dsp:sp modelId="{F71E3B27-3F6B-4335-85B7-6032F45F7D99}">
      <dsp:nvSpPr>
        <dsp:cNvPr id="0" name=""/>
        <dsp:cNvSpPr/>
      </dsp:nvSpPr>
      <dsp:spPr>
        <a:xfrm>
          <a:off x="2976378" y="17265"/>
          <a:ext cx="1781762" cy="543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2060"/>
              </a:solidFill>
            </a:rPr>
            <a:t>Œuvrer pour la mise en place d’un cadre règlementaire favorisant l’afflux de capitaux</a:t>
          </a:r>
          <a:endParaRPr lang="en-US" sz="900" kern="1200" dirty="0">
            <a:solidFill>
              <a:srgbClr val="002060"/>
            </a:solidFill>
          </a:endParaRPr>
        </a:p>
      </dsp:txBody>
      <dsp:txXfrm>
        <a:off x="2976378" y="17265"/>
        <a:ext cx="1781762" cy="543437"/>
      </dsp:txXfrm>
    </dsp:sp>
    <dsp:sp modelId="{B974A46B-2637-4E1C-9A9B-AD59904DF429}">
      <dsp:nvSpPr>
        <dsp:cNvPr id="0" name=""/>
        <dsp:cNvSpPr/>
      </dsp:nvSpPr>
      <dsp:spPr>
        <a:xfrm>
          <a:off x="825595" y="1153405"/>
          <a:ext cx="1781762" cy="543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b="1" kern="1200" dirty="0">
              <a:solidFill>
                <a:srgbClr val="002060"/>
              </a:solidFill>
            </a:rPr>
            <a:t>Les Institutions Financières de Développement (IFD)</a:t>
          </a:r>
          <a:endParaRPr lang="en-US" sz="900" kern="1200" dirty="0">
            <a:solidFill>
              <a:srgbClr val="002060"/>
            </a:solidFill>
          </a:endParaRPr>
        </a:p>
      </dsp:txBody>
      <dsp:txXfrm>
        <a:off x="825595" y="1153405"/>
        <a:ext cx="1781762" cy="543437"/>
      </dsp:txXfrm>
    </dsp:sp>
    <dsp:sp modelId="{B5BAA0FB-0ECC-414E-BFB3-00DF6965512C}">
      <dsp:nvSpPr>
        <dsp:cNvPr id="0" name=""/>
        <dsp:cNvSpPr/>
      </dsp:nvSpPr>
      <dsp:spPr>
        <a:xfrm>
          <a:off x="2963709" y="770326"/>
          <a:ext cx="1781762" cy="543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2060"/>
              </a:solidFill>
            </a:rPr>
            <a:t>Prendre plus de risques, intervenir dès les phases de pré-développement pour aider les pays à présenter des projets plus bancables aux investisseurs</a:t>
          </a:r>
          <a:endParaRPr lang="en-US" sz="900" kern="1200" dirty="0">
            <a:solidFill>
              <a:srgbClr val="002060"/>
            </a:solidFill>
          </a:endParaRPr>
        </a:p>
      </dsp:txBody>
      <dsp:txXfrm>
        <a:off x="2963709" y="770326"/>
        <a:ext cx="1781762" cy="543437"/>
      </dsp:txXfrm>
    </dsp:sp>
    <dsp:sp modelId="{5ADCBE76-209C-410C-A08D-41857BE50390}">
      <dsp:nvSpPr>
        <dsp:cNvPr id="0" name=""/>
        <dsp:cNvSpPr/>
      </dsp:nvSpPr>
      <dsp:spPr>
        <a:xfrm>
          <a:off x="2963709" y="1536483"/>
          <a:ext cx="1781762" cy="543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rgbClr val="002060"/>
              </a:solidFill>
            </a:rPr>
            <a:t>Se concentrer davantage sur la mobilisation de capitaux privés plutôt que sur le financement direct</a:t>
          </a:r>
          <a:endParaRPr lang="en-US" sz="900" kern="1200">
            <a:solidFill>
              <a:srgbClr val="002060"/>
            </a:solidFill>
          </a:endParaRPr>
        </a:p>
      </dsp:txBody>
      <dsp:txXfrm>
        <a:off x="2963709" y="1536483"/>
        <a:ext cx="1781762" cy="543437"/>
      </dsp:txXfrm>
    </dsp:sp>
    <dsp:sp modelId="{28724978-76A6-443E-849E-2A907E859384}">
      <dsp:nvSpPr>
        <dsp:cNvPr id="0" name=""/>
        <dsp:cNvSpPr/>
      </dsp:nvSpPr>
      <dsp:spPr>
        <a:xfrm>
          <a:off x="825595" y="3068799"/>
          <a:ext cx="1781762" cy="543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b="1" kern="1200">
              <a:solidFill>
                <a:srgbClr val="002060"/>
              </a:solidFill>
            </a:rPr>
            <a:t>Mobilisation de capitaux privés</a:t>
          </a:r>
          <a:r>
            <a:rPr lang="fr-FR" sz="900" kern="1200">
              <a:solidFill>
                <a:srgbClr val="002060"/>
              </a:solidFill>
            </a:rPr>
            <a:t>: Les IFD peuvent jouer un rôle de catalyseur:</a:t>
          </a:r>
          <a:endParaRPr lang="en-US" sz="900" kern="1200">
            <a:solidFill>
              <a:srgbClr val="002060"/>
            </a:solidFill>
          </a:endParaRPr>
        </a:p>
      </dsp:txBody>
      <dsp:txXfrm>
        <a:off x="825595" y="3068799"/>
        <a:ext cx="1781762" cy="543437"/>
      </dsp:txXfrm>
    </dsp:sp>
    <dsp:sp modelId="{B5C7C410-1F9C-4373-B39B-8AA67EC73BCD}">
      <dsp:nvSpPr>
        <dsp:cNvPr id="0" name=""/>
        <dsp:cNvSpPr/>
      </dsp:nvSpPr>
      <dsp:spPr>
        <a:xfrm>
          <a:off x="2963709" y="2302641"/>
          <a:ext cx="1781762" cy="543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rgbClr val="002060"/>
              </a:solidFill>
            </a:rPr>
            <a:t>Garanties</a:t>
          </a:r>
          <a:endParaRPr lang="en-US" sz="900" kern="1200">
            <a:solidFill>
              <a:srgbClr val="002060"/>
            </a:solidFill>
          </a:endParaRPr>
        </a:p>
      </dsp:txBody>
      <dsp:txXfrm>
        <a:off x="2963709" y="2302641"/>
        <a:ext cx="1781762" cy="543437"/>
      </dsp:txXfrm>
    </dsp:sp>
    <dsp:sp modelId="{BED4FFAE-D852-4D61-9E34-DFE1704B923A}">
      <dsp:nvSpPr>
        <dsp:cNvPr id="0" name=""/>
        <dsp:cNvSpPr/>
      </dsp:nvSpPr>
      <dsp:spPr>
        <a:xfrm>
          <a:off x="2963709" y="3068799"/>
          <a:ext cx="1781762" cy="543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rgbClr val="002060"/>
              </a:solidFill>
            </a:rPr>
            <a:t>Partage des risques</a:t>
          </a:r>
          <a:endParaRPr lang="en-US" sz="900" kern="1200">
            <a:solidFill>
              <a:srgbClr val="002060"/>
            </a:solidFill>
          </a:endParaRPr>
        </a:p>
      </dsp:txBody>
      <dsp:txXfrm>
        <a:off x="2963709" y="3068799"/>
        <a:ext cx="1781762" cy="543437"/>
      </dsp:txXfrm>
    </dsp:sp>
    <dsp:sp modelId="{069BFE23-E18F-4155-864B-1E8465BDCBCF}">
      <dsp:nvSpPr>
        <dsp:cNvPr id="0" name=""/>
        <dsp:cNvSpPr/>
      </dsp:nvSpPr>
      <dsp:spPr>
        <a:xfrm>
          <a:off x="2963709" y="3834957"/>
          <a:ext cx="1781762" cy="54343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rgbClr val="002060"/>
              </a:solidFill>
            </a:rPr>
            <a:t>Couverture du risque de change afin de limiter les conséquences du change sur les retours d’investissements</a:t>
          </a:r>
          <a:endParaRPr lang="en-US" sz="900" kern="1200" dirty="0">
            <a:solidFill>
              <a:srgbClr val="002060"/>
            </a:solidFill>
          </a:endParaRPr>
        </a:p>
      </dsp:txBody>
      <dsp:txXfrm>
        <a:off x="2963709" y="3834957"/>
        <a:ext cx="1781762" cy="543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C96C7-797F-4ACC-91B4-242A52E88D51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0713B-DF10-490B-BB24-84F76B5A00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3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0713B-DF10-490B-BB24-84F76B5A00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73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Scott Thacker et al 2019 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sz="1800" dirty="0">
                <a:effectLst/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Infrastructure either directly or indirectly influence all 17 of the SDGs, including 121 of the 169 targets (72%)”.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2021, the global airline industry pledged to become climate neutral by 2050 through the International Air Transport Association (IATA), and expects SAF to deliver 65% of the necessary emission reductions (IATA, 2023a).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0713B-DF10-490B-BB24-84F76B5A006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429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5F9450-4302-48E9-B7C7-85E9EE20B08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969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png"/><Relationship Id="rId4" Type="http://schemas.openxmlformats.org/officeDocument/2006/relationships/image" Target="../media/image16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png"/><Relationship Id="rId4" Type="http://schemas.openxmlformats.org/officeDocument/2006/relationships/image" Target="../media/image16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1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2.png"/><Relationship Id="rId5" Type="http://schemas.openxmlformats.org/officeDocument/2006/relationships/image" Target="../media/image16.emf"/><Relationship Id="rId4" Type="http://schemas.openxmlformats.org/officeDocument/2006/relationships/image" Target="../media/image11.emf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png"/><Relationship Id="rId4" Type="http://schemas.openxmlformats.org/officeDocument/2006/relationships/image" Target="../media/image16.e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png"/><Relationship Id="rId4" Type="http://schemas.openxmlformats.org/officeDocument/2006/relationships/image" Target="../media/image16.emf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2.png"/><Relationship Id="rId4" Type="http://schemas.openxmlformats.org/officeDocument/2006/relationships/image" Target="../media/image16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000" y="2628509"/>
            <a:ext cx="3504000" cy="4229631"/>
          </a:xfrm>
          <a:prstGeom prst="rect">
            <a:avLst/>
          </a:prstGeom>
        </p:spPr>
      </p:pic>
      <p:pic>
        <p:nvPicPr>
          <p:cNvPr id="3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509"/>
            <a:ext cx="3504000" cy="42296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824000" y="2480400"/>
            <a:ext cx="8400000" cy="1267200"/>
          </a:xfrm>
          <a:prstGeom prst="rect">
            <a:avLst/>
          </a:prstGeom>
        </p:spPr>
        <p:txBody>
          <a:bodyPr lIns="90000" rIns="90000" anchor="b">
            <a:spAutoFit/>
          </a:bodyPr>
          <a:lstStyle>
            <a:lvl1pPr>
              <a:lnSpc>
                <a:spcPts val="450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Presentation title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824000" y="3805200"/>
            <a:ext cx="8400000" cy="352800"/>
          </a:xfrm>
        </p:spPr>
        <p:txBody>
          <a:bodyPr lIns="90000" rIns="90000">
            <a:sp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Click to </a:t>
            </a:r>
            <a:r>
              <a:rPr kumimoji="0" lang="fr-FR" err="1"/>
              <a:t>edit</a:t>
            </a:r>
            <a:r>
              <a:rPr kumimoji="0" lang="fr-FR"/>
              <a:t> </a:t>
            </a:r>
            <a:r>
              <a:rPr kumimoji="0" lang="fr-FR" err="1"/>
              <a:t>Subtitle</a:t>
            </a:r>
            <a:endParaRPr kumimoji="0" lang="en-US"/>
          </a:p>
        </p:txBody>
      </p:sp>
      <p:pic>
        <p:nvPicPr>
          <p:cNvPr id="37" name="Imag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1601" y="432000"/>
            <a:ext cx="923076" cy="1440000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6C5D2BEE-9195-419B-9ED6-F0D57837F19B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pic>
        <p:nvPicPr>
          <p:cNvPr id="10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676" y="5894477"/>
            <a:ext cx="2830324" cy="96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0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A0D7D873-BBA7-4D59-82FA-3F44372606BA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24E0F554-2C06-4BA7-BF2A-D8A002B3B31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  <a:br>
              <a:rPr lang="en-US" dirty="0"/>
            </a:br>
            <a:r>
              <a:rPr lang="en-US" dirty="0"/>
              <a:t>Slide title can be extended to two lines</a:t>
            </a:r>
          </a:p>
        </p:txBody>
      </p:sp>
    </p:spTree>
    <p:extLst>
      <p:ext uri="{BB962C8B-B14F-4D97-AF65-F5344CB8AC3E}">
        <p14:creationId xmlns:p14="http://schemas.microsoft.com/office/powerpoint/2010/main" val="2910148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fr-FR" dirty="0"/>
              <a:t>Cliquez pour modifier les styles du texte du masque</a:t>
            </a:r>
            <a:endParaRPr lang="en-US" dirty="0"/>
          </a:p>
          <a:p>
            <a:pPr lvl="1" eaLnBrk="1" latinLnBrk="0" hangingPunct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 eaLnBrk="1" latinLnBrk="0" hangingPunct="1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 eaLnBrk="1" latinLnBrk="0" hangingPunct="1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 eaLnBrk="1" latinLnBrk="0" hangingPunct="1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F186376A-685A-403B-A358-C928027ABE53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F85593FA-632C-41AA-99DA-D7506423CD51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pour modifier le titre</a:t>
            </a:r>
            <a:br>
              <a:rPr lang="fr-FR" dirty="0"/>
            </a:br>
            <a:r>
              <a:rPr lang="fr-FR" dirty="0"/>
              <a:t>Le titre peut-être étendu sur deux lignes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32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fr-FR" dirty="0"/>
              <a:t>Cliquez pour modifier les styles du texte du masque</a:t>
            </a:r>
            <a:endParaRPr lang="en-US" dirty="0"/>
          </a:p>
          <a:p>
            <a:pPr lvl="1" eaLnBrk="1" latinLnBrk="0" hangingPunct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 eaLnBrk="1" latinLnBrk="0" hangingPunct="1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 eaLnBrk="1" latinLnBrk="0" hangingPunct="1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 eaLnBrk="1" latinLnBrk="0" hangingPunct="1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37D9A9D2-FA44-4C7F-B7FE-8C2C82CF3A3B}" type="datetime1">
              <a:rPr lang="en-GB" smtClean="0"/>
              <a:t>25/06/2024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560CFFB3-BF73-4CD2-8C9B-770ABCD22BB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pour modifier le titre</a:t>
            </a:r>
            <a:br>
              <a:rPr lang="fr-FR" dirty="0"/>
            </a:br>
            <a:r>
              <a:rPr lang="fr-FR" dirty="0"/>
              <a:t>Le titre peut-être étendu sur deux lignes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821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24801" y="5328000"/>
            <a:ext cx="1267209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2800" y="468000"/>
            <a:ext cx="923077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80000" y="2928144"/>
            <a:ext cx="8832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Header title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A0D7D873-BBA7-4D59-82FA-3F44372606BA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24E0F554-2C06-4BA7-BF2A-D8A002B3B3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23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ral title page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8737" r="255"/>
          <a:stretch/>
        </p:blipFill>
        <p:spPr>
          <a:xfrm>
            <a:off x="-58678" y="3814691"/>
            <a:ext cx="12250678" cy="3119107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779962" y="2011916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Subtitle</a:t>
            </a:r>
          </a:p>
        </p:txBody>
      </p:sp>
      <p:sp>
        <p:nvSpPr>
          <p:cNvPr id="13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779962" y="3173242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Extra text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496396" y="-4101"/>
            <a:ext cx="2955500" cy="285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layout menu to customize </a:t>
            </a:r>
            <a:b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by sector.</a:t>
            </a:r>
          </a:p>
          <a:p>
            <a:pPr>
              <a:spcAft>
                <a:spcPts val="397"/>
              </a:spcAft>
            </a:pPr>
            <a:endParaRPr lang="en-CA" sz="2118" b="1" dirty="0">
              <a:solidFill>
                <a:srgbClr val="F942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24" b="1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cover or content slide: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on Layout drop menu under the HOME tab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There is a generic main CPCS theme which includes a PPP section of the mural used; as well as one for TRANSPORT and POWER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105FCD-2103-7656-E2BC-2117E9E1AA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1039947" y="583661"/>
            <a:ext cx="4151211" cy="89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455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ral title page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9463" r="366" b="13297"/>
          <a:stretch/>
        </p:blipFill>
        <p:spPr>
          <a:xfrm>
            <a:off x="-58678" y="4167606"/>
            <a:ext cx="12250678" cy="2729438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779962" y="2011916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Subtitle</a:t>
            </a:r>
          </a:p>
        </p:txBody>
      </p:sp>
      <p:sp>
        <p:nvSpPr>
          <p:cNvPr id="13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779962" y="3173242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Extra text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2496396" y="-4101"/>
            <a:ext cx="2955500" cy="285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layout menu to customize </a:t>
            </a:r>
            <a:b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by sector.</a:t>
            </a:r>
          </a:p>
          <a:p>
            <a:pPr>
              <a:spcAft>
                <a:spcPts val="397"/>
              </a:spcAft>
            </a:pPr>
            <a:endParaRPr lang="en-CA" sz="2118" b="1" dirty="0">
              <a:solidFill>
                <a:srgbClr val="F942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24" b="1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cover or content slide: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on Layout drop menu under the HOME tab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There is a generic main CPCS theme which includes a PPP section of the mural used; as well as one for TRANSPORT and POWER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466024-3968-4897-1730-9D08EA96E7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1039947" y="583661"/>
            <a:ext cx="4151211" cy="89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946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with img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517380"/>
            <a:ext cx="2552496" cy="2908658"/>
          </a:xfrm>
          <a:prstGeom prst="rect">
            <a:avLst/>
          </a:prstGeom>
        </p:spPr>
      </p:pic>
      <p:sp>
        <p:nvSpPr>
          <p:cNvPr id="16" name="Text Placeholder 4"/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2860966" y="1565821"/>
            <a:ext cx="8434566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588"/>
              </a:spcAft>
              <a:buNone/>
              <a:defRPr sz="4765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Title</a:t>
            </a:r>
          </a:p>
        </p:txBody>
      </p:sp>
      <p:sp>
        <p:nvSpPr>
          <p:cNvPr id="17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860966" y="3216260"/>
            <a:ext cx="8434566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Subtitle</a:t>
            </a:r>
          </a:p>
        </p:txBody>
      </p:sp>
      <p:sp>
        <p:nvSpPr>
          <p:cNvPr id="18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2860966" y="4264704"/>
            <a:ext cx="8434566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Extra text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496396" y="-4101"/>
            <a:ext cx="2955500" cy="285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layout menu to customize </a:t>
            </a:r>
            <a:b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by sector.</a:t>
            </a:r>
          </a:p>
          <a:p>
            <a:pPr>
              <a:spcAft>
                <a:spcPts val="397"/>
              </a:spcAft>
            </a:pPr>
            <a:endParaRPr lang="en-CA" sz="2118" b="1" dirty="0">
              <a:solidFill>
                <a:srgbClr val="F942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24" b="1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cover or content slide: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on Layout drop menu under the HOME tab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There is a generic main CPCS theme which includes a PPP section of the mural used; as well as one for TRANSPORT and POWER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CFAF25-F8A8-4382-0683-73F38875A9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471077" y="5695825"/>
            <a:ext cx="3481189" cy="74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15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with img - top 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- top banner"/>
          <p:cNvSpPr>
            <a:spLocks noGrp="1"/>
          </p:cNvSpPr>
          <p:nvPr>
            <p:ph type="pic" sz="quarter" idx="13"/>
          </p:nvPr>
        </p:nvSpPr>
        <p:spPr>
          <a:xfrm>
            <a:off x="0" y="4"/>
            <a:ext cx="12192000" cy="2919234"/>
          </a:xfrm>
          <a:pattFill prst="pct10">
            <a:fgClr>
              <a:srgbClr val="E9E9E9"/>
            </a:fgClr>
            <a:bgClr>
              <a:schemeClr val="bg1"/>
            </a:bgClr>
          </a:pattFill>
        </p:spPr>
        <p:txBody>
          <a:bodyPr anchor="ctr">
            <a:noAutofit/>
          </a:bodyPr>
          <a:lstStyle>
            <a:lvl1pPr marL="0" indent="0" algn="ctr">
              <a:buNone/>
              <a:defRPr sz="927">
                <a:solidFill>
                  <a:srgbClr val="F9423A"/>
                </a:solidFill>
                <a:latin typeface="Montserrat Light" panose="00000400000000000000" pitchFamily="50" charset="0"/>
              </a:defRPr>
            </a:lvl1pPr>
          </a:lstStyle>
          <a:p>
            <a:endParaRPr lang="en-CA" noProof="0" dirty="0"/>
          </a:p>
        </p:txBody>
      </p:sp>
      <p:pic>
        <p:nvPicPr>
          <p:cNvPr id="9" name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" y="-5577"/>
            <a:ext cx="3260872" cy="1510763"/>
          </a:xfrm>
          <a:prstGeom prst="rect">
            <a:avLst/>
          </a:prstGeom>
        </p:spPr>
      </p:pic>
      <p:sp>
        <p:nvSpPr>
          <p:cNvPr id="18" name="Extra text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4055593" y="5145862"/>
            <a:ext cx="7665332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191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Date or other text</a:t>
            </a:r>
          </a:p>
        </p:txBody>
      </p:sp>
      <p:sp>
        <p:nvSpPr>
          <p:cNvPr id="17" name="Subtitle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4055593" y="4334087"/>
            <a:ext cx="7665332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1588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Subtitle</a:t>
            </a:r>
          </a:p>
        </p:txBody>
      </p:sp>
      <p:sp>
        <p:nvSpPr>
          <p:cNvPr id="16" name="Main title"/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4055593" y="3251681"/>
            <a:ext cx="7665332" cy="811774"/>
          </a:xfrm>
        </p:spPr>
        <p:txBody>
          <a:bodyPr>
            <a:normAutofit/>
          </a:bodyPr>
          <a:lstStyle>
            <a:lvl1pPr marL="0" indent="0">
              <a:lnSpc>
                <a:spcPts val="3530"/>
              </a:lnSpc>
              <a:spcBef>
                <a:spcPts val="0"/>
              </a:spcBef>
              <a:spcAft>
                <a:spcPts val="0"/>
              </a:spcAft>
              <a:buNone/>
              <a:defRPr sz="3309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2496395" y="-4101"/>
            <a:ext cx="4317999" cy="21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1324" b="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banner image: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select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to “Change Picture”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image comes in as smaller or larger – right-click to select “Crop”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black cropping indicators that appear to pull to each side of the slide to create  banner again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image (still in Crop-view) and use the anchor point corners while holding down Shift to shrink or enlarge to fit the space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outside the image to deselect</a:t>
            </a:r>
          </a:p>
        </p:txBody>
      </p:sp>
    </p:spTree>
    <p:extLst>
      <p:ext uri="{BB962C8B-B14F-4D97-AF65-F5344CB8AC3E}">
        <p14:creationId xmlns:p14="http://schemas.microsoft.com/office/powerpoint/2010/main" val="4246657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with img -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491180" y="0"/>
            <a:ext cx="2700821" cy="6858000"/>
          </a:xfrm>
          <a:pattFill prst="pct10">
            <a:fgClr>
              <a:srgbClr val="E9E9E9"/>
            </a:fgClr>
            <a:bgClr>
              <a:schemeClr val="bg1"/>
            </a:bgClr>
          </a:pattFill>
        </p:spPr>
        <p:txBody>
          <a:bodyPr anchor="ctr">
            <a:noAutofit/>
          </a:bodyPr>
          <a:lstStyle>
            <a:lvl1pPr marL="0" indent="0" algn="ctr">
              <a:buNone/>
              <a:defRPr sz="927">
                <a:solidFill>
                  <a:srgbClr val="F9423A"/>
                </a:solidFill>
                <a:latin typeface="Montserrat Light" panose="00000400000000000000" pitchFamily="50" charset="0"/>
              </a:defRPr>
            </a:lvl1pPr>
          </a:lstStyle>
          <a:p>
            <a:endParaRPr lang="en-CA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517380"/>
            <a:ext cx="2552496" cy="2908658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2860968" y="1565821"/>
            <a:ext cx="610132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588"/>
              </a:spcAft>
              <a:buNone/>
              <a:defRPr sz="4765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sp>
        <p:nvSpPr>
          <p:cNvPr id="13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860968" y="3216260"/>
            <a:ext cx="610132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Subtitle</a:t>
            </a:r>
          </a:p>
        </p:txBody>
      </p:sp>
      <p:sp>
        <p:nvSpPr>
          <p:cNvPr id="14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2860968" y="4264704"/>
            <a:ext cx="610132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Extra text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2496395" y="-4101"/>
            <a:ext cx="4317999" cy="21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1324" b="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banner image: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select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to “Change Picture”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image comes in as smaller or larger – right-click to select “Crop”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black cropping indicators that appear to pull to each side of the slide to create  banner again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image (still in Crop-view) and use the anchor point corners while holding down Shift to shrink or enlarge to fit the space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outside the image to deselect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E795C9-6E4F-2FEA-FB04-4E342481EF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471077" y="5695825"/>
            <a:ext cx="3481189" cy="74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926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with mu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8737" r="255"/>
          <a:stretch/>
        </p:blipFill>
        <p:spPr>
          <a:xfrm>
            <a:off x="-58678" y="3814691"/>
            <a:ext cx="12250678" cy="31191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517380"/>
            <a:ext cx="2552496" cy="2908658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2860966" y="1565821"/>
            <a:ext cx="8434566" cy="811774"/>
          </a:xfrm>
        </p:spPr>
        <p:txBody>
          <a:bodyPr>
            <a:normAutofit/>
          </a:bodyPr>
          <a:lstStyle>
            <a:lvl1pPr marL="0" indent="0">
              <a:lnSpc>
                <a:spcPts val="4412"/>
              </a:lnSpc>
              <a:spcBef>
                <a:spcPts val="0"/>
              </a:spcBef>
              <a:spcAft>
                <a:spcPts val="0"/>
              </a:spcAft>
              <a:buNone/>
              <a:defRPr sz="4765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Title</a:t>
            </a:r>
          </a:p>
        </p:txBody>
      </p:sp>
      <p:sp>
        <p:nvSpPr>
          <p:cNvPr id="11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860966" y="3216260"/>
            <a:ext cx="8434566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Subtitle</a:t>
            </a:r>
          </a:p>
        </p:txBody>
      </p:sp>
      <p:sp>
        <p:nvSpPr>
          <p:cNvPr id="12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2860966" y="4264704"/>
            <a:ext cx="8434566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Extra text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496396" y="-4101"/>
            <a:ext cx="2955500" cy="285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layout menu to customize </a:t>
            </a:r>
            <a:b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by sector.</a:t>
            </a:r>
          </a:p>
          <a:p>
            <a:pPr>
              <a:spcAft>
                <a:spcPts val="397"/>
              </a:spcAft>
            </a:pPr>
            <a:endParaRPr lang="en-CA" sz="2118" b="1" dirty="0">
              <a:solidFill>
                <a:srgbClr val="F942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24" b="1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cover or content slide: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on Layout drop menu under the HOME tab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There is a generic main CPCS theme which includes a PPP section of the mural used; as well as one for TRANSPORT and POWER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E2665C-71A9-4ABA-EF35-C40C68652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471077" y="5695825"/>
            <a:ext cx="3481189" cy="74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6C5D2BEE-9195-419B-9ED6-F0D57837F19B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FF8DFF15-E1B6-4AAF-9014-0C7BC47CE44D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/>
              <a:t>Click to edit Slide title</a:t>
            </a:r>
            <a:br>
              <a:rPr lang="en-US"/>
            </a:br>
            <a:r>
              <a:rPr lang="en-US"/>
              <a:t>Slide title can be extended to two lines</a:t>
            </a:r>
          </a:p>
        </p:txBody>
      </p:sp>
    </p:spTree>
    <p:extLst>
      <p:ext uri="{BB962C8B-B14F-4D97-AF65-F5344CB8AC3E}">
        <p14:creationId xmlns:p14="http://schemas.microsoft.com/office/powerpoint/2010/main" val="2470868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page img (with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72">
                <a:solidFill>
                  <a:srgbClr val="F9423A"/>
                </a:solidFill>
                <a:latin typeface="Montserrat Light" panose="00000400000000000000" pitchFamily="50" charset="0"/>
              </a:defRPr>
            </a:lvl1pPr>
          </a:lstStyle>
          <a:p>
            <a:endParaRPr lang="en-CA" noProof="0" dirty="0"/>
          </a:p>
        </p:txBody>
      </p:sp>
      <p:sp>
        <p:nvSpPr>
          <p:cNvPr id="6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3103981" y="1565821"/>
            <a:ext cx="8202308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3999" b="1">
                <a:solidFill>
                  <a:srgbClr val="001E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2496394" y="3623935"/>
            <a:ext cx="3914094" cy="49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324" b="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title conflicts with anything in the background image, please use white text only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517380"/>
            <a:ext cx="2552496" cy="290865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2496395" y="-4101"/>
            <a:ext cx="4317999" cy="21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1324" b="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image: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select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to “Change Picture”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image comes in as smaller or larger – right-click to select “Crop”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black cropping indicators that appear to pull to each side of the slide to create  banner again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image (still in Crop-view) and use the anchor point corners while holding down Shift to shrink or enlarge to fit the space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outside the image to deselect</a:t>
            </a:r>
          </a:p>
        </p:txBody>
      </p:sp>
    </p:spTree>
    <p:extLst>
      <p:ext uri="{BB962C8B-B14F-4D97-AF65-F5344CB8AC3E}">
        <p14:creationId xmlns:p14="http://schemas.microsoft.com/office/powerpoint/2010/main" val="3367062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lain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779962" y="2011916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Subtitle</a:t>
            </a:r>
          </a:p>
        </p:txBody>
      </p:sp>
      <p:sp>
        <p:nvSpPr>
          <p:cNvPr id="9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779962" y="3173242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Extra text</a:t>
            </a:r>
          </a:p>
        </p:txBody>
      </p:sp>
    </p:spTree>
    <p:extLst>
      <p:ext uri="{BB962C8B-B14F-4D97-AF65-F5344CB8AC3E}">
        <p14:creationId xmlns:p14="http://schemas.microsoft.com/office/powerpoint/2010/main" val="252183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P theme title page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20690"/>
          <a:stretch/>
        </p:blipFill>
        <p:spPr>
          <a:xfrm>
            <a:off x="0" y="4406916"/>
            <a:ext cx="12192000" cy="2483360"/>
          </a:xfrm>
          <a:prstGeom prst="rect">
            <a:avLst/>
          </a:prstGeom>
        </p:spPr>
      </p:pic>
      <p:sp>
        <p:nvSpPr>
          <p:cNvPr id="9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779962" y="2011916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Subtitle</a:t>
            </a:r>
          </a:p>
        </p:txBody>
      </p:sp>
      <p:sp>
        <p:nvSpPr>
          <p:cNvPr id="10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779962" y="3173242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Extra text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9A2B07-D73D-14FF-DC6A-2B08A87AE3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779962" y="583661"/>
            <a:ext cx="4151211" cy="89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4426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P theme title page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21096"/>
          <a:stretch/>
        </p:blipFill>
        <p:spPr>
          <a:xfrm>
            <a:off x="0" y="4404553"/>
            <a:ext cx="12192000" cy="2476281"/>
          </a:xfrm>
          <a:prstGeom prst="rect">
            <a:avLst/>
          </a:prstGeom>
        </p:spPr>
      </p:pic>
      <p:sp>
        <p:nvSpPr>
          <p:cNvPr id="9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779962" y="2011916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Subtitle</a:t>
            </a:r>
          </a:p>
        </p:txBody>
      </p:sp>
      <p:sp>
        <p:nvSpPr>
          <p:cNvPr id="10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779962" y="3173242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Extra text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F91916-802E-E5CA-126D-BB980FAD16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779962" y="583661"/>
            <a:ext cx="4151211" cy="89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875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PPP theme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/>
          <a:srcRect b="20690"/>
          <a:stretch/>
        </p:blipFill>
        <p:spPr>
          <a:xfrm>
            <a:off x="0" y="4406916"/>
            <a:ext cx="12192000" cy="24833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11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" y="184980"/>
            <a:ext cx="636331" cy="7251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3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1866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CPCS theme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/>
          <a:srcRect l="8737" r="255"/>
          <a:stretch/>
        </p:blipFill>
        <p:spPr>
          <a:xfrm>
            <a:off x="-58678" y="3814691"/>
            <a:ext cx="12250678" cy="31191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11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" y="184980"/>
            <a:ext cx="636331" cy="7251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3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160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11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" y="184980"/>
            <a:ext cx="636331" cy="7251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3" y="6361528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253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/>
          <p:cNvSpPr>
            <a:spLocks noGrp="1" noChangeAspect="1"/>
          </p:cNvSpPr>
          <p:nvPr>
            <p:ph idx="1" hasCustomPrompt="1"/>
          </p:nvPr>
        </p:nvSpPr>
        <p:spPr>
          <a:xfrm>
            <a:off x="636330" y="1376983"/>
            <a:ext cx="11075975" cy="4681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9110" indent="-189110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Tx/>
              <a:buBlip>
                <a:blip r:embed="rId2"/>
              </a:buBlip>
              <a:tabLst>
                <a:tab pos="310980" algn="l"/>
                <a:tab pos="418142" algn="l"/>
              </a:tabLst>
              <a:defRPr sz="1191" baseline="0">
                <a:solidFill>
                  <a:srgbClr val="001E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1197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defRPr sz="1103"/>
            </a:lvl2pPr>
            <a:lvl3pPr marL="571794" indent="-152479">
              <a:defRPr sz="1015"/>
            </a:lvl3pPr>
            <a:lvl4pPr marL="762392" indent="-152479">
              <a:defRPr sz="927"/>
            </a:lvl4pPr>
          </a:lstStyle>
          <a:p>
            <a:pPr lvl="0"/>
            <a:r>
              <a:rPr lang="en-CA" noProof="0" dirty="0"/>
              <a:t>Bullets – Level 1</a:t>
            </a:r>
          </a:p>
          <a:p>
            <a:pPr lvl="1"/>
            <a:r>
              <a:rPr lang="en-CA" noProof="0" dirty="0"/>
              <a:t>Level 2</a:t>
            </a:r>
          </a:p>
          <a:p>
            <a:pPr lvl="2"/>
            <a:r>
              <a:rPr lang="en-CA" noProof="0" dirty="0"/>
              <a:t>Level 3</a:t>
            </a:r>
          </a:p>
          <a:p>
            <a:pPr lvl="3"/>
            <a:r>
              <a:rPr lang="en-CA" noProof="0" dirty="0"/>
              <a:t>Level 4</a:t>
            </a:r>
          </a:p>
          <a:p>
            <a:pPr lvl="0"/>
            <a:endParaRPr lang="en-CA" noProof="0" dirty="0"/>
          </a:p>
          <a:p>
            <a:pPr lvl="0"/>
            <a:endParaRPr lang="en-CA" noProof="0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9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434594-1993-3544-DFCA-CB762FF9F5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0939" y="6462427"/>
            <a:ext cx="2800402" cy="22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806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ne conten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/>
          <p:cNvSpPr>
            <a:spLocks noGrp="1" noChangeAspect="1"/>
          </p:cNvSpPr>
          <p:nvPr>
            <p:ph idx="1" hasCustomPrompt="1"/>
          </p:nvPr>
        </p:nvSpPr>
        <p:spPr>
          <a:xfrm>
            <a:off x="636333" y="1420009"/>
            <a:ext cx="5977421" cy="4647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9110" indent="-189110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Tx/>
              <a:buBlip>
                <a:blip r:embed="rId2"/>
              </a:buBlip>
              <a:defRPr sz="1191">
                <a:solidFill>
                  <a:srgbClr val="001E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1197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 typeface="Arial" panose="020B0604020202020204" pitchFamily="34" charset="0"/>
              <a:buChar char="•"/>
              <a:defRPr sz="1103" baseline="0"/>
            </a:lvl2pPr>
            <a:lvl3pPr marL="571794" indent="-152479">
              <a:defRPr sz="1015"/>
            </a:lvl3pPr>
            <a:lvl4pPr marL="762392" indent="-152479">
              <a:defRPr sz="927"/>
            </a:lvl4pPr>
          </a:lstStyle>
          <a:p>
            <a:pPr lvl="0"/>
            <a:r>
              <a:rPr lang="en-CA" noProof="0" dirty="0"/>
              <a:t>Text here</a:t>
            </a:r>
          </a:p>
          <a:p>
            <a:pPr lvl="1"/>
            <a:r>
              <a:rPr lang="en-CA" noProof="0" dirty="0"/>
              <a:t>Level 2</a:t>
            </a:r>
          </a:p>
          <a:p>
            <a:pPr lvl="2"/>
            <a:r>
              <a:rPr lang="en-CA" noProof="0" dirty="0"/>
              <a:t>Level 3</a:t>
            </a:r>
          </a:p>
          <a:p>
            <a:pPr lvl="3"/>
            <a:r>
              <a:rPr lang="en-CA" noProof="0" dirty="0"/>
              <a:t>Level 4</a:t>
            </a:r>
          </a:p>
          <a:p>
            <a:pPr lvl="0"/>
            <a:endParaRPr lang="en-CA" noProof="0" dirty="0"/>
          </a:p>
        </p:txBody>
      </p:sp>
      <p:sp>
        <p:nvSpPr>
          <p:cNvPr id="13" name="Text Placeholder 2"/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6874140" y="1420009"/>
            <a:ext cx="4838168" cy="4647304"/>
          </a:xfrm>
        </p:spPr>
        <p:txBody>
          <a:bodyPr>
            <a:normAutofit/>
          </a:bodyPr>
          <a:lstStyle>
            <a:lvl1pPr marL="60516" indent="-151287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Tx/>
              <a:buBlip>
                <a:blip r:embed="rId3"/>
              </a:buBlip>
              <a:defRPr sz="119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1197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>
                <a:srgbClr val="F9423A"/>
              </a:buClr>
              <a:buFont typeface="Arial" panose="020B0604020202020204" pitchFamily="34" charset="0"/>
              <a:buChar char="•"/>
              <a:defRPr sz="1103" baseline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71794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>
                <a:srgbClr val="F9423A"/>
              </a:buClr>
              <a:buFont typeface="Arial" panose="020B0604020202020204" pitchFamily="34" charset="0"/>
              <a:buChar char="•"/>
              <a:defRPr sz="1015" baseline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62392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>
                <a:srgbClr val="F9423A"/>
              </a:buClr>
              <a:buFont typeface="Arial" panose="020B0604020202020204" pitchFamily="34" charset="0"/>
              <a:buChar char="•"/>
              <a:defRPr sz="927" baseline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47209" indent="-151287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>
                <a:srgbClr val="F9423A"/>
              </a:buClr>
              <a:buFont typeface="Arial" panose="020B0604020202020204" pitchFamily="34" charset="0"/>
              <a:buChar char="•"/>
              <a:defRPr sz="838" baseline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CA" noProof="0" dirty="0"/>
              <a:t> Bullets – Level 1</a:t>
            </a:r>
          </a:p>
          <a:p>
            <a:pPr lvl="1"/>
            <a:r>
              <a:rPr lang="en-CA" noProof="0" dirty="0"/>
              <a:t> Level 2</a:t>
            </a:r>
          </a:p>
          <a:p>
            <a:pPr lvl="2"/>
            <a:r>
              <a:rPr lang="en-CA" noProof="0" dirty="0"/>
              <a:t> Level 3</a:t>
            </a:r>
          </a:p>
          <a:p>
            <a:pPr lvl="3"/>
            <a:r>
              <a:rPr lang="en-CA" noProof="0" dirty="0"/>
              <a:t> Level 4</a:t>
            </a:r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20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0E48BB-470B-407E-A18C-820AF6EC1DF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20939" y="6462427"/>
            <a:ext cx="2800402" cy="22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8056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2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15" name="Text Placeholder 2"/>
          <p:cNvSpPr>
            <a:spLocks noGrp="1" noChangeAspect="1"/>
          </p:cNvSpPr>
          <p:nvPr>
            <p:ph idx="12" hasCustomPrompt="1"/>
          </p:nvPr>
        </p:nvSpPr>
        <p:spPr>
          <a:xfrm>
            <a:off x="6239436" y="1473798"/>
            <a:ext cx="5472871" cy="45612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9110" indent="-189110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Tx/>
              <a:buBlip>
                <a:blip r:embed="rId3"/>
              </a:buBlip>
              <a:defRPr sz="1191">
                <a:solidFill>
                  <a:srgbClr val="001E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1197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 typeface="Arial" panose="020B0604020202020204" pitchFamily="34" charset="0"/>
              <a:buChar char="•"/>
              <a:defRPr sz="1103"/>
            </a:lvl2pPr>
            <a:lvl3pPr marL="571794" indent="-152479">
              <a:defRPr sz="1015"/>
            </a:lvl3pPr>
            <a:lvl4pPr marL="762392" indent="-152479">
              <a:defRPr sz="927"/>
            </a:lvl4pPr>
          </a:lstStyle>
          <a:p>
            <a:pPr lvl="0"/>
            <a:r>
              <a:rPr lang="en-CA" noProof="0" dirty="0"/>
              <a:t>Text here</a:t>
            </a:r>
          </a:p>
          <a:p>
            <a:pPr lvl="1"/>
            <a:r>
              <a:rPr lang="en-CA" noProof="0" dirty="0"/>
              <a:t>Level 2</a:t>
            </a:r>
          </a:p>
          <a:p>
            <a:pPr lvl="2"/>
            <a:r>
              <a:rPr lang="en-CA" noProof="0" dirty="0"/>
              <a:t>Level 3</a:t>
            </a:r>
          </a:p>
          <a:p>
            <a:pPr lvl="3"/>
            <a:r>
              <a:rPr lang="en-CA" noProof="0" dirty="0"/>
              <a:t>Level 4</a:t>
            </a:r>
          </a:p>
          <a:p>
            <a:pPr lvl="0"/>
            <a:endParaRPr lang="en-CA" noProof="0" dirty="0"/>
          </a:p>
          <a:p>
            <a:pPr lvl="0"/>
            <a:endParaRPr lang="en-CA" noProof="0" dirty="0"/>
          </a:p>
        </p:txBody>
      </p:sp>
      <p:sp>
        <p:nvSpPr>
          <p:cNvPr id="21" name="Text Placeholder 2"/>
          <p:cNvSpPr>
            <a:spLocks noGrp="1" noChangeAspect="1"/>
          </p:cNvSpPr>
          <p:nvPr>
            <p:ph idx="13" hasCustomPrompt="1"/>
          </p:nvPr>
        </p:nvSpPr>
        <p:spPr>
          <a:xfrm>
            <a:off x="636333" y="1473798"/>
            <a:ext cx="5355679" cy="45612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9110" indent="-189110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Tx/>
              <a:buBlip>
                <a:blip r:embed="rId3"/>
              </a:buBlip>
              <a:defRPr sz="1191">
                <a:solidFill>
                  <a:srgbClr val="001E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1197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 typeface="Arial" panose="020B0604020202020204" pitchFamily="34" charset="0"/>
              <a:buChar char="•"/>
              <a:defRPr sz="1103" baseline="0"/>
            </a:lvl2pPr>
            <a:lvl3pPr marL="571794" indent="-152479">
              <a:defRPr sz="1015"/>
            </a:lvl3pPr>
            <a:lvl4pPr marL="762392" indent="-152479">
              <a:defRPr sz="927"/>
            </a:lvl4pPr>
          </a:lstStyle>
          <a:p>
            <a:pPr lvl="0"/>
            <a:r>
              <a:rPr lang="en-CA" noProof="0" dirty="0"/>
              <a:t>Text here</a:t>
            </a:r>
          </a:p>
          <a:p>
            <a:pPr lvl="1"/>
            <a:r>
              <a:rPr lang="en-CA" noProof="0" dirty="0"/>
              <a:t>Level 2</a:t>
            </a:r>
          </a:p>
          <a:p>
            <a:pPr lvl="2"/>
            <a:r>
              <a:rPr lang="en-CA" noProof="0" dirty="0"/>
              <a:t>Level 3</a:t>
            </a:r>
          </a:p>
          <a:p>
            <a:pPr lvl="3"/>
            <a:r>
              <a:rPr lang="en-CA" noProof="0" dirty="0"/>
              <a:t>Level 4</a:t>
            </a:r>
          </a:p>
          <a:p>
            <a:pPr lvl="0"/>
            <a:endParaRPr lang="en-CA" noProof="0" dirty="0"/>
          </a:p>
          <a:p>
            <a:pPr lvl="0"/>
            <a:endParaRPr lang="en-CA" noProof="0" dirty="0"/>
          </a:p>
        </p:txBody>
      </p:sp>
      <p:sp>
        <p:nvSpPr>
          <p:cNvPr id="22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2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04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24801" y="5328000"/>
            <a:ext cx="1267209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2800" y="468000"/>
            <a:ext cx="923077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80000" y="2928144"/>
            <a:ext cx="8832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Section Header title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6C5D2BEE-9195-419B-9ED6-F0D57837F19B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FF8DFF15-E1B6-4AAF-9014-0C7BC47CE4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9686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ree Poi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 rotWithShape="1">
          <a:blip r:embed="rId2"/>
          <a:srcRect b="20690"/>
          <a:stretch/>
        </p:blipFill>
        <p:spPr>
          <a:xfrm>
            <a:off x="0" y="4406916"/>
            <a:ext cx="12192000" cy="248336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3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37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3" y="6348580"/>
            <a:ext cx="1251332" cy="388345"/>
          </a:xfrm>
          <a:prstGeom prst="rect">
            <a:avLst/>
          </a:prstGeom>
        </p:spPr>
      </p:pic>
      <p:sp>
        <p:nvSpPr>
          <p:cNvPr id="2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762694" y="1886639"/>
            <a:ext cx="3608108" cy="331314"/>
          </a:xfrm>
        </p:spPr>
        <p:txBody>
          <a:bodyPr anchor="b">
            <a:normAutofit/>
          </a:bodyPr>
          <a:lstStyle>
            <a:lvl1pPr marL="0" indent="0">
              <a:buNone/>
              <a:defRPr sz="1456" b="1"/>
            </a:lvl1pPr>
            <a:lvl2pPr marL="332832" indent="0">
              <a:buNone/>
              <a:defRPr sz="1456" b="1"/>
            </a:lvl2pPr>
            <a:lvl3pPr marL="665664" indent="0">
              <a:buNone/>
              <a:defRPr sz="1310" b="1"/>
            </a:lvl3pPr>
            <a:lvl4pPr marL="998496" indent="0">
              <a:buNone/>
              <a:defRPr sz="1165" b="1"/>
            </a:lvl4pPr>
            <a:lvl5pPr marL="1331329" indent="0">
              <a:buNone/>
              <a:defRPr sz="1165" b="1"/>
            </a:lvl5pPr>
            <a:lvl6pPr marL="1664161" indent="0">
              <a:buNone/>
              <a:defRPr sz="1165" b="1"/>
            </a:lvl6pPr>
            <a:lvl7pPr marL="1996993" indent="0">
              <a:buNone/>
              <a:defRPr sz="1165" b="1"/>
            </a:lvl7pPr>
            <a:lvl8pPr marL="2329825" indent="0">
              <a:buNone/>
              <a:defRPr sz="1165" b="1"/>
            </a:lvl8pPr>
            <a:lvl9pPr marL="2662657" indent="0">
              <a:buNone/>
              <a:defRPr sz="1165" b="1"/>
            </a:lvl9pPr>
          </a:lstStyle>
          <a:p>
            <a:pPr lvl="0"/>
            <a:r>
              <a:rPr lang="en-CA" noProof="0" dirty="0"/>
              <a:t>HEADING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762694" y="2260175"/>
            <a:ext cx="3608108" cy="331314"/>
          </a:xfrm>
        </p:spPr>
        <p:txBody>
          <a:bodyPr anchor="b">
            <a:noAutofit/>
          </a:bodyPr>
          <a:lstStyle>
            <a:lvl1pPr marL="0" indent="0">
              <a:spcAft>
                <a:spcPts val="0"/>
              </a:spcAft>
              <a:buNone/>
              <a:defRPr sz="1059" b="0">
                <a:solidFill>
                  <a:srgbClr val="FF0000"/>
                </a:solidFill>
              </a:defRPr>
            </a:lvl1pPr>
            <a:lvl2pPr marL="332832" indent="0">
              <a:buNone/>
              <a:defRPr sz="1456" b="1"/>
            </a:lvl2pPr>
            <a:lvl3pPr marL="665664" indent="0">
              <a:buNone/>
              <a:defRPr sz="1310" b="1"/>
            </a:lvl3pPr>
            <a:lvl4pPr marL="998496" indent="0">
              <a:buNone/>
              <a:defRPr sz="1165" b="1"/>
            </a:lvl4pPr>
            <a:lvl5pPr marL="1331329" indent="0">
              <a:buNone/>
              <a:defRPr sz="1165" b="1"/>
            </a:lvl5pPr>
            <a:lvl6pPr marL="1664161" indent="0">
              <a:buNone/>
              <a:defRPr sz="1165" b="1"/>
            </a:lvl6pPr>
            <a:lvl7pPr marL="1996993" indent="0">
              <a:buNone/>
              <a:defRPr sz="1165" b="1"/>
            </a:lvl7pPr>
            <a:lvl8pPr marL="2329825" indent="0">
              <a:buNone/>
              <a:defRPr sz="1165" b="1"/>
            </a:lvl8pPr>
            <a:lvl9pPr marL="2662657" indent="0">
              <a:buNone/>
              <a:defRPr sz="1165" b="1"/>
            </a:lvl9pPr>
          </a:lstStyle>
          <a:p>
            <a:pPr lvl="0"/>
            <a:r>
              <a:rPr lang="en-CA" noProof="0" dirty="0"/>
              <a:t>SUBHEADING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idx="24" hasCustomPrompt="1"/>
          </p:nvPr>
        </p:nvSpPr>
        <p:spPr>
          <a:xfrm>
            <a:off x="1766764" y="3096151"/>
            <a:ext cx="3608107" cy="331314"/>
          </a:xfrm>
        </p:spPr>
        <p:txBody>
          <a:bodyPr anchor="b">
            <a:normAutofit/>
          </a:bodyPr>
          <a:lstStyle>
            <a:lvl1pPr marL="0" indent="0">
              <a:buNone/>
              <a:defRPr sz="1456" b="1"/>
            </a:lvl1pPr>
            <a:lvl2pPr marL="332832" indent="0">
              <a:buNone/>
              <a:defRPr sz="1456" b="1"/>
            </a:lvl2pPr>
            <a:lvl3pPr marL="665664" indent="0">
              <a:buNone/>
              <a:defRPr sz="1310" b="1"/>
            </a:lvl3pPr>
            <a:lvl4pPr marL="998496" indent="0">
              <a:buNone/>
              <a:defRPr sz="1165" b="1"/>
            </a:lvl4pPr>
            <a:lvl5pPr marL="1331329" indent="0">
              <a:buNone/>
              <a:defRPr sz="1165" b="1"/>
            </a:lvl5pPr>
            <a:lvl6pPr marL="1664161" indent="0">
              <a:buNone/>
              <a:defRPr sz="1165" b="1"/>
            </a:lvl6pPr>
            <a:lvl7pPr marL="1996993" indent="0">
              <a:buNone/>
              <a:defRPr sz="1165" b="1"/>
            </a:lvl7pPr>
            <a:lvl8pPr marL="2329825" indent="0">
              <a:buNone/>
              <a:defRPr sz="1165" b="1"/>
            </a:lvl8pPr>
            <a:lvl9pPr marL="2662657" indent="0">
              <a:buNone/>
              <a:defRPr sz="1165" b="1"/>
            </a:lvl9pPr>
          </a:lstStyle>
          <a:p>
            <a:pPr lvl="0"/>
            <a:r>
              <a:rPr lang="en-CA" noProof="0" dirty="0"/>
              <a:t>HEADING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idx="25" hasCustomPrompt="1"/>
          </p:nvPr>
        </p:nvSpPr>
        <p:spPr>
          <a:xfrm>
            <a:off x="1762694" y="4402869"/>
            <a:ext cx="3608108" cy="331314"/>
          </a:xfrm>
        </p:spPr>
        <p:txBody>
          <a:bodyPr anchor="b">
            <a:normAutofit/>
          </a:bodyPr>
          <a:lstStyle>
            <a:lvl1pPr marL="0" indent="0">
              <a:buNone/>
              <a:defRPr sz="1456" b="1"/>
            </a:lvl1pPr>
            <a:lvl2pPr marL="332832" indent="0">
              <a:buNone/>
              <a:defRPr sz="1456" b="1"/>
            </a:lvl2pPr>
            <a:lvl3pPr marL="665664" indent="0">
              <a:buNone/>
              <a:defRPr sz="1310" b="1"/>
            </a:lvl3pPr>
            <a:lvl4pPr marL="998496" indent="0">
              <a:buNone/>
              <a:defRPr sz="1165" b="1"/>
            </a:lvl4pPr>
            <a:lvl5pPr marL="1331329" indent="0">
              <a:buNone/>
              <a:defRPr sz="1165" b="1"/>
            </a:lvl5pPr>
            <a:lvl6pPr marL="1664161" indent="0">
              <a:buNone/>
              <a:defRPr sz="1165" b="1"/>
            </a:lvl6pPr>
            <a:lvl7pPr marL="1996993" indent="0">
              <a:buNone/>
              <a:defRPr sz="1165" b="1"/>
            </a:lvl7pPr>
            <a:lvl8pPr marL="2329825" indent="0">
              <a:buNone/>
              <a:defRPr sz="1165" b="1"/>
            </a:lvl8pPr>
            <a:lvl9pPr marL="2662657" indent="0">
              <a:buNone/>
              <a:defRPr sz="1165" b="1"/>
            </a:lvl9pPr>
          </a:lstStyle>
          <a:p>
            <a:pPr lvl="0"/>
            <a:r>
              <a:rPr lang="en-CA" noProof="0" dirty="0"/>
              <a:t>HEADING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idx="26" hasCustomPrompt="1"/>
          </p:nvPr>
        </p:nvSpPr>
        <p:spPr>
          <a:xfrm>
            <a:off x="1766764" y="3474180"/>
            <a:ext cx="3608107" cy="331314"/>
          </a:xfrm>
        </p:spPr>
        <p:txBody>
          <a:bodyPr anchor="b">
            <a:noAutofit/>
          </a:bodyPr>
          <a:lstStyle>
            <a:lvl1pPr marL="0" indent="0">
              <a:spcAft>
                <a:spcPts val="0"/>
              </a:spcAft>
              <a:buNone/>
              <a:defRPr sz="1059" b="0">
                <a:solidFill>
                  <a:srgbClr val="FF0000"/>
                </a:solidFill>
              </a:defRPr>
            </a:lvl1pPr>
            <a:lvl2pPr marL="332832" indent="0">
              <a:buNone/>
              <a:defRPr sz="1456" b="1"/>
            </a:lvl2pPr>
            <a:lvl3pPr marL="665664" indent="0">
              <a:buNone/>
              <a:defRPr sz="1310" b="1"/>
            </a:lvl3pPr>
            <a:lvl4pPr marL="998496" indent="0">
              <a:buNone/>
              <a:defRPr sz="1165" b="1"/>
            </a:lvl4pPr>
            <a:lvl5pPr marL="1331329" indent="0">
              <a:buNone/>
              <a:defRPr sz="1165" b="1"/>
            </a:lvl5pPr>
            <a:lvl6pPr marL="1664161" indent="0">
              <a:buNone/>
              <a:defRPr sz="1165" b="1"/>
            </a:lvl6pPr>
            <a:lvl7pPr marL="1996993" indent="0">
              <a:buNone/>
              <a:defRPr sz="1165" b="1"/>
            </a:lvl7pPr>
            <a:lvl8pPr marL="2329825" indent="0">
              <a:buNone/>
              <a:defRPr sz="1165" b="1"/>
            </a:lvl8pPr>
            <a:lvl9pPr marL="2662657" indent="0">
              <a:buNone/>
              <a:defRPr sz="1165" b="1"/>
            </a:lvl9pPr>
          </a:lstStyle>
          <a:p>
            <a:pPr lvl="0"/>
            <a:r>
              <a:rPr lang="en-CA" noProof="0" dirty="0"/>
              <a:t>SUBHEADING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idx="27" hasCustomPrompt="1"/>
          </p:nvPr>
        </p:nvSpPr>
        <p:spPr>
          <a:xfrm>
            <a:off x="1762694" y="4782164"/>
            <a:ext cx="3608108" cy="331314"/>
          </a:xfrm>
        </p:spPr>
        <p:txBody>
          <a:bodyPr anchor="b">
            <a:noAutofit/>
          </a:bodyPr>
          <a:lstStyle>
            <a:lvl1pPr marL="0" indent="0">
              <a:spcAft>
                <a:spcPts val="0"/>
              </a:spcAft>
              <a:buNone/>
              <a:defRPr sz="1059" b="0">
                <a:solidFill>
                  <a:srgbClr val="FF0000"/>
                </a:solidFill>
              </a:defRPr>
            </a:lvl1pPr>
            <a:lvl2pPr marL="332832" indent="0">
              <a:buNone/>
              <a:defRPr sz="1456" b="1"/>
            </a:lvl2pPr>
            <a:lvl3pPr marL="665664" indent="0">
              <a:buNone/>
              <a:defRPr sz="1310" b="1"/>
            </a:lvl3pPr>
            <a:lvl4pPr marL="998496" indent="0">
              <a:buNone/>
              <a:defRPr sz="1165" b="1"/>
            </a:lvl4pPr>
            <a:lvl5pPr marL="1331329" indent="0">
              <a:buNone/>
              <a:defRPr sz="1165" b="1"/>
            </a:lvl5pPr>
            <a:lvl6pPr marL="1664161" indent="0">
              <a:buNone/>
              <a:defRPr sz="1165" b="1"/>
            </a:lvl6pPr>
            <a:lvl7pPr marL="1996993" indent="0">
              <a:buNone/>
              <a:defRPr sz="1165" b="1"/>
            </a:lvl7pPr>
            <a:lvl8pPr marL="2329825" indent="0">
              <a:buNone/>
              <a:defRPr sz="1165" b="1"/>
            </a:lvl8pPr>
            <a:lvl9pPr marL="2662657" indent="0">
              <a:buNone/>
              <a:defRPr sz="1165" b="1"/>
            </a:lvl9pPr>
          </a:lstStyle>
          <a:p>
            <a:pPr lvl="0"/>
            <a:r>
              <a:rPr lang="en-CA" noProof="0" dirty="0"/>
              <a:t>SUBHEADING</a:t>
            </a:r>
          </a:p>
        </p:txBody>
      </p:sp>
      <p:sp>
        <p:nvSpPr>
          <p:cNvPr id="41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6034013" y="1884802"/>
            <a:ext cx="5678295" cy="973310"/>
          </a:xfrm>
        </p:spPr>
        <p:txBody>
          <a:bodyPr>
            <a:normAutofit/>
          </a:bodyPr>
          <a:lstStyle>
            <a:lvl1pPr marL="226930" indent="-226930">
              <a:buFontTx/>
              <a:buBlip>
                <a:blip r:embed="rId5"/>
              </a:buBlip>
              <a:defRPr sz="1310"/>
            </a:lvl1pPr>
            <a:lvl2pPr marL="381197" indent="-152479">
              <a:buFont typeface="Arial" panose="020B0604020202020204" pitchFamily="34" charset="0"/>
              <a:buChar char="•"/>
              <a:defRPr sz="1165"/>
            </a:lvl2pPr>
            <a:lvl3pPr marL="571794" indent="-151287">
              <a:buFont typeface="Arial" panose="020B0604020202020204" pitchFamily="34" charset="0"/>
              <a:buChar char="•"/>
              <a:defRPr sz="1019"/>
            </a:lvl3pPr>
            <a:lvl4pPr marL="998496" indent="0">
              <a:buNone/>
              <a:defRPr sz="874"/>
            </a:lvl4pPr>
            <a:lvl5pPr marL="1331329" indent="0">
              <a:buNone/>
              <a:defRPr sz="874"/>
            </a:lvl5pPr>
          </a:lstStyle>
          <a:p>
            <a:pPr lvl="0"/>
            <a:r>
              <a:rPr lang="en-CA" noProof="0" dirty="0"/>
              <a:t>Click to edit content</a:t>
            </a:r>
          </a:p>
          <a:p>
            <a:pPr lvl="1"/>
            <a:r>
              <a:rPr lang="en-CA" noProof="0" dirty="0"/>
              <a:t>Second Level</a:t>
            </a:r>
          </a:p>
          <a:p>
            <a:pPr lvl="2"/>
            <a:r>
              <a:rPr lang="en-CA" noProof="0" dirty="0"/>
              <a:t>Third Level</a:t>
            </a:r>
          </a:p>
          <a:p>
            <a:pPr lvl="0"/>
            <a:endParaRPr lang="en-CA" noProof="0" dirty="0"/>
          </a:p>
        </p:txBody>
      </p:sp>
      <p:sp>
        <p:nvSpPr>
          <p:cNvPr id="42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6034011" y="3093472"/>
            <a:ext cx="5678294" cy="973310"/>
          </a:xfrm>
        </p:spPr>
        <p:txBody>
          <a:bodyPr>
            <a:normAutofit/>
          </a:bodyPr>
          <a:lstStyle>
            <a:lvl1pPr marL="226930" indent="-226930">
              <a:buFontTx/>
              <a:buBlip>
                <a:blip r:embed="rId5"/>
              </a:buBlip>
              <a:defRPr sz="1310"/>
            </a:lvl1pPr>
            <a:lvl2pPr marL="381197" indent="-152479">
              <a:buFont typeface="Arial" panose="020B0604020202020204" pitchFamily="34" charset="0"/>
              <a:buChar char="•"/>
              <a:defRPr sz="1165"/>
            </a:lvl2pPr>
            <a:lvl3pPr marL="571794" indent="-151287">
              <a:buFont typeface="Arial" panose="020B0604020202020204" pitchFamily="34" charset="0"/>
              <a:buChar char="•"/>
              <a:defRPr sz="1019" baseline="0"/>
            </a:lvl3pPr>
            <a:lvl4pPr marL="998496" indent="0">
              <a:buNone/>
              <a:defRPr sz="874"/>
            </a:lvl4pPr>
            <a:lvl5pPr marL="1331329" indent="0">
              <a:buNone/>
              <a:defRPr sz="874"/>
            </a:lvl5pPr>
          </a:lstStyle>
          <a:p>
            <a:pPr lvl="0"/>
            <a:r>
              <a:rPr lang="en-CA" noProof="0" dirty="0"/>
              <a:t>Click to edit content</a:t>
            </a:r>
          </a:p>
          <a:p>
            <a:pPr lvl="1"/>
            <a:r>
              <a:rPr lang="en-CA" noProof="0" dirty="0"/>
              <a:t>Second Level</a:t>
            </a:r>
          </a:p>
          <a:p>
            <a:pPr lvl="2"/>
            <a:r>
              <a:rPr lang="en-CA" noProof="0" dirty="0"/>
              <a:t>Third Level</a:t>
            </a:r>
          </a:p>
          <a:p>
            <a:pPr lvl="0"/>
            <a:endParaRPr lang="en-CA" noProof="0" dirty="0"/>
          </a:p>
        </p:txBody>
      </p:sp>
      <p:sp>
        <p:nvSpPr>
          <p:cNvPr id="43" name="Text Placeholder 14"/>
          <p:cNvSpPr>
            <a:spLocks noGrp="1"/>
          </p:cNvSpPr>
          <p:nvPr>
            <p:ph type="body" sz="quarter" idx="29" hasCustomPrompt="1"/>
          </p:nvPr>
        </p:nvSpPr>
        <p:spPr>
          <a:xfrm>
            <a:off x="6034013" y="4400286"/>
            <a:ext cx="5678295" cy="973310"/>
          </a:xfrm>
        </p:spPr>
        <p:txBody>
          <a:bodyPr>
            <a:normAutofit/>
          </a:bodyPr>
          <a:lstStyle>
            <a:lvl1pPr marL="226930" indent="-226930">
              <a:buFontTx/>
              <a:buBlip>
                <a:blip r:embed="rId5"/>
              </a:buBlip>
              <a:defRPr sz="1310"/>
            </a:lvl1pPr>
            <a:lvl2pPr marL="381197" indent="-152479">
              <a:buFont typeface="Arial" panose="020B0604020202020204" pitchFamily="34" charset="0"/>
              <a:buChar char="•"/>
              <a:defRPr sz="1165"/>
            </a:lvl2pPr>
            <a:lvl3pPr marL="571794" indent="-151287">
              <a:buFont typeface="Arial" panose="020B0604020202020204" pitchFamily="34" charset="0"/>
              <a:buChar char="•"/>
              <a:defRPr sz="1019"/>
            </a:lvl3pPr>
            <a:lvl4pPr marL="998496" indent="0">
              <a:buNone/>
              <a:defRPr sz="874"/>
            </a:lvl4pPr>
            <a:lvl5pPr marL="1331329" indent="0">
              <a:buNone/>
              <a:defRPr sz="874"/>
            </a:lvl5pPr>
          </a:lstStyle>
          <a:p>
            <a:pPr lvl="0"/>
            <a:r>
              <a:rPr lang="en-CA" noProof="0" dirty="0"/>
              <a:t>Click to edit content</a:t>
            </a:r>
          </a:p>
          <a:p>
            <a:pPr lvl="1"/>
            <a:r>
              <a:rPr lang="en-CA" noProof="0" dirty="0"/>
              <a:t>Second Level</a:t>
            </a:r>
          </a:p>
          <a:p>
            <a:pPr lvl="2"/>
            <a:r>
              <a:rPr lang="en-CA" noProof="0" dirty="0"/>
              <a:t>Third Level</a:t>
            </a:r>
          </a:p>
          <a:p>
            <a:pPr lvl="0"/>
            <a:endParaRPr lang="en-CA" noProof="0" dirty="0"/>
          </a:p>
        </p:txBody>
      </p:sp>
      <p:sp>
        <p:nvSpPr>
          <p:cNvPr id="4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36333" y="1884798"/>
            <a:ext cx="862791" cy="645459"/>
          </a:xfrm>
          <a:prstGeom prst="rect">
            <a:avLst/>
          </a:prstGeom>
          <a:ln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45" name="Picture Placeholder 2"/>
          <p:cNvSpPr>
            <a:spLocks noGrp="1"/>
          </p:cNvSpPr>
          <p:nvPr>
            <p:ph type="pic" sz="quarter" idx="30"/>
          </p:nvPr>
        </p:nvSpPr>
        <p:spPr>
          <a:xfrm>
            <a:off x="636333" y="3093471"/>
            <a:ext cx="862791" cy="645459"/>
          </a:xfrm>
          <a:prstGeom prst="rect">
            <a:avLst/>
          </a:prstGeom>
          <a:ln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46" name="Picture Placeholder 2"/>
          <p:cNvSpPr>
            <a:spLocks noGrp="1"/>
          </p:cNvSpPr>
          <p:nvPr>
            <p:ph type="pic" sz="quarter" idx="31"/>
          </p:nvPr>
        </p:nvSpPr>
        <p:spPr>
          <a:xfrm>
            <a:off x="636333" y="4402868"/>
            <a:ext cx="862791" cy="645459"/>
          </a:xfrm>
          <a:prstGeom prst="rect">
            <a:avLst/>
          </a:prstGeom>
          <a:ln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24298762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team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/>
          <a:srcRect b="20690"/>
          <a:stretch/>
        </p:blipFill>
        <p:spPr>
          <a:xfrm>
            <a:off x="0" y="4406916"/>
            <a:ext cx="12192000" cy="248336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41944" y="2030682"/>
            <a:ext cx="2610971" cy="1960581"/>
          </a:xfrm>
          <a:prstGeom prst="ellipse">
            <a:avLst/>
          </a:prstGeom>
          <a:ln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539087" y="2030682"/>
            <a:ext cx="2610971" cy="1960581"/>
          </a:xfrm>
          <a:prstGeom prst="ellipse">
            <a:avLst/>
          </a:prstGeom>
          <a:ln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790517" y="2030682"/>
            <a:ext cx="2610971" cy="1960581"/>
          </a:xfrm>
          <a:prstGeom prst="ellipse">
            <a:avLst/>
          </a:prstGeom>
          <a:ln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3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31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041944" y="4179571"/>
            <a:ext cx="2610974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4868831" y="4183701"/>
            <a:ext cx="2610974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8539087" y="4186279"/>
            <a:ext cx="2610974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020138" y="4878819"/>
            <a:ext cx="2632779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4868833" y="4860582"/>
            <a:ext cx="2632779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8517279" y="4860582"/>
            <a:ext cx="2632779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3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2812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team x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/>
          <a:srcRect b="20690"/>
          <a:stretch/>
        </p:blipFill>
        <p:spPr>
          <a:xfrm>
            <a:off x="0" y="4406916"/>
            <a:ext cx="12192000" cy="2483360"/>
          </a:xfrm>
          <a:prstGeom prst="rect">
            <a:avLst/>
          </a:prstGeom>
        </p:spPr>
      </p:pic>
      <p:sp>
        <p:nvSpPr>
          <p:cNvPr id="31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041943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017480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5011272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7005063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9001954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3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46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1220731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98924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4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3230977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3209170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6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5263029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5241222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8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7316885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7295080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9392552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61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9370744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2A4954-9678-505D-CA77-9141CE5CAF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0939" y="6462427"/>
            <a:ext cx="2800402" cy="22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7083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divider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927">
                <a:solidFill>
                  <a:srgbClr val="F9423A"/>
                </a:solidFill>
                <a:latin typeface="Montserrat Light" panose="00000400000000000000" pitchFamily="50" charset="0"/>
              </a:defRPr>
            </a:lvl1pPr>
          </a:lstStyle>
          <a:p>
            <a:endParaRPr lang="en-CA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595760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775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40122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4357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/>
          <p:cNvSpPr>
            <a:spLocks noGrp="1" noChangeAspect="1"/>
          </p:cNvSpPr>
          <p:nvPr>
            <p:ph idx="1" hasCustomPrompt="1"/>
          </p:nvPr>
        </p:nvSpPr>
        <p:spPr>
          <a:xfrm>
            <a:off x="636330" y="1376983"/>
            <a:ext cx="11075975" cy="4681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9110" indent="-189110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Tx/>
              <a:buBlip>
                <a:blip r:embed="rId2"/>
              </a:buBlip>
              <a:tabLst>
                <a:tab pos="310980" algn="l"/>
                <a:tab pos="418142" algn="l"/>
              </a:tabLst>
              <a:defRPr sz="1191" baseline="0">
                <a:solidFill>
                  <a:srgbClr val="001E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1197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defRPr sz="1103"/>
            </a:lvl2pPr>
            <a:lvl3pPr marL="571794" indent="-152479">
              <a:defRPr sz="1015"/>
            </a:lvl3pPr>
            <a:lvl4pPr marL="762392" indent="-152479">
              <a:defRPr sz="927"/>
            </a:lvl4pPr>
          </a:lstStyle>
          <a:p>
            <a:pPr lvl="0"/>
            <a:r>
              <a:rPr lang="en-CA" noProof="0" dirty="0"/>
              <a:t>Bullets – Level 1</a:t>
            </a:r>
          </a:p>
          <a:p>
            <a:pPr lvl="1"/>
            <a:r>
              <a:rPr lang="en-CA" noProof="0" dirty="0"/>
              <a:t>Level 2</a:t>
            </a:r>
          </a:p>
          <a:p>
            <a:pPr lvl="2"/>
            <a:r>
              <a:rPr lang="en-CA" noProof="0" dirty="0"/>
              <a:t>Level 3</a:t>
            </a:r>
          </a:p>
          <a:p>
            <a:pPr lvl="3"/>
            <a:r>
              <a:rPr lang="en-CA" noProof="0" dirty="0"/>
              <a:t>Level 4</a:t>
            </a:r>
          </a:p>
          <a:p>
            <a:pPr lvl="0"/>
            <a:endParaRPr lang="en-CA" noProof="0" dirty="0"/>
          </a:p>
          <a:p>
            <a:pPr lvl="0"/>
            <a:endParaRPr lang="en-CA" noProof="0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9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5EC0FD-7654-7CD8-B4B4-D04AE92D5E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0939" y="6462427"/>
            <a:ext cx="2800402" cy="22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0049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Mural title page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8737" r="255"/>
          <a:stretch/>
        </p:blipFill>
        <p:spPr>
          <a:xfrm>
            <a:off x="-58678" y="3814691"/>
            <a:ext cx="12250678" cy="3119107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779962" y="2011916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Subtitle</a:t>
            </a:r>
          </a:p>
        </p:txBody>
      </p:sp>
      <p:sp>
        <p:nvSpPr>
          <p:cNvPr id="13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779962" y="3173242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Extra text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2496396" y="-4101"/>
            <a:ext cx="2955500" cy="285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layout menu to customize </a:t>
            </a:r>
            <a:b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by sector.</a:t>
            </a:r>
          </a:p>
          <a:p>
            <a:pPr>
              <a:spcAft>
                <a:spcPts val="397"/>
              </a:spcAft>
            </a:pPr>
            <a:endParaRPr lang="en-CA" sz="2118" b="1" dirty="0">
              <a:solidFill>
                <a:srgbClr val="F942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24" b="1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cover or content slide: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on Layout drop menu under the HOME tab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There is a generic main CPCS theme which includes a PPP section of the mural used; as well as one for TRANSPORT and POWER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D5FC5F-5A53-B755-51F8-B09E27BD72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779962" y="506739"/>
            <a:ext cx="4151211" cy="89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9320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Mural title page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9463" r="366" b="13297"/>
          <a:stretch/>
        </p:blipFill>
        <p:spPr>
          <a:xfrm>
            <a:off x="-58678" y="4167606"/>
            <a:ext cx="12250678" cy="2729438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779962" y="2011916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Subtitle</a:t>
            </a:r>
          </a:p>
        </p:txBody>
      </p:sp>
      <p:sp>
        <p:nvSpPr>
          <p:cNvPr id="13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779962" y="3173242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Extra text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2496396" y="-4101"/>
            <a:ext cx="2955500" cy="285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layout menu to customize </a:t>
            </a:r>
            <a:b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by sector.</a:t>
            </a:r>
          </a:p>
          <a:p>
            <a:pPr>
              <a:spcAft>
                <a:spcPts val="397"/>
              </a:spcAft>
            </a:pPr>
            <a:endParaRPr lang="en-CA" sz="2118" b="1" dirty="0">
              <a:solidFill>
                <a:srgbClr val="F942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24" b="1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cover or content slide: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on Layout drop menu under the HOME tab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There is a generic main CPCS theme which includes a PPP section of the mural used; as well as one for TRANSPORT and POWER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C21280-A716-3275-AD9B-950B61D38D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779962" y="573054"/>
            <a:ext cx="4151211" cy="89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7256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page with img - top 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- top banner"/>
          <p:cNvSpPr>
            <a:spLocks noGrp="1"/>
          </p:cNvSpPr>
          <p:nvPr>
            <p:ph type="pic" sz="quarter" idx="13"/>
          </p:nvPr>
        </p:nvSpPr>
        <p:spPr>
          <a:xfrm>
            <a:off x="0" y="4"/>
            <a:ext cx="12192000" cy="2919234"/>
          </a:xfrm>
          <a:pattFill prst="pct10">
            <a:fgClr>
              <a:srgbClr val="E9E9E9"/>
            </a:fgClr>
            <a:bgClr>
              <a:schemeClr val="bg1"/>
            </a:bgClr>
          </a:pattFill>
        </p:spPr>
        <p:txBody>
          <a:bodyPr anchor="ctr">
            <a:noAutofit/>
          </a:bodyPr>
          <a:lstStyle>
            <a:lvl1pPr marL="0" indent="0" algn="ctr">
              <a:buNone/>
              <a:defRPr sz="927">
                <a:solidFill>
                  <a:srgbClr val="F9423A"/>
                </a:solidFill>
                <a:latin typeface="Montserrat Light" panose="00000400000000000000" pitchFamily="50" charset="0"/>
              </a:defRPr>
            </a:lvl1pPr>
          </a:lstStyle>
          <a:p>
            <a:endParaRPr lang="en-CA" noProof="0" dirty="0"/>
          </a:p>
        </p:txBody>
      </p:sp>
      <p:pic>
        <p:nvPicPr>
          <p:cNvPr id="9" name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" y="-5577"/>
            <a:ext cx="3260872" cy="1510763"/>
          </a:xfrm>
          <a:prstGeom prst="rect">
            <a:avLst/>
          </a:prstGeom>
        </p:spPr>
      </p:pic>
      <p:sp>
        <p:nvSpPr>
          <p:cNvPr id="18" name="Extra text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4055593" y="5145862"/>
            <a:ext cx="7665332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191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Date or other text</a:t>
            </a:r>
          </a:p>
        </p:txBody>
      </p:sp>
      <p:sp>
        <p:nvSpPr>
          <p:cNvPr id="17" name="Subtitle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4055593" y="4334087"/>
            <a:ext cx="7665332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1588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Subtitle</a:t>
            </a:r>
          </a:p>
        </p:txBody>
      </p:sp>
      <p:sp>
        <p:nvSpPr>
          <p:cNvPr id="16" name="Main title"/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4055593" y="3251681"/>
            <a:ext cx="7665332" cy="811774"/>
          </a:xfrm>
        </p:spPr>
        <p:txBody>
          <a:bodyPr>
            <a:normAutofit/>
          </a:bodyPr>
          <a:lstStyle>
            <a:lvl1pPr marL="0" indent="0">
              <a:lnSpc>
                <a:spcPts val="3530"/>
              </a:lnSpc>
              <a:spcBef>
                <a:spcPts val="0"/>
              </a:spcBef>
              <a:spcAft>
                <a:spcPts val="0"/>
              </a:spcAft>
              <a:buNone/>
              <a:defRPr sz="3309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2496395" y="-4101"/>
            <a:ext cx="4317999" cy="21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1324" b="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banner image: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select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Right-click to “Change Picture”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image comes in as smaller or larger – right-click to select “Crop”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black cropping indicators that appear to pull to each side of the slide to create  banner again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image (still in Crop-view) and use the anchor point corners while holding down Shift to shrink or enlarge to fit the space</a:t>
            </a:r>
          </a:p>
          <a:p>
            <a:pPr marL="189110" indent="-189110">
              <a:buClr>
                <a:srgbClr val="F9423A"/>
              </a:buClr>
              <a:buFont typeface="Arial" panose="020B0604020202020204" pitchFamily="34" charset="0"/>
              <a:buChar char="–"/>
            </a:pPr>
            <a:r>
              <a:rPr lang="en-CA" sz="1191" noProof="0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outside the image to deselect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417CF3-B68F-E161-79EC-1478A58F83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471077" y="5695825"/>
            <a:ext cx="3481189" cy="74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303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page with mu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8737" r="255"/>
          <a:stretch/>
        </p:blipFill>
        <p:spPr>
          <a:xfrm>
            <a:off x="-58678" y="3814691"/>
            <a:ext cx="12250678" cy="31191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517380"/>
            <a:ext cx="2552496" cy="2908658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 noChangeAspect="1"/>
          </p:cNvSpPr>
          <p:nvPr>
            <p:ph type="body" sz="quarter" idx="10" hasCustomPrompt="1"/>
          </p:nvPr>
        </p:nvSpPr>
        <p:spPr>
          <a:xfrm>
            <a:off x="2860966" y="1565821"/>
            <a:ext cx="8434566" cy="811774"/>
          </a:xfrm>
        </p:spPr>
        <p:txBody>
          <a:bodyPr>
            <a:normAutofit/>
          </a:bodyPr>
          <a:lstStyle>
            <a:lvl1pPr marL="0" indent="0">
              <a:lnSpc>
                <a:spcPts val="4412"/>
              </a:lnSpc>
              <a:spcBef>
                <a:spcPts val="0"/>
              </a:spcBef>
              <a:spcAft>
                <a:spcPts val="0"/>
              </a:spcAft>
              <a:buNone/>
              <a:defRPr sz="4765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Title</a:t>
            </a:r>
          </a:p>
        </p:txBody>
      </p:sp>
      <p:sp>
        <p:nvSpPr>
          <p:cNvPr id="11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2860966" y="3216260"/>
            <a:ext cx="8434566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Subtitle</a:t>
            </a:r>
          </a:p>
        </p:txBody>
      </p:sp>
      <p:sp>
        <p:nvSpPr>
          <p:cNvPr id="12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2860966" y="4264704"/>
            <a:ext cx="8434566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dirty="0"/>
              <a:t>Extra text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496396" y="-4101"/>
            <a:ext cx="2955500" cy="285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97"/>
              </a:spcAft>
            </a:pP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layout menu to customize </a:t>
            </a:r>
            <a:b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118" b="1" dirty="0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slide by sector.</a:t>
            </a:r>
          </a:p>
          <a:p>
            <a:pPr>
              <a:spcAft>
                <a:spcPts val="397"/>
              </a:spcAft>
            </a:pPr>
            <a:endParaRPr lang="en-CA" sz="2118" b="1" dirty="0">
              <a:solidFill>
                <a:srgbClr val="F942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324" b="1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cover or content slide: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on Layout drop menu under the HOME tab</a:t>
            </a:r>
          </a:p>
          <a:p>
            <a:pPr marL="189110" marR="0" lvl="0" indent="-189110" algn="l" defTabSz="8990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9423A"/>
              </a:buClr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CA" sz="1191" b="0" i="0" u="none" strike="noStrike" kern="1200" cap="none" spc="0" normalizeH="0" baseline="0" noProof="0" dirty="0">
                <a:ln>
                  <a:noFill/>
                </a:ln>
                <a:solidFill>
                  <a:srgbClr val="F9423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There is a generic main CPCS theme which includes a PPP section of the mural used; as well as one for TRANSPORT and POWER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734120-1672-CD30-F73A-09D4CEF937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0" t="18716" r="8702" b="20690"/>
          <a:stretch/>
        </p:blipFill>
        <p:spPr>
          <a:xfrm>
            <a:off x="471077" y="5695825"/>
            <a:ext cx="3481189" cy="74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2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fr-FR"/>
              <a:t>Cliquez pour modifier les styles du texte du masque</a:t>
            </a:r>
            <a:endParaRPr lang="en-US"/>
          </a:p>
          <a:p>
            <a:pPr lvl="1" eaLnBrk="1" latinLnBrk="0" hangingPunct="1"/>
            <a:r>
              <a:rPr lang="en-US" err="1"/>
              <a:t>Deuxième</a:t>
            </a:r>
            <a:r>
              <a:rPr lang="en-US"/>
              <a:t> </a:t>
            </a:r>
            <a:r>
              <a:rPr lang="en-US" err="1"/>
              <a:t>niveau</a:t>
            </a:r>
            <a:endParaRPr lang="en-US"/>
          </a:p>
          <a:p>
            <a:pPr lvl="2" eaLnBrk="1" latinLnBrk="0" hangingPunct="1"/>
            <a:r>
              <a:rPr lang="en-US" err="1"/>
              <a:t>Troisième</a:t>
            </a:r>
            <a:r>
              <a:rPr lang="en-US"/>
              <a:t> </a:t>
            </a:r>
            <a:r>
              <a:rPr lang="en-US" err="1"/>
              <a:t>niveau</a:t>
            </a:r>
            <a:endParaRPr lang="en-US"/>
          </a:p>
          <a:p>
            <a:pPr lvl="3" eaLnBrk="1" latinLnBrk="0" hangingPunct="1"/>
            <a:r>
              <a:rPr lang="en-US" err="1"/>
              <a:t>Quatrième</a:t>
            </a:r>
            <a:r>
              <a:rPr lang="en-US"/>
              <a:t> </a:t>
            </a:r>
            <a:r>
              <a:rPr lang="en-US" err="1"/>
              <a:t>niveau</a:t>
            </a:r>
            <a:endParaRPr lang="en-US"/>
          </a:p>
          <a:p>
            <a:pPr lvl="4" eaLnBrk="1" latinLnBrk="0" hangingPunct="1"/>
            <a:r>
              <a:rPr lang="en-US" err="1"/>
              <a:t>Cinquième</a:t>
            </a:r>
            <a:r>
              <a:rPr lang="en-US"/>
              <a:t> </a:t>
            </a:r>
            <a:r>
              <a:rPr lang="en-US" err="1"/>
              <a:t>niveau</a:t>
            </a:r>
            <a:endParaRPr kumimoji="0"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EB0D27FB-D82B-41FD-B6A3-4EC865D78925}" type="datetime1">
              <a:rPr lang="en-GB" smtClean="0"/>
              <a:t>25/06/2024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93715EB0-C0FF-49F9-B264-386EC418220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Cliquez pour modifier le titre</a:t>
            </a:r>
            <a:br>
              <a:rPr lang="fr-FR"/>
            </a:br>
            <a:r>
              <a:rPr lang="fr-FR"/>
              <a:t>Le titre peut-être étendu sur deux lignes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103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One conten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/>
          <p:cNvSpPr>
            <a:spLocks noGrp="1" noChangeAspect="1"/>
          </p:cNvSpPr>
          <p:nvPr>
            <p:ph idx="1" hasCustomPrompt="1"/>
          </p:nvPr>
        </p:nvSpPr>
        <p:spPr>
          <a:xfrm>
            <a:off x="636333" y="1420009"/>
            <a:ext cx="5977421" cy="4647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9110" indent="-189110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Tx/>
              <a:buBlip>
                <a:blip r:embed="rId2"/>
              </a:buBlip>
              <a:defRPr sz="1191">
                <a:solidFill>
                  <a:srgbClr val="001E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1197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 typeface="Arial" panose="020B0604020202020204" pitchFamily="34" charset="0"/>
              <a:buChar char="•"/>
              <a:defRPr sz="1103" baseline="0"/>
            </a:lvl2pPr>
            <a:lvl3pPr marL="571794" indent="-152479">
              <a:defRPr sz="1015"/>
            </a:lvl3pPr>
            <a:lvl4pPr marL="762392" indent="-152479">
              <a:defRPr sz="927"/>
            </a:lvl4pPr>
          </a:lstStyle>
          <a:p>
            <a:pPr lvl="0"/>
            <a:r>
              <a:rPr lang="en-CA" noProof="0" dirty="0"/>
              <a:t>Text here</a:t>
            </a:r>
          </a:p>
          <a:p>
            <a:pPr lvl="1"/>
            <a:r>
              <a:rPr lang="en-CA" noProof="0" dirty="0"/>
              <a:t>Level 2</a:t>
            </a:r>
          </a:p>
          <a:p>
            <a:pPr lvl="2"/>
            <a:r>
              <a:rPr lang="en-CA" noProof="0" dirty="0"/>
              <a:t>Level 3</a:t>
            </a:r>
          </a:p>
          <a:p>
            <a:pPr lvl="3"/>
            <a:r>
              <a:rPr lang="en-CA" noProof="0" dirty="0"/>
              <a:t>Level 4</a:t>
            </a:r>
          </a:p>
          <a:p>
            <a:pPr lvl="0"/>
            <a:endParaRPr lang="en-CA" noProof="0" dirty="0"/>
          </a:p>
        </p:txBody>
      </p:sp>
      <p:sp>
        <p:nvSpPr>
          <p:cNvPr id="13" name="Text Placeholder 2"/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6874140" y="1420009"/>
            <a:ext cx="4838168" cy="4647304"/>
          </a:xfrm>
        </p:spPr>
        <p:txBody>
          <a:bodyPr>
            <a:normAutofit/>
          </a:bodyPr>
          <a:lstStyle>
            <a:lvl1pPr marL="60516" indent="-151287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FontTx/>
              <a:buBlip>
                <a:blip r:embed="rId3"/>
              </a:buBlip>
              <a:defRPr sz="119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1197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>
                <a:srgbClr val="F9423A"/>
              </a:buClr>
              <a:buFont typeface="Arial" panose="020B0604020202020204" pitchFamily="34" charset="0"/>
              <a:buChar char="•"/>
              <a:defRPr sz="1103" baseline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71794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>
                <a:srgbClr val="F9423A"/>
              </a:buClr>
              <a:buFont typeface="Arial" panose="020B0604020202020204" pitchFamily="34" charset="0"/>
              <a:buChar char="•"/>
              <a:defRPr sz="1015" baseline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62392" indent="-152479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>
                <a:srgbClr val="F9423A"/>
              </a:buClr>
              <a:buFont typeface="Arial" panose="020B0604020202020204" pitchFamily="34" charset="0"/>
              <a:buChar char="•"/>
              <a:defRPr sz="927" baseline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847209" indent="-151287">
              <a:lnSpc>
                <a:spcPct val="100000"/>
              </a:lnSpc>
              <a:spcBef>
                <a:spcPts val="0"/>
              </a:spcBef>
              <a:spcAft>
                <a:spcPts val="529"/>
              </a:spcAft>
              <a:buClr>
                <a:srgbClr val="F9423A"/>
              </a:buClr>
              <a:buFont typeface="Arial" panose="020B0604020202020204" pitchFamily="34" charset="0"/>
              <a:buChar char="•"/>
              <a:defRPr sz="838" baseline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CA" noProof="0" dirty="0"/>
              <a:t> Bullets – Level 1</a:t>
            </a:r>
          </a:p>
          <a:p>
            <a:pPr lvl="1"/>
            <a:r>
              <a:rPr lang="en-CA" noProof="0" dirty="0"/>
              <a:t> Level 2</a:t>
            </a:r>
          </a:p>
          <a:p>
            <a:pPr lvl="2"/>
            <a:r>
              <a:rPr lang="en-CA" noProof="0" dirty="0"/>
              <a:t> Level 3</a:t>
            </a:r>
          </a:p>
          <a:p>
            <a:pPr lvl="3"/>
            <a:r>
              <a:rPr lang="en-CA" noProof="0" dirty="0"/>
              <a:t> Level 4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1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20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" y="184980"/>
            <a:ext cx="636331" cy="7251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3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8408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with team 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/>
          <a:srcRect b="20690"/>
          <a:stretch/>
        </p:blipFill>
        <p:spPr>
          <a:xfrm>
            <a:off x="0" y="4406916"/>
            <a:ext cx="12192000" cy="248336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41944" y="2030682"/>
            <a:ext cx="2610971" cy="1960581"/>
          </a:xfrm>
          <a:prstGeom prst="ellipse">
            <a:avLst/>
          </a:prstGeom>
          <a:ln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539087" y="2030682"/>
            <a:ext cx="2610971" cy="1960581"/>
          </a:xfrm>
          <a:prstGeom prst="ellipse">
            <a:avLst/>
          </a:prstGeom>
          <a:ln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4790517" y="2030682"/>
            <a:ext cx="2610971" cy="1960581"/>
          </a:xfrm>
          <a:prstGeom prst="ellipse">
            <a:avLst/>
          </a:prstGeom>
          <a:ln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3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31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" y="184980"/>
            <a:ext cx="636331" cy="72512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041944" y="4179571"/>
            <a:ext cx="2610974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38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4868831" y="4183701"/>
            <a:ext cx="2610974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8539087" y="4186279"/>
            <a:ext cx="2610974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7" hasCustomPrompt="1"/>
          </p:nvPr>
        </p:nvSpPr>
        <p:spPr>
          <a:xfrm>
            <a:off x="1020138" y="4878819"/>
            <a:ext cx="2632779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8" hasCustomPrompt="1"/>
          </p:nvPr>
        </p:nvSpPr>
        <p:spPr>
          <a:xfrm>
            <a:off x="4868833" y="4860582"/>
            <a:ext cx="2632779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41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8517279" y="4860582"/>
            <a:ext cx="2632779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3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331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with team x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/>
          <a:srcRect b="20690"/>
          <a:stretch/>
        </p:blipFill>
        <p:spPr>
          <a:xfrm>
            <a:off x="0" y="4406916"/>
            <a:ext cx="12192000" cy="2483360"/>
          </a:xfrm>
          <a:prstGeom prst="rect">
            <a:avLst/>
          </a:prstGeom>
        </p:spPr>
      </p:pic>
      <p:sp>
        <p:nvSpPr>
          <p:cNvPr id="31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1041943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017480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5011272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7005063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9001954" y="2074585"/>
            <a:ext cx="2167224" cy="1629784"/>
          </a:xfrm>
          <a:prstGeom prst="ellipse">
            <a:avLst/>
          </a:prstGeom>
          <a:ln w="12700">
            <a:solidFill>
              <a:srgbClr val="BDBDBD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CA" noProof="0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3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46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" y="184980"/>
            <a:ext cx="636331" cy="725120"/>
          </a:xfrm>
          <a:prstGeom prst="rect">
            <a:avLst/>
          </a:prstGeom>
        </p:spPr>
      </p:pic>
      <p:sp>
        <p:nvSpPr>
          <p:cNvPr id="48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1220731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1" name="Text Placeholder 5"/>
          <p:cNvSpPr>
            <a:spLocks noGrp="1"/>
          </p:cNvSpPr>
          <p:nvPr>
            <p:ph type="body" sz="quarter" idx="39" hasCustomPrompt="1"/>
          </p:nvPr>
        </p:nvSpPr>
        <p:spPr>
          <a:xfrm>
            <a:off x="1198924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4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3230977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5" name="Text Placeholder 5"/>
          <p:cNvSpPr>
            <a:spLocks noGrp="1"/>
          </p:cNvSpPr>
          <p:nvPr>
            <p:ph type="body" sz="quarter" idx="41" hasCustomPrompt="1"/>
          </p:nvPr>
        </p:nvSpPr>
        <p:spPr>
          <a:xfrm>
            <a:off x="3209170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6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5263029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7" name="Text Placeholder 5"/>
          <p:cNvSpPr>
            <a:spLocks noGrp="1"/>
          </p:cNvSpPr>
          <p:nvPr>
            <p:ph type="body" sz="quarter" idx="43" hasCustomPrompt="1"/>
          </p:nvPr>
        </p:nvSpPr>
        <p:spPr>
          <a:xfrm>
            <a:off x="5241222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8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7316885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59" name="Text Placeholder 5"/>
          <p:cNvSpPr>
            <a:spLocks noGrp="1"/>
          </p:cNvSpPr>
          <p:nvPr>
            <p:ph type="body" sz="quarter" idx="45" hasCustomPrompt="1"/>
          </p:nvPr>
        </p:nvSpPr>
        <p:spPr>
          <a:xfrm>
            <a:off x="7295080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9392552" y="3987044"/>
            <a:ext cx="1803493" cy="488080"/>
          </a:xfrm>
        </p:spPr>
        <p:txBody>
          <a:bodyPr>
            <a:normAutofit/>
          </a:bodyPr>
          <a:lstStyle>
            <a:lvl1pPr marL="0" indent="0" algn="ctr">
              <a:buNone/>
              <a:defRPr sz="1324" b="1"/>
            </a:lvl1pPr>
            <a:lvl2pPr>
              <a:defRPr sz="1324"/>
            </a:lvl2pPr>
            <a:lvl3pPr>
              <a:defRPr sz="1324"/>
            </a:lvl3pPr>
            <a:lvl4pPr>
              <a:defRPr sz="1324"/>
            </a:lvl4pPr>
            <a:lvl5pPr>
              <a:defRPr sz="1324"/>
            </a:lvl5pPr>
          </a:lstStyle>
          <a:p>
            <a:pPr lvl="0"/>
            <a:r>
              <a:rPr lang="en-CA" noProof="0" dirty="0"/>
              <a:t>Text</a:t>
            </a:r>
          </a:p>
        </p:txBody>
      </p:sp>
      <p:sp>
        <p:nvSpPr>
          <p:cNvPr id="61" name="Text Placeholder 5"/>
          <p:cNvSpPr>
            <a:spLocks noGrp="1"/>
          </p:cNvSpPr>
          <p:nvPr>
            <p:ph type="body" sz="quarter" idx="47" hasCustomPrompt="1"/>
          </p:nvPr>
        </p:nvSpPr>
        <p:spPr>
          <a:xfrm>
            <a:off x="9370744" y="4686290"/>
            <a:ext cx="1818556" cy="712687"/>
          </a:xfrm>
        </p:spPr>
        <p:txBody>
          <a:bodyPr>
            <a:normAutofit/>
          </a:bodyPr>
          <a:lstStyle>
            <a:lvl1pPr marL="0" indent="0" algn="ctr">
              <a:buNone/>
              <a:defRPr sz="1059"/>
            </a:lvl1pPr>
          </a:lstStyle>
          <a:p>
            <a:pPr lvl="0"/>
            <a:r>
              <a:rPr lang="en-CA" noProof="0" dirty="0"/>
              <a:t>Text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3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306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Plain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779962" y="2011916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None/>
              <a:defRPr sz="2647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Subtitle</a:t>
            </a:r>
          </a:p>
        </p:txBody>
      </p:sp>
      <p:sp>
        <p:nvSpPr>
          <p:cNvPr id="9" name="Text Placeholder 4"/>
          <p:cNvSpPr>
            <a:spLocks noGrp="1" noChangeAspect="1"/>
          </p:cNvSpPr>
          <p:nvPr>
            <p:ph type="body" sz="quarter" idx="12" hasCustomPrompt="1"/>
          </p:nvPr>
        </p:nvSpPr>
        <p:spPr>
          <a:xfrm>
            <a:off x="779962" y="3173242"/>
            <a:ext cx="10698451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397"/>
              </a:spcBef>
              <a:buNone/>
              <a:defRPr sz="1588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Extra text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5310" y="459889"/>
            <a:ext cx="4163594" cy="97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085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_CPCS theme -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/>
          <a:srcRect l="8737" r="255"/>
          <a:stretch/>
        </p:blipFill>
        <p:spPr>
          <a:xfrm>
            <a:off x="-58678" y="3814691"/>
            <a:ext cx="12250678" cy="31191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11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794"/>
              </a:spcAft>
              <a:buNone/>
              <a:defRPr sz="2912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" y="184980"/>
            <a:ext cx="636331" cy="7251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636333" y="6348580"/>
            <a:ext cx="1251332" cy="38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6875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/>
          <p:cNvSpPr>
            <a:spLocks noGrp="1" noChangeAspect="1"/>
          </p:cNvSpPr>
          <p:nvPr>
            <p:ph idx="1" hasCustomPrompt="1"/>
          </p:nvPr>
        </p:nvSpPr>
        <p:spPr>
          <a:xfrm>
            <a:off x="636331" y="1376984"/>
            <a:ext cx="11075975" cy="4681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41841" indent="-141841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buFontTx/>
              <a:buBlip>
                <a:blip r:embed="rId2"/>
              </a:buBlip>
              <a:tabLst>
                <a:tab pos="233247" algn="l"/>
                <a:tab pos="313623" algn="l"/>
              </a:tabLst>
              <a:defRPr sz="893" baseline="0">
                <a:solidFill>
                  <a:srgbClr val="001E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5913" indent="-114365">
              <a:lnSpc>
                <a:spcPct val="100000"/>
              </a:lnSpc>
              <a:spcBef>
                <a:spcPts val="0"/>
              </a:spcBef>
              <a:spcAft>
                <a:spcPts val="397"/>
              </a:spcAft>
              <a:defRPr sz="828"/>
            </a:lvl2pPr>
            <a:lvl3pPr marL="428868" indent="-114365">
              <a:defRPr sz="762"/>
            </a:lvl3pPr>
            <a:lvl4pPr marL="571824" indent="-114365">
              <a:defRPr sz="695"/>
            </a:lvl4pPr>
          </a:lstStyle>
          <a:p>
            <a:pPr lvl="0"/>
            <a:r>
              <a:rPr lang="en-CA" noProof="0" dirty="0"/>
              <a:t>Bullets – Level 1</a:t>
            </a:r>
          </a:p>
          <a:p>
            <a:pPr lvl="1"/>
            <a:r>
              <a:rPr lang="en-CA" noProof="0" dirty="0"/>
              <a:t>Level 2</a:t>
            </a:r>
          </a:p>
          <a:p>
            <a:pPr lvl="2"/>
            <a:r>
              <a:rPr lang="en-CA" noProof="0" dirty="0"/>
              <a:t>Level 3</a:t>
            </a:r>
          </a:p>
          <a:p>
            <a:pPr lvl="3"/>
            <a:r>
              <a:rPr lang="en-CA" noProof="0" dirty="0"/>
              <a:t>Level 4</a:t>
            </a:r>
          </a:p>
          <a:p>
            <a:pPr lvl="0"/>
            <a:endParaRPr lang="en-CA" noProof="0" dirty="0"/>
          </a:p>
          <a:p>
            <a:pPr lvl="0"/>
            <a:endParaRPr lang="en-CA" noProof="0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2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695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sp>
        <p:nvSpPr>
          <p:cNvPr id="9" name="Text Placeholder 4"/>
          <p:cNvSpPr>
            <a:spLocks noGrp="1" noChangeAspect="1"/>
          </p:cNvSpPr>
          <p:nvPr>
            <p:ph type="body" sz="quarter" idx="11" hasCustomPrompt="1"/>
          </p:nvPr>
        </p:nvSpPr>
        <p:spPr>
          <a:xfrm>
            <a:off x="636334" y="284000"/>
            <a:ext cx="11075974" cy="8117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596"/>
              </a:spcAft>
              <a:buNone/>
              <a:defRPr sz="2184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CA" noProof="0" dirty="0"/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434594-1993-3544-DFCA-CB762FF9F5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0939" y="6462427"/>
            <a:ext cx="2800402" cy="22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680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En-tête de sec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24801" y="5328000"/>
            <a:ext cx="1267209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2800" y="468000"/>
            <a:ext cx="923077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80000" y="2928144"/>
            <a:ext cx="8832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</a:t>
            </a:r>
            <a:br>
              <a:rPr lang="fr-FR"/>
            </a:br>
            <a:r>
              <a:rPr lang="fr-FR"/>
              <a:t>le titre de l'en-tête de section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68423020-E3E7-492D-A80D-7C2520552CEE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560CFFB3-BF73-4CD2-8C9B-770ABCD22B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26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edit</a:t>
            </a:r>
            <a:r>
              <a:rPr lang="fr-FR" dirty="0"/>
              <a:t> </a:t>
            </a:r>
            <a:r>
              <a:rPr lang="fr-FR" dirty="0" err="1"/>
              <a:t>Slide</a:t>
            </a:r>
            <a:r>
              <a:rPr lang="fr-FR" dirty="0"/>
              <a:t> </a:t>
            </a:r>
            <a:r>
              <a:rPr lang="fr-FR" dirty="0" err="1"/>
              <a:t>title</a:t>
            </a:r>
            <a:br>
              <a:rPr lang="fr-FR" dirty="0"/>
            </a:br>
            <a:r>
              <a:rPr lang="fr-FR" dirty="0" err="1"/>
              <a:t>Slide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extended</a:t>
            </a:r>
            <a:r>
              <a:rPr lang="fr-FR" dirty="0"/>
              <a:t> to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F12F7-CFF9-4A65-8A5C-ADE90520BACB}" type="datetimeFigureOut">
              <a:rPr lang="en-US" smtClean="0"/>
              <a:t>6/25/2024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4B82C-18EB-4589-8B87-15249C439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7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000" y="2628509"/>
            <a:ext cx="3504000" cy="4229631"/>
          </a:xfrm>
          <a:prstGeom prst="rect">
            <a:avLst/>
          </a:prstGeom>
        </p:spPr>
      </p:pic>
      <p:pic>
        <p:nvPicPr>
          <p:cNvPr id="39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000" y="6001200"/>
            <a:ext cx="2323200" cy="685680"/>
          </a:xfrm>
          <a:prstGeom prst="rect">
            <a:avLst/>
          </a:prstGeom>
        </p:spPr>
      </p:pic>
      <p:pic>
        <p:nvPicPr>
          <p:cNvPr id="3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509"/>
            <a:ext cx="3504000" cy="42296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824000" y="2480400"/>
            <a:ext cx="8400000" cy="1267200"/>
          </a:xfrm>
          <a:prstGeom prst="rect">
            <a:avLst/>
          </a:prstGeom>
        </p:spPr>
        <p:txBody>
          <a:bodyPr lIns="90000" rIns="90000" anchor="b">
            <a:spAutoFit/>
          </a:bodyPr>
          <a:lstStyle>
            <a:lvl1pPr>
              <a:lnSpc>
                <a:spcPts val="450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kumimoji="0" lang="fr-FR" dirty="0"/>
              <a:t>CLIQUEZ POUR MODIFIER LE TITRE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824000" y="3805200"/>
            <a:ext cx="8400000" cy="352800"/>
          </a:xfrm>
        </p:spPr>
        <p:txBody>
          <a:bodyPr lIns="90000" rIns="90000">
            <a:sp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/>
              <a:t>Cliquez pour modifier les sous-titres</a:t>
            </a:r>
            <a:endParaRPr kumimoji="0" lang="en-US" dirty="0"/>
          </a:p>
        </p:txBody>
      </p:sp>
      <p:pic>
        <p:nvPicPr>
          <p:cNvPr id="37" name="Imag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1601" y="432000"/>
            <a:ext cx="923076" cy="1440000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E5CE13CB-42E2-45DB-8BE8-92ED197BE637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247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fr-FR" dirty="0"/>
              <a:t>Cliquez pour modifier les styles du texte du masque</a:t>
            </a:r>
            <a:endParaRPr lang="en-US" dirty="0"/>
          </a:p>
          <a:p>
            <a:pPr lvl="1" eaLnBrk="1" latinLnBrk="0" hangingPunct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 eaLnBrk="1" latinLnBrk="0" hangingPunct="1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 eaLnBrk="1" latinLnBrk="0" hangingPunct="1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 eaLnBrk="1" latinLnBrk="0" hangingPunct="1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E5CE13CB-42E2-45DB-8BE8-92ED197BE637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5A12E953-C7E3-4EA4-944B-BF133B448A61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pour modifier le titre</a:t>
            </a:r>
            <a:br>
              <a:rPr lang="fr-FR" dirty="0"/>
            </a:br>
            <a:r>
              <a:rPr lang="fr-FR" dirty="0"/>
              <a:t>Le titre peut-être étendu sur deux lignes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37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-tête de sec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24801" y="5328000"/>
            <a:ext cx="1267209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2800" y="468000"/>
            <a:ext cx="923077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680000" y="2928144"/>
            <a:ext cx="8832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pour modifier</a:t>
            </a:r>
            <a:br>
              <a:rPr lang="fr-FR" dirty="0"/>
            </a:br>
            <a:r>
              <a:rPr lang="fr-FR" dirty="0"/>
              <a:t>le titre de l'en-tête de section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E5CE13CB-42E2-45DB-8BE8-92ED197BE637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5A12E953-C7E3-4EA4-944B-BF133B448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92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8.png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34.xml"/><Relationship Id="rId34" Type="http://schemas.openxmlformats.org/officeDocument/2006/relationships/image" Target="../media/image10.emf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3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29" Type="http://schemas.openxmlformats.org/officeDocument/2006/relationships/slideLayout" Target="../slideLayouts/slideLayout4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32" Type="http://schemas.openxmlformats.org/officeDocument/2006/relationships/slideLayout" Target="../slideLayouts/slideLayout45.xml"/><Relationship Id="rId37" Type="http://schemas.openxmlformats.org/officeDocument/2006/relationships/image" Target="../media/image13.png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36" Type="http://schemas.openxmlformats.org/officeDocument/2006/relationships/image" Target="../media/image12.png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44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slideLayout" Target="../slideLayouts/slideLayout43.xml"/><Relationship Id="rId35" Type="http://schemas.openxmlformats.org/officeDocument/2006/relationships/image" Target="../media/image11.emf"/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4801" y="5328185"/>
            <a:ext cx="1267209" cy="152963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672000" y="1306800"/>
            <a:ext cx="10872000" cy="0"/>
          </a:xfrm>
          <a:prstGeom prst="rect">
            <a:avLst/>
          </a:prstGeom>
          <a:noFill/>
          <a:ln w="6350" cap="flat" cmpd="sng" algn="ctr">
            <a:solidFill>
              <a:srgbClr val="72727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pic>
        <p:nvPicPr>
          <p:cNvPr id="24" name="Image 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7201" y="288000"/>
            <a:ext cx="611537" cy="9540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24000" y="1602000"/>
            <a:ext cx="10958400" cy="4525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Slide title</a:t>
            </a:r>
            <a:br>
              <a:rPr lang="en-US"/>
            </a:br>
            <a:r>
              <a:rPr lang="en-US"/>
              <a:t>Slide title can be extended to two lines</a:t>
            </a:r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6C5D2BEE-9195-419B-9ED6-F0D57837F19B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FF8DFF15-E1B6-4AAF-9014-0C7BC47CE44D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6C9EDD-E941-1222-5E6F-F712C066BAC5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237163" y="6642100"/>
            <a:ext cx="17462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Restricted Use - À usage restreint</a:t>
            </a:r>
          </a:p>
        </p:txBody>
      </p:sp>
    </p:spTree>
    <p:extLst>
      <p:ext uri="{BB962C8B-B14F-4D97-AF65-F5344CB8AC3E}">
        <p14:creationId xmlns:p14="http://schemas.microsoft.com/office/powerpoint/2010/main" val="415380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9" r:id="rId5"/>
    <p:sldLayoutId id="2147483761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00" indent="-342000" algn="l" rtl="0" eaLnBrk="1" latinLnBrk="0" hangingPunct="1">
        <a:spcBef>
          <a:spcPts val="768"/>
        </a:spcBef>
        <a:buClr>
          <a:schemeClr val="tx1"/>
        </a:buClr>
        <a:buFont typeface="Arial" pitchFamily="34" charset="0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rtl="0" eaLnBrk="1" latinLnBrk="0" hangingPunct="1">
        <a:spcBef>
          <a:spcPts val="672"/>
        </a:spcBef>
        <a:buClr>
          <a:schemeClr val="tx1"/>
        </a:buClr>
        <a:buFont typeface="Arial" pitchFamily="34" charset="0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4800" indent="-230400" algn="l" rtl="0" eaLnBrk="1" latinLnBrk="0" hangingPunct="1">
        <a:spcBef>
          <a:spcPts val="576"/>
        </a:spcBef>
        <a:buClr>
          <a:schemeClr val="tx1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20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–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2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»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4801" y="5328185"/>
            <a:ext cx="1267209" cy="152963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672000" y="1306800"/>
            <a:ext cx="10872000" cy="0"/>
          </a:xfrm>
          <a:prstGeom prst="rect">
            <a:avLst/>
          </a:prstGeom>
          <a:noFill/>
          <a:ln w="6350" cap="flat" cmpd="sng" algn="ctr">
            <a:solidFill>
              <a:srgbClr val="72727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pic>
        <p:nvPicPr>
          <p:cNvPr id="24" name="Image 7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67201" y="288000"/>
            <a:ext cx="611537" cy="9540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24000" y="1602000"/>
            <a:ext cx="10958400" cy="4525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/>
              <a:t>Cliquez pour modifier les styles du texte du masque</a:t>
            </a:r>
            <a:endParaRPr kumimoji="0" lang="en-US" dirty="0"/>
          </a:p>
          <a:p>
            <a:pPr lvl="1" eaLnBrk="1" latinLnBrk="0" hangingPunct="1"/>
            <a:r>
              <a:rPr kumimoji="0" lang="en-US" dirty="0" err="1"/>
              <a:t>Deuxième</a:t>
            </a:r>
            <a:r>
              <a:rPr kumimoji="0" lang="en-US" dirty="0"/>
              <a:t> </a:t>
            </a:r>
            <a:r>
              <a:rPr kumimoji="0" lang="en-US" dirty="0" err="1"/>
              <a:t>niveau</a:t>
            </a:r>
            <a:endParaRPr kumimoji="0" lang="en-US" dirty="0"/>
          </a:p>
          <a:p>
            <a:pPr lvl="2" eaLnBrk="1" latinLnBrk="0" hangingPunct="1"/>
            <a:r>
              <a:rPr kumimoji="0" lang="en-US" dirty="0" err="1"/>
              <a:t>Troisième</a:t>
            </a:r>
            <a:r>
              <a:rPr kumimoji="0" lang="en-US" dirty="0"/>
              <a:t> </a:t>
            </a:r>
            <a:r>
              <a:rPr kumimoji="0" lang="en-US" dirty="0" err="1"/>
              <a:t>niveau</a:t>
            </a:r>
            <a:endParaRPr kumimoji="0" lang="en-US" dirty="0"/>
          </a:p>
          <a:p>
            <a:pPr lvl="3" eaLnBrk="1" latinLnBrk="0" hangingPunct="1"/>
            <a:r>
              <a:rPr kumimoji="0" lang="en-US" dirty="0" err="1"/>
              <a:t>Quatrième</a:t>
            </a:r>
            <a:r>
              <a:rPr kumimoji="0" lang="en-US" dirty="0"/>
              <a:t> </a:t>
            </a:r>
            <a:r>
              <a:rPr kumimoji="0" lang="en-US" dirty="0" err="1"/>
              <a:t>niveau</a:t>
            </a:r>
            <a:endParaRPr kumimoji="0" lang="en-US" dirty="0"/>
          </a:p>
          <a:p>
            <a:pPr lvl="4" eaLnBrk="1" latinLnBrk="0" hangingPunct="1"/>
            <a:r>
              <a:rPr kumimoji="0" lang="en-US" dirty="0" err="1"/>
              <a:t>Cinquième</a:t>
            </a:r>
            <a:r>
              <a:rPr kumimoji="0" lang="en-US" dirty="0"/>
              <a:t> </a:t>
            </a:r>
            <a:r>
              <a:rPr kumimoji="0" lang="en-US" dirty="0" err="1"/>
              <a:t>niveau</a:t>
            </a:r>
            <a:endParaRPr kumimoji="0" lang="en-US" dirty="0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1440000" y="237600"/>
            <a:ext cx="9888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Cliquez pour modifier le titre</a:t>
            </a:r>
            <a:br>
              <a:rPr lang="fr-FR" dirty="0"/>
            </a:br>
            <a:r>
              <a:rPr lang="fr-FR" dirty="0"/>
              <a:t>Le titre peut-être étendu sur deux lignes</a:t>
            </a:r>
            <a:endParaRPr lang="en-US" dirty="0"/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537600" y="6411600"/>
            <a:ext cx="12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E5CE13CB-42E2-45DB-8BE8-92ED197BE637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4000" y="6411600"/>
            <a:ext cx="624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20000" y="6411600"/>
            <a:ext cx="456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5A12E953-C7E3-4EA4-944B-BF133B448A61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E9343D-0D9B-5BC1-1354-8C4DBD6FE00B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237163" y="6642100"/>
            <a:ext cx="17462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Restricted Use - À usage restreint</a:t>
            </a:r>
          </a:p>
        </p:txBody>
      </p:sp>
    </p:spTree>
    <p:extLst>
      <p:ext uri="{BB962C8B-B14F-4D97-AF65-F5344CB8AC3E}">
        <p14:creationId xmlns:p14="http://schemas.microsoft.com/office/powerpoint/2010/main" val="2978203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00" indent="-342000" algn="l" rtl="0" eaLnBrk="1" latinLnBrk="0" hangingPunct="1">
        <a:spcBef>
          <a:spcPts val="768"/>
        </a:spcBef>
        <a:buClr>
          <a:schemeClr val="tx1"/>
        </a:buClr>
        <a:buFont typeface="Arial" pitchFamily="34" charset="0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rtl="0" eaLnBrk="1" latinLnBrk="0" hangingPunct="1">
        <a:spcBef>
          <a:spcPts val="672"/>
        </a:spcBef>
        <a:buClr>
          <a:schemeClr val="tx1"/>
        </a:buClr>
        <a:buFont typeface="Arial" pitchFamily="34" charset="0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4800" indent="-230400" algn="l" rtl="0" eaLnBrk="1" latinLnBrk="0" hangingPunct="1">
        <a:spcBef>
          <a:spcPts val="576"/>
        </a:spcBef>
        <a:buClr>
          <a:schemeClr val="tx1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20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–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2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»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4"/>
          <a:srcRect l="8737" r="255"/>
          <a:stretch/>
        </p:blipFill>
        <p:spPr>
          <a:xfrm>
            <a:off x="-58678" y="3814691"/>
            <a:ext cx="12250678" cy="31191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2565" y="365135"/>
            <a:ext cx="113297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noProof="0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2565" y="1972325"/>
            <a:ext cx="11329742" cy="4094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noProof="0" dirty="0"/>
              <a:t>	Click to edit Master text styles</a:t>
            </a:r>
          </a:p>
          <a:p>
            <a:pPr lvl="1"/>
            <a:r>
              <a:rPr lang="en-CA" noProof="0" dirty="0"/>
              <a:t>Second level</a:t>
            </a:r>
          </a:p>
          <a:p>
            <a:pPr lvl="2"/>
            <a:r>
              <a:rPr lang="en-CA" noProof="0" dirty="0"/>
              <a:t>Third level</a:t>
            </a:r>
          </a:p>
          <a:p>
            <a:pPr lvl="3"/>
            <a:r>
              <a:rPr lang="en-CA" noProof="0" dirty="0"/>
              <a:t>Fourth level</a:t>
            </a:r>
          </a:p>
          <a:p>
            <a:pPr lvl="4"/>
            <a:r>
              <a:rPr lang="en-CA" noProof="0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5"/>
          <a:stretch>
            <a:fillRect/>
          </a:stretch>
        </p:blipFill>
        <p:spPr>
          <a:xfrm>
            <a:off x="11404468" y="6416377"/>
            <a:ext cx="307841" cy="199855"/>
          </a:xfrm>
          <a:prstGeom prst="rect">
            <a:avLst/>
          </a:prstGeom>
        </p:spPr>
      </p:pic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389701" y="6371800"/>
            <a:ext cx="1996888" cy="365125"/>
          </a:xfrm>
          <a:prstGeom prst="rect">
            <a:avLst/>
          </a:prstGeom>
        </p:spPr>
        <p:txBody>
          <a:bodyPr/>
          <a:lstStyle>
            <a:lvl1pPr algn="r">
              <a:defRPr sz="927" b="1">
                <a:solidFill>
                  <a:srgbClr val="F9423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7947D8-50DE-4BBB-8D34-F6855F960527}" type="slidenum">
              <a:rPr lang="en-CA" noProof="0" smtClean="0"/>
              <a:pPr/>
              <a:t>‹#›</a:t>
            </a:fld>
            <a:endParaRPr lang="en-CA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20802" r="11691" b="20729"/>
          <a:stretch/>
        </p:blipFill>
        <p:spPr>
          <a:xfrm>
            <a:off x="518128" y="6348580"/>
            <a:ext cx="1251332" cy="3883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2C2B0A-2141-7A0E-3D44-3D7196F4ED9C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237163" y="6642100"/>
            <a:ext cx="17462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Restricted Use - À usage restreint</a:t>
            </a:r>
          </a:p>
        </p:txBody>
      </p:sp>
    </p:spTree>
    <p:extLst>
      <p:ext uri="{BB962C8B-B14F-4D97-AF65-F5344CB8AC3E}">
        <p14:creationId xmlns:p14="http://schemas.microsoft.com/office/powerpoint/2010/main" val="23442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  <p:sldLayoutId id="2147483745" r:id="rId17"/>
    <p:sldLayoutId id="2147483746" r:id="rId18"/>
    <p:sldLayoutId id="2147483747" r:id="rId19"/>
    <p:sldLayoutId id="2147483748" r:id="rId20"/>
    <p:sldLayoutId id="2147483749" r:id="rId21"/>
    <p:sldLayoutId id="2147483750" r:id="rId22"/>
    <p:sldLayoutId id="2147483751" r:id="rId23"/>
    <p:sldLayoutId id="2147483752" r:id="rId24"/>
    <p:sldLayoutId id="2147483753" r:id="rId25"/>
    <p:sldLayoutId id="2147483754" r:id="rId26"/>
    <p:sldLayoutId id="2147483755" r:id="rId27"/>
    <p:sldLayoutId id="2147483756" r:id="rId28"/>
    <p:sldLayoutId id="2147483757" r:id="rId29"/>
    <p:sldLayoutId id="2147483758" r:id="rId30"/>
    <p:sldLayoutId id="2147483759" r:id="rId31"/>
    <p:sldLayoutId id="2147483760" r:id="rId32"/>
  </p:sldLayoutIdLst>
  <p:hf hdr="0" ftr="0" dt="0"/>
  <p:txStyles>
    <p:titleStyle>
      <a:lvl1pPr algn="l" defTabSz="914346" rtl="0" eaLnBrk="1" latinLnBrk="0" hangingPunct="1">
        <a:lnSpc>
          <a:spcPct val="100000"/>
        </a:lnSpc>
        <a:spcBef>
          <a:spcPct val="0"/>
        </a:spcBef>
        <a:buNone/>
        <a:defRPr sz="3574" b="1" kern="1200">
          <a:solidFill>
            <a:srgbClr val="001E6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60516" indent="-60516" algn="l" defTabSz="914346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F9423A"/>
        </a:buClr>
        <a:buFontTx/>
        <a:buBlip>
          <a:blip r:embed="rId37"/>
        </a:buBlip>
        <a:tabLst>
          <a:tab pos="282402" algn="l"/>
        </a:tabLst>
        <a:defRPr sz="1588" kern="1200">
          <a:solidFill>
            <a:srgbClr val="001E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6153" indent="-228587" algn="l" defTabSz="914346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F9423A"/>
        </a:buClr>
        <a:buFont typeface="Arial" panose="020B0604020202020204" pitchFamily="34" charset="0"/>
        <a:buChar char="•"/>
        <a:defRPr sz="1500" kern="1200">
          <a:solidFill>
            <a:srgbClr val="001E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590" indent="-228587" algn="l" defTabSz="914346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F9423A"/>
        </a:buClr>
        <a:buFont typeface="Arial" panose="020B0604020202020204" pitchFamily="34" charset="0"/>
        <a:buChar char="•"/>
        <a:defRPr sz="1412" kern="1200">
          <a:solidFill>
            <a:srgbClr val="001E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1026" indent="-228587" algn="l" defTabSz="914346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F9423A"/>
        </a:buClr>
        <a:buFont typeface="Arial" panose="020B0604020202020204" pitchFamily="34" charset="0"/>
        <a:buChar char="•"/>
        <a:defRPr sz="1324" kern="1200">
          <a:solidFill>
            <a:srgbClr val="001E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8461" indent="-228587" algn="l" defTabSz="914346" rtl="0" eaLnBrk="1" latinLnBrk="0" hangingPunct="1">
        <a:lnSpc>
          <a:spcPct val="100000"/>
        </a:lnSpc>
        <a:spcBef>
          <a:spcPts val="0"/>
        </a:spcBef>
        <a:spcAft>
          <a:spcPts val="529"/>
        </a:spcAft>
        <a:buClr>
          <a:srgbClr val="F9423A"/>
        </a:buClr>
        <a:buFont typeface="Arial" panose="020B0604020202020204" pitchFamily="34" charset="0"/>
        <a:buChar char="•"/>
        <a:defRPr sz="1235" kern="1200">
          <a:solidFill>
            <a:srgbClr val="001E6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54" indent="-228587" algn="l" defTabSz="9143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5" indent="-228587" algn="l" defTabSz="9143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99" indent="-228587" algn="l" defTabSz="9143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2" indent="-228587" algn="l" defTabSz="9143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6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0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4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6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8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2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6" algn="l" defTabSz="9143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hyperlink" Target="https://doi.org/10.1787/c1cd7de0-en" TargetMode="External"/><Relationship Id="rId7" Type="http://schemas.openxmlformats.org/officeDocument/2006/relationships/hyperlink" Target="https://doi.org/10.1787/14e1edb1-en-fr" TargetMode="External"/><Relationship Id="rId12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jpeg"/><Relationship Id="rId11" Type="http://schemas.openxmlformats.org/officeDocument/2006/relationships/hyperlink" Target="https://doi.org/10.1787/0a5c9314-en" TargetMode="External"/><Relationship Id="rId5" Type="http://schemas.openxmlformats.org/officeDocument/2006/relationships/hyperlink" Target="https://doi.org/10.1787/9789264302501-en" TargetMode="External"/><Relationship Id="rId10" Type="http://schemas.openxmlformats.org/officeDocument/2006/relationships/image" Target="../media/image34.jpeg"/><Relationship Id="rId4" Type="http://schemas.openxmlformats.org/officeDocument/2006/relationships/image" Target="../media/image31.jpeg"/><Relationship Id="rId9" Type="http://schemas.openxmlformats.org/officeDocument/2006/relationships/hyperlink" Target="http://www.oecd.org/dev/Africa-Quality-infrastructure-21st-century.pd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iea.org/reports/clean-energy-investment-for-development-in-africa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ea.org/reports/clean-energy-investment-for-development-in-africa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8719" y="4996894"/>
            <a:ext cx="7034561" cy="1374735"/>
          </a:xfrm>
        </p:spPr>
        <p:txBody>
          <a:bodyPr/>
          <a:lstStyle/>
          <a:p>
            <a:r>
              <a:rPr lang="en-US" dirty="0"/>
              <a:t>Bakary TRAORÉ</a:t>
            </a:r>
            <a:r>
              <a:rPr lang="fr-FR" dirty="0"/>
              <a:t> </a:t>
            </a:r>
          </a:p>
          <a:p>
            <a:r>
              <a:rPr lang="fr-FR" dirty="0"/>
              <a:t>Chef Adjoint du Bureau Afrique</a:t>
            </a:r>
            <a:r>
              <a:rPr lang="en-GB" dirty="0"/>
              <a:t>, Europe et </a:t>
            </a:r>
            <a:r>
              <a:rPr lang="en-GB" dirty="0" err="1"/>
              <a:t>Moyen</a:t>
            </a:r>
            <a:r>
              <a:rPr lang="en-GB" dirty="0"/>
              <a:t>-Orient</a:t>
            </a:r>
            <a:endParaRPr lang="en-US" dirty="0"/>
          </a:p>
          <a:p>
            <a:r>
              <a:rPr lang="fr-FR" b="1" dirty="0"/>
              <a:t>Centre de Développement de l’OCDE</a:t>
            </a:r>
          </a:p>
          <a:p>
            <a:endParaRPr lang="fr-FR" dirty="0"/>
          </a:p>
          <a:p>
            <a:r>
              <a:rPr lang="fr-FR" dirty="0"/>
              <a:t>Contact: bakary.traore@oecd.org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421653" y="1579012"/>
            <a:ext cx="8686230" cy="1194238"/>
          </a:xfrm>
        </p:spPr>
        <p:txBody>
          <a:bodyPr/>
          <a:lstStyle/>
          <a:p>
            <a:pPr algn="ctr"/>
            <a:r>
              <a:rPr lang="en-GB" sz="2800" b="1" cap="none" dirty="0">
                <a:latin typeface="Calibri" panose="020F0502020204030204" pitchFamily="34" charset="0"/>
              </a:rPr>
              <a:t>Atelier de travail de </a:t>
            </a:r>
            <a:r>
              <a:rPr lang="en-GB" sz="2800" b="1" cap="none" dirty="0" err="1">
                <a:latin typeface="Calibri" panose="020F0502020204030204" pitchFamily="34" charset="0"/>
              </a:rPr>
              <a:t>RegulaE.Fr</a:t>
            </a:r>
            <a:r>
              <a:rPr lang="en-GB" sz="2800" b="1" cap="none" dirty="0">
                <a:latin typeface="Calibri" panose="020F0502020204030204" pitchFamily="34" charset="0"/>
              </a:rPr>
              <a:t> n°14</a:t>
            </a:r>
            <a:br>
              <a:rPr lang="en-GB" sz="2800" b="1" cap="none" dirty="0">
                <a:latin typeface="Calibri" panose="020F0502020204030204" pitchFamily="34" charset="0"/>
              </a:rPr>
            </a:br>
            <a:r>
              <a:rPr lang="en-US" sz="2800" b="1" cap="none" dirty="0">
                <a:latin typeface="Calibri" panose="020F0502020204030204" pitchFamily="34" charset="0"/>
              </a:rPr>
              <a:t>Abidjan, 25-27 </a:t>
            </a:r>
            <a:r>
              <a:rPr lang="en-US" sz="2800" b="1" cap="none" dirty="0" err="1">
                <a:latin typeface="Calibri" panose="020F0502020204030204" pitchFamily="34" charset="0"/>
              </a:rPr>
              <a:t>Juin</a:t>
            </a:r>
            <a:r>
              <a:rPr lang="en-US" sz="2800" b="1" cap="none" dirty="0">
                <a:latin typeface="Calibri" panose="020F0502020204030204" pitchFamily="34" charset="0"/>
              </a:rPr>
              <a:t> 2024</a:t>
            </a:r>
            <a:endParaRPr lang="en-GB" sz="2800" b="1" cap="none" dirty="0">
              <a:cs typeface="Arial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25AF430-365B-428C-A908-B15F58EAC370}"/>
              </a:ext>
            </a:extLst>
          </p:cNvPr>
          <p:cNvSpPr txBox="1">
            <a:spLocks/>
          </p:cNvSpPr>
          <p:nvPr/>
        </p:nvSpPr>
        <p:spPr>
          <a:xfrm>
            <a:off x="2348916" y="3082878"/>
            <a:ext cx="8097835" cy="1200329"/>
          </a:xfrm>
          <a:prstGeom prst="rect">
            <a:avLst/>
          </a:prstGeom>
        </p:spPr>
        <p:txBody>
          <a:bodyPr vert="horz" wrap="square" lIns="90000" rIns="90000">
            <a:spAutoFit/>
          </a:bodyPr>
          <a:lstStyle>
            <a:lvl1pPr marL="0" indent="0" algn="l" rtl="0" eaLnBrk="1" latinLnBrk="0" hangingPunct="1">
              <a:lnSpc>
                <a:spcPts val="2000"/>
              </a:lnSpc>
              <a:spcBef>
                <a:spcPts val="0"/>
              </a:spcBef>
              <a:buClr>
                <a:schemeClr val="tx1"/>
              </a:buClr>
              <a:buFont typeface="Arial" pitchFamily="34" charset="0"/>
              <a:buNone/>
              <a:defRPr kumimoji="0" sz="1800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fr-FR" sz="2400" b="1" i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 développement et le financement des infrastructures énergétiques: Les mécanismes de financement, perspectives de l’OCDE</a:t>
            </a:r>
            <a:endParaRPr lang="en-GB" sz="2400" b="1" i="1" dirty="0"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882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27D79-9FD1-370C-7349-827EFA3F8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/>
              <a:t>Nouveaux instruments de financement mixte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9905D6-D492-ACD8-1747-5BF2556E5FDB}"/>
              </a:ext>
            </a:extLst>
          </p:cNvPr>
          <p:cNvSpPr txBox="1"/>
          <p:nvPr/>
        </p:nvSpPr>
        <p:spPr>
          <a:xfrm>
            <a:off x="465667" y="6522579"/>
            <a:ext cx="576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Source: Adapted from </a:t>
            </a:r>
            <a:r>
              <a:rPr lang="en-GB" sz="1400" dirty="0">
                <a:latin typeface="Adobe Clean DC"/>
                <a:ea typeface="Calibri" panose="020F0502020204030204" pitchFamily="34" charset="0"/>
                <a:cs typeface="FJVPFN+HelveticaNeueLTCom-Cn"/>
              </a:rPr>
              <a:t>IEA, 2024</a:t>
            </a:r>
            <a:endParaRPr lang="en-GB" sz="1400" dirty="0"/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65F79766-8612-60C2-88A1-8B72FB5AD5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0774866"/>
              </p:ext>
            </p:extLst>
          </p:nvPr>
        </p:nvGraphicFramePr>
        <p:xfrm>
          <a:off x="-237067" y="2094437"/>
          <a:ext cx="5571067" cy="4382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0798116A-3C48-AF30-C24C-CFEF17CE37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7308" y="1876471"/>
            <a:ext cx="5451857" cy="45259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E6EE9C-332C-5F6F-384C-FAE6A12613D5}"/>
              </a:ext>
            </a:extLst>
          </p:cNvPr>
          <p:cNvSpPr txBox="1"/>
          <p:nvPr/>
        </p:nvSpPr>
        <p:spPr>
          <a:xfrm>
            <a:off x="287867" y="1525637"/>
            <a:ext cx="4885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Acteurs clés / potentiels leviers d’action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032D65-53CF-8AC1-D7C7-ADD8F705D764}"/>
              </a:ext>
            </a:extLst>
          </p:cNvPr>
          <p:cNvSpPr txBox="1"/>
          <p:nvPr/>
        </p:nvSpPr>
        <p:spPr>
          <a:xfrm>
            <a:off x="6002866" y="1525637"/>
            <a:ext cx="3953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/>
              <a:t>Quelques exemples en Afrique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72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26749" y="2577521"/>
            <a:ext cx="9854215" cy="1515800"/>
          </a:xfrm>
        </p:spPr>
        <p:txBody>
          <a:bodyPr/>
          <a:lstStyle/>
          <a:p>
            <a:r>
              <a:rPr lang="fr-FR" sz="4000" b="1" dirty="0"/>
              <a:t>Quelques défis à relever </a:t>
            </a:r>
            <a:r>
              <a:rPr lang="fr-FR" sz="4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pour amplifier les investissements </a:t>
            </a:r>
            <a:r>
              <a:rPr lang="fr-FR" sz="4000" b="1" dirty="0"/>
              <a:t>et exemples de bonnes pratiques</a:t>
            </a:r>
            <a:endParaRPr lang="en-GB" b="1" dirty="0"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0F554-2C06-4BA7-BF2A-D8A002B3B318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62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62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9682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27D79-9FD1-370C-7349-827EFA3F8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237600"/>
            <a:ext cx="10278812" cy="1022400"/>
          </a:xfrm>
        </p:spPr>
        <p:txBody>
          <a:bodyPr/>
          <a:lstStyle/>
          <a:p>
            <a:r>
              <a:rPr lang="en-GB" sz="2400" b="1" dirty="0" err="1">
                <a:solidFill>
                  <a:schemeClr val="accent6"/>
                </a:solidFill>
              </a:rPr>
              <a:t>Défi</a:t>
            </a:r>
            <a:r>
              <a:rPr lang="en-GB" sz="2400" b="1" dirty="0">
                <a:solidFill>
                  <a:schemeClr val="accent6"/>
                </a:solidFill>
              </a:rPr>
              <a:t> 1: </a:t>
            </a:r>
            <a:r>
              <a:rPr lang="fr-FR" sz="2400" b="1" dirty="0"/>
              <a:t>La mobilisation du financement du secteur privé dans les énergies propres </a:t>
            </a:r>
            <a:r>
              <a:rPr lang="fr-FR" sz="2400" b="1" dirty="0">
                <a:solidFill>
                  <a:schemeClr val="accent2"/>
                </a:solidFill>
              </a:rPr>
              <a:t>doit être multipliée par 2,5 entre 2022 et 2030 </a:t>
            </a:r>
            <a:r>
              <a:rPr lang="fr-FR" sz="2400" b="1" dirty="0"/>
              <a:t>pour  répondre aux besoins d'investissement de l'Afrique.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D787F-679A-DE58-50E5-228DDD3E5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642" y="1712067"/>
            <a:ext cx="5589891" cy="4525200"/>
          </a:xfrm>
        </p:spPr>
        <p:txBody>
          <a:bodyPr>
            <a:normAutofit/>
          </a:bodyPr>
          <a:lstStyle/>
          <a:p>
            <a:r>
              <a:rPr lang="en-GB" sz="1800" b="1" dirty="0">
                <a:latin typeface="Adobe Clean DC"/>
                <a:ea typeface="Calibri" panose="020F0502020204030204" pitchFamily="34" charset="0"/>
              </a:rPr>
              <a:t>La (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mauvaise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) perception des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niveaux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 de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risques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 par les fonds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d’investissements</a:t>
            </a:r>
            <a:endParaRPr lang="en-GB" sz="1800" b="1" dirty="0">
              <a:effectLst/>
              <a:latin typeface="Adobe Clean DC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400" dirty="0">
                <a:latin typeface="RotisSemiSansStd-Light-Identity-H"/>
              </a:rPr>
              <a:t>Les investissements dans les infrastructures sont difficiles à céder (</a:t>
            </a:r>
            <a:r>
              <a:rPr lang="fr-FR" sz="1400" b="1" dirty="0">
                <a:solidFill>
                  <a:schemeClr val="accent1"/>
                </a:solidFill>
                <a:latin typeface="RotisSemiSansStd-Light-Identity-H"/>
              </a:rPr>
              <a:t>illiquides</a:t>
            </a:r>
            <a:r>
              <a:rPr lang="fr-FR" sz="1400" dirty="0">
                <a:latin typeface="RotisSemiSansStd-Light-Identity-H"/>
              </a:rPr>
              <a:t>), les projets sont plus </a:t>
            </a:r>
            <a:r>
              <a:rPr lang="fr-FR" sz="1400" b="1" dirty="0">
                <a:solidFill>
                  <a:schemeClr val="accent2"/>
                </a:solidFill>
                <a:latin typeface="RotisSemiSansStd-Light-Identity-H"/>
              </a:rPr>
              <a:t>complexes à développer </a:t>
            </a:r>
            <a:r>
              <a:rPr lang="fr-FR" sz="1400" dirty="0">
                <a:latin typeface="RotisSemiSansStd-Light-Identity-H"/>
              </a:rPr>
              <a:t>et font l'objet d'</a:t>
            </a:r>
            <a:r>
              <a:rPr lang="fr-FR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RotisSemiSansStd-Light-Identity-H"/>
              </a:rPr>
              <a:t>asymétries d'information </a:t>
            </a:r>
            <a:r>
              <a:rPr lang="fr-FR" sz="1400" dirty="0">
                <a:latin typeface="RotisSemiSansStd-Light-Identity-H"/>
              </a:rPr>
              <a:t>sur les niveaux de risque.</a:t>
            </a:r>
          </a:p>
          <a:p>
            <a:r>
              <a:rPr lang="en-GB" sz="1800" b="1" dirty="0">
                <a:latin typeface="Adobe Clean DC"/>
                <a:ea typeface="Calibri" panose="020F0502020204030204" pitchFamily="34" charset="0"/>
              </a:rPr>
              <a:t>Les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autorités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 en charges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ont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souvent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 des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capacités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humaines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,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financières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 et techniques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limitées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 pour bien structurer des grands </a:t>
            </a:r>
            <a:r>
              <a:rPr lang="en-GB" sz="1800" b="1" dirty="0" err="1">
                <a:latin typeface="Adobe Clean DC"/>
                <a:ea typeface="Calibri" panose="020F0502020204030204" pitchFamily="34" charset="0"/>
              </a:rPr>
              <a:t>projets</a:t>
            </a:r>
            <a:r>
              <a:rPr lang="en-GB" sz="1800" b="1" dirty="0">
                <a:latin typeface="Adobe Clean DC"/>
                <a:ea typeface="Calibri" panose="020F0502020204030204" pitchFamily="34" charset="0"/>
              </a:rPr>
              <a:t>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400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Dans la plupart des pays africains (33 sur 54) ont des unités de mise en œuvre des PPP et des lois en place, mais les </a:t>
            </a:r>
            <a:r>
              <a:rPr lang="fr-FR" sz="1400" b="1" dirty="0">
                <a:solidFill>
                  <a:schemeClr val="accent2"/>
                </a:solidFill>
                <a:latin typeface="RotisSemiSansStd-Light-Identity-H"/>
              </a:rPr>
              <a:t>capacités de structuration des projets de PPP</a:t>
            </a:r>
            <a:r>
              <a:rPr lang="fr-FR" sz="1400" dirty="0">
                <a:solidFill>
                  <a:schemeClr val="accent6"/>
                </a:solidFill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sont limitées.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1400" dirty="0">
                <a:effectLst/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Environ 80 % des projets d'infrastructure en Afrique échouent au stade de la faisabilité et de la planification</a:t>
            </a:r>
            <a:r>
              <a:rPr lang="en-GB" sz="1400" dirty="0">
                <a:effectLst/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12B423-9155-DEE4-F2B0-676C9EE1B9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9198833"/>
              </p:ext>
            </p:extLst>
          </p:nvPr>
        </p:nvGraphicFramePr>
        <p:xfrm>
          <a:off x="6096000" y="2399212"/>
          <a:ext cx="5705892" cy="363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39905D6-D492-ACD8-1747-5BF2556E5FDB}"/>
              </a:ext>
            </a:extLst>
          </p:cNvPr>
          <p:cNvSpPr txBox="1"/>
          <p:nvPr/>
        </p:nvSpPr>
        <p:spPr>
          <a:xfrm>
            <a:off x="5842945" y="6111133"/>
            <a:ext cx="576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Source: </a:t>
            </a:r>
            <a:r>
              <a:rPr lang="en-GB" sz="1000" dirty="0" err="1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Traoré</a:t>
            </a:r>
            <a:r>
              <a:rPr lang="en-GB" sz="10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 et al. (2024), adapted from the Global Impact Investing Network( GIIN) 2020 Annual Impact Investor Survey report (page 61)</a:t>
            </a:r>
            <a:endParaRPr lang="en-GB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3460CB-E353-5BC8-0CEA-8331BAD50444}"/>
              </a:ext>
            </a:extLst>
          </p:cNvPr>
          <p:cNvSpPr txBox="1"/>
          <p:nvPr/>
        </p:nvSpPr>
        <p:spPr>
          <a:xfrm>
            <a:off x="6620933" y="1802071"/>
            <a:ext cx="49878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Qu’est-ce qui rend le financement des infrastructures si difficile pour les investisseurs ?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10118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985728-68D7-2B23-9A84-C53089802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2400" b="1" dirty="0">
                <a:solidFill>
                  <a:schemeClr val="accent5"/>
                </a:solidFill>
                <a:latin typeface="Andes"/>
              </a:rPr>
              <a:t>Plus de 60 % </a:t>
            </a:r>
            <a:r>
              <a:rPr lang="fr-FR" sz="2400" b="1" dirty="0">
                <a:latin typeface="Andes"/>
              </a:rPr>
              <a:t>des services publics </a:t>
            </a:r>
            <a:r>
              <a:rPr lang="fr-FR" sz="2400" b="1" dirty="0">
                <a:latin typeface="Adobe Clean DC"/>
                <a:ea typeface="Calibri" panose="020F0502020204030204" pitchFamily="34" charset="0"/>
              </a:rPr>
              <a:t>gestionnaires </a:t>
            </a:r>
            <a:r>
              <a:rPr lang="fr-FR" sz="2400" b="1" dirty="0">
                <a:latin typeface="Andes"/>
              </a:rPr>
              <a:t>d’énergies sont </a:t>
            </a:r>
            <a:r>
              <a:rPr lang="fr-FR" sz="2400" b="1" dirty="0">
                <a:solidFill>
                  <a:schemeClr val="accent5"/>
                </a:solidFill>
                <a:latin typeface="Andes"/>
              </a:rPr>
              <a:t>en situation financièrement non-viables</a:t>
            </a:r>
            <a:r>
              <a:rPr lang="fr-FR" sz="2400" dirty="0">
                <a:latin typeface="Andes"/>
              </a:rPr>
              <a:t>, selon un nouveau rapport Banque Mondiale (juin, 2024) qui a examiné 180 compagnies d'électricité  examinés dans plus de 90 pays.</a:t>
            </a:r>
          </a:p>
          <a:p>
            <a:pPr lvl="1"/>
            <a:r>
              <a:rPr lang="fr-FR" sz="2400" i="1" dirty="0">
                <a:latin typeface="Andes"/>
              </a:rPr>
              <a:t>C’est-à-dire:</a:t>
            </a:r>
            <a:r>
              <a:rPr lang="fr-FR" sz="2400" dirty="0">
                <a:latin typeface="Andes"/>
              </a:rPr>
              <a:t> les résultats financiers et opérationnels de ces compagnies d’énergie montrent que les recettes sont insuffisantes pour couvrir  leurs charges d'exploitation annuelles et leur service de la dette.</a:t>
            </a:r>
          </a:p>
          <a:p>
            <a:r>
              <a:rPr lang="fr-FR" sz="2400" b="1" dirty="0">
                <a:latin typeface="Andes"/>
              </a:rPr>
              <a:t>Causes saillantes: </a:t>
            </a:r>
          </a:p>
          <a:p>
            <a:pPr lvl="1"/>
            <a:r>
              <a:rPr lang="fr-FR" sz="2400" dirty="0">
                <a:latin typeface="Andes"/>
              </a:rPr>
              <a:t> coûts élevés de production (comparés aux tarifs), </a:t>
            </a:r>
          </a:p>
          <a:p>
            <a:pPr lvl="1"/>
            <a:r>
              <a:rPr lang="fr-FR" sz="2400" dirty="0">
                <a:latin typeface="Andes"/>
              </a:rPr>
              <a:t> des pertes importantes sur réseau, </a:t>
            </a:r>
          </a:p>
          <a:p>
            <a:pPr lvl="1"/>
            <a:r>
              <a:rPr lang="fr-FR" sz="2400" dirty="0">
                <a:latin typeface="Andes"/>
              </a:rPr>
              <a:t> collecte inefficace des paiements, </a:t>
            </a:r>
          </a:p>
          <a:p>
            <a:pPr lvl="1"/>
            <a:r>
              <a:rPr lang="fr-FR" sz="2400" dirty="0">
                <a:latin typeface="Andes"/>
              </a:rPr>
              <a:t>mauvaise planification de l’évolution de la demande. </a:t>
            </a:r>
            <a:endParaRPr lang="en-GB" sz="2400" dirty="0">
              <a:latin typeface="Ande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C03645-42EC-DBD5-8781-9226F33F8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237600"/>
            <a:ext cx="10218600" cy="1022400"/>
          </a:xfrm>
        </p:spPr>
        <p:txBody>
          <a:bodyPr/>
          <a:lstStyle/>
          <a:p>
            <a:r>
              <a:rPr lang="fr-FR" b="1" dirty="0">
                <a:solidFill>
                  <a:schemeClr val="accent6"/>
                </a:solidFill>
              </a:rPr>
              <a:t>Défi 2 </a:t>
            </a:r>
            <a:r>
              <a:rPr lang="fr-FR" dirty="0">
                <a:latin typeface="Andes"/>
              </a:rPr>
              <a:t>: La situation financièrement difficile des sociétés d’énergie, </a:t>
            </a:r>
            <a:r>
              <a:rPr lang="fr-FR" sz="3200" b="1" dirty="0">
                <a:latin typeface="Adobe Clean DC"/>
                <a:ea typeface="Calibri" panose="020F0502020204030204" pitchFamily="34" charset="0"/>
              </a:rPr>
              <a:t>gestionnaires des réseaux </a:t>
            </a:r>
            <a:r>
              <a:rPr lang="fr-FR" dirty="0">
                <a:latin typeface="Andes"/>
              </a:rPr>
              <a:t>d’énergies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079B46-C812-4CAA-1DCD-DB7E74F6B36E}"/>
              </a:ext>
            </a:extLst>
          </p:cNvPr>
          <p:cNvSpPr txBox="1"/>
          <p:nvPr/>
        </p:nvSpPr>
        <p:spPr>
          <a:xfrm>
            <a:off x="4450080" y="625106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31859C"/>
                </a:solidFill>
                <a:latin typeface="AndesBold,Bold"/>
              </a:rPr>
              <a:t>Source: WB, Figure 4</a:t>
            </a:r>
            <a:endParaRPr lang="en-GB" dirty="0">
              <a:solidFill>
                <a:srgbClr val="3185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143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1853FB5-C018-C336-F055-9DC7B8E643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54215" y="1476800"/>
            <a:ext cx="6148437" cy="51430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6AF886B-BDA4-DD6D-0A9A-4D4B9F096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Stratégies</a:t>
            </a:r>
            <a:r>
              <a:rPr lang="en-GB" dirty="0"/>
              <a:t> de </a:t>
            </a:r>
            <a:r>
              <a:rPr lang="en-GB" dirty="0" err="1"/>
              <a:t>renforcement</a:t>
            </a:r>
            <a:r>
              <a:rPr lang="en-GB" dirty="0"/>
              <a:t> de credit: </a:t>
            </a:r>
            <a:r>
              <a:rPr lang="en-GB" dirty="0" err="1"/>
              <a:t>Exemples</a:t>
            </a:r>
            <a:r>
              <a:rPr lang="en-GB" dirty="0"/>
              <a:t> </a:t>
            </a:r>
            <a:r>
              <a:rPr lang="en-GB" dirty="0" err="1"/>
              <a:t>Africains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527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5485" y="1794660"/>
            <a:ext cx="7999282" cy="1990288"/>
          </a:xfrm>
        </p:spPr>
        <p:txBody>
          <a:bodyPr/>
          <a:lstStyle/>
          <a:p>
            <a:br>
              <a:rPr lang="en-GB" sz="2400" b="1" dirty="0"/>
            </a:br>
            <a:r>
              <a:rPr lang="en-US" sz="2400" dirty="0">
                <a:solidFill>
                  <a:schemeClr val="bg1"/>
                </a:solidFill>
              </a:rPr>
              <a:t>Merci pour </a:t>
            </a:r>
            <a:r>
              <a:rPr lang="en-US" sz="2400" dirty="0" err="1">
                <a:solidFill>
                  <a:schemeClr val="bg1"/>
                </a:solidFill>
              </a:rPr>
              <a:t>votre</a:t>
            </a:r>
            <a:r>
              <a:rPr lang="en-US" sz="2400" dirty="0">
                <a:solidFill>
                  <a:schemeClr val="bg1"/>
                </a:solidFill>
              </a:rPr>
              <a:t> attention!</a:t>
            </a:r>
            <a:br>
              <a:rPr lang="en-GB" sz="24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CFFB3-BF73-4CD2-8C9B-770ABCD22BBE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37970" y="927221"/>
            <a:ext cx="4993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Contact : </a:t>
            </a:r>
            <a:r>
              <a:rPr kumimoji="0" lang="en-US" sz="2400" b="0" i="0" u="sng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bakary.traore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@oecd.org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 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59111" y="6495452"/>
            <a:ext cx="34643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  <a:hlinkClick r:id="rId3"/>
              </a:rPr>
              <a:t>https://doi.org/10.1787/c1cd7de0-en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  </a:t>
            </a:r>
          </a:p>
        </p:txBody>
      </p:sp>
      <p:pic>
        <p:nvPicPr>
          <p:cNvPr id="7" name="Picture 4" descr="boo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7720">
            <a:off x="3404629" y="3845126"/>
            <a:ext cx="1824687" cy="243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052920" y="6534000"/>
            <a:ext cx="34061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Georgia"/>
                <a:ea typeface="+mn-ea"/>
                <a:cs typeface="+mn-cs"/>
                <a:hlinkClick r:id="rId5"/>
              </a:rPr>
              <a:t>https://doi.org/10.1787/9789264302501-en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 </a:t>
            </a:r>
          </a:p>
        </p:txBody>
      </p:sp>
      <p:pic>
        <p:nvPicPr>
          <p:cNvPr id="9" name="Picture 2" descr="book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069" y="3721208"/>
            <a:ext cx="1824687" cy="243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118" y="4497397"/>
            <a:ext cx="36140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Georgia"/>
                <a:ea typeface="+mn-ea"/>
                <a:cs typeface="+mn-cs"/>
                <a:hlinkClick r:id="rId7"/>
              </a:rPr>
              <a:t>https://doi.org/10.1787/14e1edb1-en-fr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.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727272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l="34966" t="17685" r="36614" b="14184"/>
          <a:stretch/>
        </p:blipFill>
        <p:spPr>
          <a:xfrm>
            <a:off x="9148801" y="2020800"/>
            <a:ext cx="1973785" cy="26603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38445" y="4759975"/>
            <a:ext cx="2946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E6E6E6">
                    <a:lumMod val="10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  <a:hlinkClick r:id="rId9"/>
              </a:rPr>
              <a:t>www.oecd.org/dev/Africa-Quality-infrastructure-21st-century.pdf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E6E6E6">
                  <a:lumMod val="10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E6E6E6">
                  <a:lumMod val="10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1026" name="Picture 2" descr="book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8733">
            <a:off x="6233885" y="3900969"/>
            <a:ext cx="1848846" cy="246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7363919" y="6487123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72727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hlinkClick r:id="rId11"/>
              </a:rPr>
              <a:t>https://doi.org/10.1787/0a5c9314-en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727272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9032" y="2084005"/>
            <a:ext cx="1776026" cy="236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098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B21B94B-3986-4BBE-3EE9-4B73C18933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753283"/>
              </p:ext>
            </p:extLst>
          </p:nvPr>
        </p:nvGraphicFramePr>
        <p:xfrm>
          <a:off x="364481" y="1419558"/>
          <a:ext cx="10696275" cy="4041264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0696275">
                  <a:extLst>
                    <a:ext uri="{9D8B030D-6E8A-4147-A177-3AD203B41FA5}">
                      <a16:colId xmlns:a16="http://schemas.microsoft.com/office/drawing/2014/main" val="108184645"/>
                    </a:ext>
                  </a:extLst>
                </a:gridCol>
              </a:tblGrid>
              <a:tr h="1010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</a:rPr>
                        <a:t>IEA (2024), World Energy Investment 2024, </a:t>
                      </a:r>
                      <a:r>
                        <a:rPr lang="en-GB" sz="1100" u="sng" dirty="0">
                          <a:effectLst/>
                        </a:rPr>
                        <a:t>https://www.iea.org/</a:t>
                      </a:r>
                      <a:r>
                        <a:rPr lang="en-GB" sz="11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/>
                </a:tc>
                <a:extLst>
                  <a:ext uri="{0D108BD9-81ED-4DB2-BD59-A6C34878D82A}">
                    <a16:rowId xmlns:a16="http://schemas.microsoft.com/office/drawing/2014/main" val="2269913037"/>
                  </a:ext>
                </a:extLst>
              </a:tr>
              <a:tr h="1010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</a:rPr>
                        <a:t>IEA (2023), Financing Clean Energy in Africa, </a:t>
                      </a:r>
                      <a:r>
                        <a:rPr lang="en-GB" sz="1100" u="sng" dirty="0">
                          <a:effectLst/>
                        </a:rPr>
                        <a:t>http://www.iea.org</a:t>
                      </a:r>
                      <a:r>
                        <a:rPr lang="en-GB" sz="11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/>
                </a:tc>
                <a:extLst>
                  <a:ext uri="{0D108BD9-81ED-4DB2-BD59-A6C34878D82A}">
                    <a16:rowId xmlns:a16="http://schemas.microsoft.com/office/drawing/2014/main" val="1749811161"/>
                  </a:ext>
                </a:extLst>
              </a:tr>
              <a:tr h="1010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</a:rPr>
                        <a:t>IEA (2022), Africa Energy Outlook, </a:t>
                      </a:r>
                      <a:r>
                        <a:rPr lang="en-GB" sz="1100" u="sng" dirty="0">
                          <a:effectLst/>
                        </a:rPr>
                        <a:t>http://www.iea.org</a:t>
                      </a:r>
                      <a:r>
                        <a:rPr lang="en-GB" sz="11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/>
                </a:tc>
                <a:extLst>
                  <a:ext uri="{0D108BD9-81ED-4DB2-BD59-A6C34878D82A}">
                    <a16:rowId xmlns:a16="http://schemas.microsoft.com/office/drawing/2014/main" val="1934510566"/>
                  </a:ext>
                </a:extLst>
              </a:tr>
              <a:tr h="1010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GB" sz="1100" dirty="0">
                          <a:effectLst/>
                        </a:rPr>
                        <a:t>IEA (2007), Renewables in global energy supply, </a:t>
                      </a:r>
                      <a:r>
                        <a:rPr lang="en-GB" sz="1100" u="sng" dirty="0">
                          <a:effectLst/>
                        </a:rPr>
                        <a:t>http://www.iea.org</a:t>
                      </a:r>
                      <a:r>
                        <a:rPr lang="en-GB" sz="1100" dirty="0">
                          <a:effectLst/>
                        </a:rPr>
                        <a:t>.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/>
                </a:tc>
                <a:extLst>
                  <a:ext uri="{0D108BD9-81ED-4DB2-BD59-A6C34878D82A}">
                    <a16:rowId xmlns:a16="http://schemas.microsoft.com/office/drawing/2014/main" val="281958067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BD2CFC92-D08F-D81C-5587-17E1EC6A5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Références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53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4FC02A-A0EB-EA08-2A10-6C8233F859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b="1" dirty="0"/>
              <a:t>Il y a un accroissement des investissements dans les énergies propres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541361-3F98-BE9B-4B0A-922BB32BD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enjeux dans le monde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8D9F65-B4C8-E73E-AC9D-EDDA4C7DB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45" y="2002129"/>
            <a:ext cx="8108107" cy="430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65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4FC02A-A0EB-EA08-2A10-6C8233F85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341" y="1432347"/>
            <a:ext cx="11058059" cy="4859748"/>
          </a:xfrm>
        </p:spPr>
        <p:txBody>
          <a:bodyPr/>
          <a:lstStyle/>
          <a:p>
            <a:r>
              <a:rPr lang="fr-FR" sz="1800" b="1" dirty="0"/>
              <a:t>Néanmoins, les tendances actuelles en matière d’investissement restent insuffisantes selon le scénario «Zéro Émission Nette»</a:t>
            </a:r>
          </a:p>
          <a:p>
            <a:pPr marL="0" indent="0">
              <a:buNone/>
            </a:pPr>
            <a:endParaRPr lang="fr-FR" sz="1800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541361-3F98-BE9B-4B0A-922BB32BD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enjeux dans le monde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C51FF3-50D6-BA10-DC35-1A4FDF4760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815" y="2260939"/>
            <a:ext cx="7916274" cy="412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50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BC97D5-CA97-933E-63F5-19D1D7F2A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102" y="1601999"/>
            <a:ext cx="11013298" cy="4754039"/>
          </a:xfrm>
        </p:spPr>
        <p:txBody>
          <a:bodyPr>
            <a:normAutofit/>
          </a:bodyPr>
          <a:lstStyle/>
          <a:p>
            <a:r>
              <a:rPr lang="fr-FR" sz="2000" dirty="0"/>
              <a:t>L’Afrique n’attire que 3% des investissements mondiaux dans l’énergie  et  2% des dépenses mondiales en énergies propres </a:t>
            </a:r>
          </a:p>
          <a:p>
            <a:endParaRPr lang="fr-FR" sz="2000" dirty="0"/>
          </a:p>
          <a:p>
            <a:r>
              <a:rPr lang="fr-FR" sz="2000" dirty="0"/>
              <a:t>D’après le Scénario de l’Afrique Durable (SAS), le continent a annuellement besoin de plus de 200 milliards de dollar d’ici 2030 pour réaliser tous ses objectifs de développement liés à l’énergie </a:t>
            </a:r>
          </a:p>
          <a:p>
            <a:pPr marL="0" indent="0">
              <a:buNone/>
            </a:pPr>
            <a:endParaRPr lang="fr-FR" sz="2000" dirty="0"/>
          </a:p>
          <a:p>
            <a:r>
              <a:rPr lang="fr-FR" sz="2000" dirty="0"/>
              <a:t>Suivant la trajectoire décrite par le SAS, d’ici 2030 les trois quarts des investissements dans l’énergie </a:t>
            </a:r>
            <a:r>
              <a:rPr lang="fr-FR" sz="2000"/>
              <a:t>devront être </a:t>
            </a:r>
            <a:r>
              <a:rPr lang="fr-FR" sz="2000" dirty="0"/>
              <a:t>consacrés aux énergies propres dont les énergies renouvelables et les réseaux constitueront plus de la moitié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BED7F5-18E4-B1C3-51B9-7ACA2A810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enjeux en Afrique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33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837D14-20B3-4812-ABBC-F39F50DB6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07000"/>
              </a:lnSpc>
              <a:buNone/>
            </a:pPr>
            <a:endParaRPr lang="fr-FR" sz="2400" b="1" dirty="0"/>
          </a:p>
          <a:p>
            <a:pPr marL="514350" lvl="0" indent="-514350" algn="just">
              <a:lnSpc>
                <a:spcPct val="200000"/>
              </a:lnSpc>
              <a:buFont typeface="+mj-lt"/>
              <a:buAutoNum type="romanUcPeriod"/>
            </a:pPr>
            <a:r>
              <a:rPr lang="fr-FR" sz="2400" b="1" dirty="0"/>
              <a:t>Besoins d’investissement dans les énergies renouvelables en Afrique:</a:t>
            </a:r>
            <a:r>
              <a:rPr lang="fr-FR" sz="2400" b="1" dirty="0">
                <a:solidFill>
                  <a:schemeClr val="accent5"/>
                </a:solidFill>
              </a:rPr>
              <a:t> de quoi parle-t-on</a:t>
            </a:r>
            <a:r>
              <a:rPr lang="fr-FR" sz="2400" b="1" dirty="0"/>
              <a:t> </a:t>
            </a:r>
          </a:p>
          <a:p>
            <a:pPr marL="514350" lvl="0" indent="-514350" algn="just">
              <a:lnSpc>
                <a:spcPct val="200000"/>
              </a:lnSpc>
              <a:buFont typeface="+mj-lt"/>
              <a:buAutoNum type="romanUcPeriod"/>
            </a:pPr>
            <a:r>
              <a:rPr lang="fr-FR" sz="2400" b="1" dirty="0"/>
              <a:t>Les mécanismes et outils de financements existants</a:t>
            </a:r>
          </a:p>
          <a:p>
            <a:pPr marL="514350" lvl="0" indent="-514350" algn="just">
              <a:lnSpc>
                <a:spcPct val="200000"/>
              </a:lnSpc>
              <a:buFont typeface="+mj-lt"/>
              <a:buAutoNum type="romanUcPeriod"/>
            </a:pPr>
            <a:r>
              <a:rPr lang="fr-FR" sz="2400" b="1" dirty="0"/>
              <a:t> Quelques défis à relever pour amplifier les investissements et exemples de bonnes pratiques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B7A1B1-AA21-46C0-8BFE-9B673D0A6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712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210DD3-7ABE-909F-B8EA-5464B5444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i="0" u="none" strike="noStrike" baseline="0" dirty="0">
                <a:solidFill>
                  <a:srgbClr val="00FFFF"/>
                </a:solidFill>
                <a:latin typeface="AndesBold,Bold"/>
              </a:rPr>
              <a:t>Figure 2: </a:t>
            </a:r>
            <a:r>
              <a:rPr lang="en-GB" sz="1800" b="0" i="0" u="none" strike="noStrike" baseline="0" dirty="0">
                <a:solidFill>
                  <a:srgbClr val="333333"/>
                </a:solidFill>
                <a:latin typeface="Andes"/>
              </a:rPr>
              <a:t>Number, WB report</a:t>
            </a:r>
            <a:endParaRPr lang="en-GB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2F548CA-8EE4-CA4E-B748-435C3786AEE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494" y="1601788"/>
            <a:ext cx="7349300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466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26749" y="2577521"/>
            <a:ext cx="9710584" cy="1515800"/>
          </a:xfrm>
        </p:spPr>
        <p:txBody>
          <a:bodyPr/>
          <a:lstStyle/>
          <a:p>
            <a:r>
              <a:rPr lang="fr-FR" sz="4000" b="1" dirty="0"/>
              <a:t>I. 	Besoins d’investissement dans les énergies renouvelables en Afrique</a:t>
            </a:r>
            <a:endParaRPr lang="en-GB" b="1" dirty="0"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0F554-2C06-4BA7-BF2A-D8A002B3B318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62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62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679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B99EFF-9CFB-C325-0BCE-683E9D7A7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532" y="1602000"/>
            <a:ext cx="4921667" cy="4525200"/>
          </a:xfrm>
        </p:spPr>
        <p:txBody>
          <a:bodyPr>
            <a:normAutofit/>
          </a:bodyPr>
          <a:lstStyle/>
          <a:p>
            <a:r>
              <a:rPr lang="fr-FR" sz="2800" b="1" dirty="0"/>
              <a:t>Elles regroupent:</a:t>
            </a:r>
          </a:p>
          <a:p>
            <a:pPr lvl="1"/>
            <a:r>
              <a:rPr lang="fr-FR" sz="2400" dirty="0"/>
              <a:t>les combustibles renouvelables et déchets </a:t>
            </a:r>
          </a:p>
          <a:p>
            <a:pPr lvl="1"/>
            <a:r>
              <a:rPr lang="en-US" sz="2400" dirty="0" err="1"/>
              <a:t>l’hydroélectricité</a:t>
            </a:r>
            <a:endParaRPr lang="en-US" sz="2400" dirty="0"/>
          </a:p>
          <a:p>
            <a:pPr lvl="1"/>
            <a:r>
              <a:rPr lang="en-US" sz="2400" dirty="0" err="1"/>
              <a:t>l’énergie</a:t>
            </a:r>
            <a:r>
              <a:rPr lang="en-US" sz="2400" dirty="0"/>
              <a:t> </a:t>
            </a:r>
            <a:r>
              <a:rPr lang="en-US" sz="2400" dirty="0" err="1"/>
              <a:t>géothermique</a:t>
            </a:r>
            <a:endParaRPr lang="en-US" sz="2400" dirty="0"/>
          </a:p>
          <a:p>
            <a:pPr lvl="1"/>
            <a:r>
              <a:rPr lang="en-US" sz="2400" dirty="0" err="1"/>
              <a:t>l’énergie</a:t>
            </a:r>
            <a:r>
              <a:rPr lang="en-US" sz="2400" dirty="0"/>
              <a:t> </a:t>
            </a:r>
            <a:r>
              <a:rPr lang="en-US" sz="2400" dirty="0" err="1"/>
              <a:t>solaire</a:t>
            </a:r>
            <a:endParaRPr lang="en-US" sz="2400" dirty="0"/>
          </a:p>
          <a:p>
            <a:pPr lvl="1"/>
            <a:r>
              <a:rPr lang="en-US" sz="2400" dirty="0" err="1"/>
              <a:t>l’énergie</a:t>
            </a:r>
            <a:r>
              <a:rPr lang="en-US" sz="2400" dirty="0"/>
              <a:t> eolienne</a:t>
            </a:r>
          </a:p>
          <a:p>
            <a:pPr lvl="1"/>
            <a:r>
              <a:rPr lang="fr-FR" sz="2400" dirty="0"/>
              <a:t>l’énergie des marées, des vagues et des océans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C87BE1-356F-1179-0601-624453043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énergies renouvelables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126D87-6322-C0C7-DF6F-A415AF6B1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380" y="2521698"/>
            <a:ext cx="7417088" cy="39475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D55330-8693-1791-B245-675FBEC0DA52}"/>
              </a:ext>
            </a:extLst>
          </p:cNvPr>
          <p:cNvSpPr txBox="1"/>
          <p:nvPr/>
        </p:nvSpPr>
        <p:spPr>
          <a:xfrm>
            <a:off x="4777091" y="6334856"/>
            <a:ext cx="57515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Source: </a:t>
            </a:r>
            <a:r>
              <a:rPr lang="en-GB" sz="1100" dirty="0" err="1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Agence</a:t>
            </a:r>
            <a:r>
              <a:rPr lang="en-GB" sz="11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 international pour </a:t>
            </a:r>
            <a:r>
              <a:rPr lang="en-GB" sz="1100" dirty="0" err="1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l’énergie</a:t>
            </a:r>
            <a:r>
              <a:rPr lang="en-GB" sz="11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 (IEA) (2022</a:t>
            </a:r>
            <a:r>
              <a:rPr lang="en-GB" sz="1100" dirty="0">
                <a:latin typeface="Adobe Clean DC"/>
                <a:ea typeface="Calibri" panose="020F0502020204030204" pitchFamily="34" charset="0"/>
              </a:rPr>
              <a:t>), </a:t>
            </a:r>
            <a:r>
              <a:rPr lang="en-US" sz="1100" dirty="0">
                <a:latin typeface="Adobe Clean DC"/>
                <a:ea typeface="Calibri" panose="020F0502020204030204" pitchFamily="34" charset="0"/>
              </a:rPr>
              <a:t>IEA (2022), Africa Energy Outlook 2022</a:t>
            </a:r>
            <a:endParaRPr lang="en-GB" sz="1100" dirty="0">
              <a:latin typeface="Adobe Clean DC"/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9F6940-586A-53AB-CDC0-2AEACE986C2A}"/>
              </a:ext>
            </a:extLst>
          </p:cNvPr>
          <p:cNvSpPr txBox="1"/>
          <p:nvPr/>
        </p:nvSpPr>
        <p:spPr>
          <a:xfrm>
            <a:off x="4923123" y="1598461"/>
            <a:ext cx="6404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chemeClr val="accent1"/>
                </a:solidFill>
              </a:rPr>
              <a:t>Niveau de capacité de production nécessaire par source d'énergies renouvelables en Afrique, dans le scénario ODD, 2010-2030</a:t>
            </a:r>
            <a:endParaRPr lang="en-GB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788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BED7F5-18E4-B1C3-51B9-7ACA2A810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999" y="237600"/>
            <a:ext cx="10641934" cy="1022400"/>
          </a:xfrm>
        </p:spPr>
        <p:txBody>
          <a:bodyPr/>
          <a:lstStyle/>
          <a:p>
            <a:r>
              <a:rPr lang="fr-FR" sz="1800" b="1" dirty="0">
                <a:latin typeface="Arial (Headings)"/>
              </a:rPr>
              <a:t>Les efforts d’investissement à faire en matière d’infrastructures énergétiques durables en Afrique entre 2022 et 2030 : </a:t>
            </a:r>
            <a:r>
              <a:rPr lang="fr-FR" sz="1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Arial (Headings)"/>
                <a:ea typeface="Calibri" panose="020F0502020204030204" pitchFamily="34" charset="0"/>
              </a:rPr>
              <a:t>E</a:t>
            </a:r>
            <a:r>
              <a:rPr lang="fr-FR" sz="1800" b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Arial (Headings)"/>
                <a:ea typeface="Calibri" panose="020F0502020204030204" pitchFamily="34" charset="0"/>
              </a:rPr>
              <a:t>nviron 22 milliards d'USD d'investissements annuels dans l’infrastructure électrique </a:t>
            </a:r>
            <a:r>
              <a:rPr lang="fr-FR" sz="1800" b="1" dirty="0">
                <a:solidFill>
                  <a:schemeClr val="accent6"/>
                </a:solidFill>
                <a:effectLst/>
                <a:latin typeface="Arial (Headings)"/>
                <a:ea typeface="Calibri" panose="020F0502020204030204" pitchFamily="34" charset="0"/>
              </a:rPr>
              <a:t>+ 4 milliards d'USD par an dans les moyens de </a:t>
            </a:r>
            <a:r>
              <a:rPr lang="fr-FR" sz="1800" b="1" dirty="0" err="1">
                <a:solidFill>
                  <a:schemeClr val="accent6"/>
                </a:solidFill>
                <a:effectLst/>
                <a:latin typeface="Arial (Headings)"/>
                <a:ea typeface="Calibri" panose="020F0502020204030204" pitchFamily="34" charset="0"/>
              </a:rPr>
              <a:t>cussion</a:t>
            </a:r>
            <a:r>
              <a:rPr lang="fr-FR" sz="1800" b="1" dirty="0">
                <a:solidFill>
                  <a:schemeClr val="accent6"/>
                </a:solidFill>
                <a:effectLst/>
                <a:latin typeface="Arial (Headings)"/>
                <a:ea typeface="Calibri" panose="020F0502020204030204" pitchFamily="34" charset="0"/>
              </a:rPr>
              <a:t> propre</a:t>
            </a:r>
            <a:endParaRPr lang="en-US" sz="1800" dirty="0">
              <a:solidFill>
                <a:schemeClr val="accent6"/>
              </a:solidFill>
              <a:latin typeface="Arial (Headings)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E86D09-0B96-2F50-B737-9DC1A9E8DD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538"/>
          <a:stretch/>
        </p:blipFill>
        <p:spPr>
          <a:xfrm>
            <a:off x="395921" y="2819504"/>
            <a:ext cx="3971592" cy="22258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D3D3B8-AAED-A174-42E1-0E2029DB08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3991"/>
          <a:stretch/>
        </p:blipFill>
        <p:spPr>
          <a:xfrm>
            <a:off x="226518" y="5335629"/>
            <a:ext cx="4478866" cy="4712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1427E0-0389-D02D-7B3F-0B09852662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1159" y="2589751"/>
            <a:ext cx="5746796" cy="32584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9B70CC-1AB1-91BC-77C2-D83095256F7F}"/>
              </a:ext>
            </a:extLst>
          </p:cNvPr>
          <p:cNvSpPr txBox="1"/>
          <p:nvPr/>
        </p:nvSpPr>
        <p:spPr>
          <a:xfrm>
            <a:off x="738491" y="6117162"/>
            <a:ext cx="94553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Source: </a:t>
            </a:r>
            <a:r>
              <a:rPr lang="en-GB" sz="1100" dirty="0" err="1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Agence</a:t>
            </a:r>
            <a:r>
              <a:rPr lang="en-GB" sz="11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 international pour </a:t>
            </a:r>
            <a:r>
              <a:rPr lang="en-GB" sz="1100" dirty="0" err="1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l’énergie</a:t>
            </a:r>
            <a:r>
              <a:rPr lang="en-GB" sz="11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 (IEA) (2024), Clean Energy Investment for Development in Africa, IEA, Paris </a:t>
            </a:r>
            <a:r>
              <a:rPr lang="en-GB" sz="1100" dirty="0">
                <a:effectLst/>
                <a:latin typeface="Adobe Clean DC"/>
                <a:ea typeface="Calibri" panose="020F0502020204030204" pitchFamily="34" charset="0"/>
                <a:cs typeface="FJVPFN+HelveticaNeueLTCom-Cn"/>
                <a:hlinkClick r:id="rId6"/>
              </a:rPr>
              <a:t>https://www.iea.org/reports/clean-energy-investment-for-development-in-africa</a:t>
            </a:r>
            <a:r>
              <a:rPr lang="en-GB" sz="11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, </a:t>
            </a:r>
            <a:r>
              <a:rPr lang="en-GB" sz="1100" b="1" dirty="0">
                <a:solidFill>
                  <a:srgbClr val="1F487C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Figure 3.1</a:t>
            </a:r>
            <a:r>
              <a:rPr lang="en-GB" sz="11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3561AE-10DF-912B-65A8-B25B60218016}"/>
              </a:ext>
            </a:extLst>
          </p:cNvPr>
          <p:cNvSpPr txBox="1"/>
          <p:nvPr/>
        </p:nvSpPr>
        <p:spPr>
          <a:xfrm>
            <a:off x="503215" y="1705952"/>
            <a:ext cx="4128731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b="1" dirty="0"/>
              <a:t>80% des 600 millions personnes sans accès à l’électricité en Afrique résident en milieu rural</a:t>
            </a:r>
          </a:p>
          <a:p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F35B87-2CAE-8E4F-70F9-140831C5695A}"/>
              </a:ext>
            </a:extLst>
          </p:cNvPr>
          <p:cNvSpPr txBox="1"/>
          <p:nvPr/>
        </p:nvSpPr>
        <p:spPr>
          <a:xfrm>
            <a:off x="6197600" y="1740209"/>
            <a:ext cx="45720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Types d’infrastructures </a:t>
            </a:r>
            <a:r>
              <a:rPr lang="fr-FR" dirty="0" err="1"/>
              <a:t>réquises</a:t>
            </a:r>
            <a:endParaRPr lang="fr-FR" dirty="0"/>
          </a:p>
          <a:p>
            <a:endParaRPr lang="en-GB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E63AA27-7B0F-9FA3-F361-2A9BF988782E}"/>
              </a:ext>
            </a:extLst>
          </p:cNvPr>
          <p:cNvSpPr/>
          <p:nvPr/>
        </p:nvSpPr>
        <p:spPr>
          <a:xfrm>
            <a:off x="4367513" y="3429000"/>
            <a:ext cx="966487" cy="50657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6CC0C78-D24D-E85A-529B-6A662A7259D3}"/>
              </a:ext>
            </a:extLst>
          </p:cNvPr>
          <p:cNvCxnSpPr>
            <a:cxnSpLocks/>
          </p:cNvCxnSpPr>
          <p:nvPr/>
        </p:nvCxnSpPr>
        <p:spPr>
          <a:xfrm>
            <a:off x="9025467" y="2126720"/>
            <a:ext cx="440266" cy="5741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03E432A-A0A0-EE9E-BFC1-7D3D297F34AB}"/>
              </a:ext>
            </a:extLst>
          </p:cNvPr>
          <p:cNvCxnSpPr>
            <a:cxnSpLocks/>
          </p:cNvCxnSpPr>
          <p:nvPr/>
        </p:nvCxnSpPr>
        <p:spPr>
          <a:xfrm flipH="1">
            <a:off x="6604340" y="2110574"/>
            <a:ext cx="440266" cy="5741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297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EA8EB-F692-7667-0116-8B9320FDF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b="1" dirty="0"/>
              <a:t>Pourquoi investir dans ces infrastructures 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9E710-697E-BF78-7B39-B25304744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b="1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Un levier essentiel pour accélérer le progrès vers les objectifs de développement durable (ODD) dans les pays en développement.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Les besoins sont </a:t>
            </a:r>
            <a:r>
              <a:rPr lang="fr-FR" dirty="0" err="1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sustantiels</a:t>
            </a: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: par exemple, environ 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70 % des 3,5 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3.5 trillion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 de dollars d’investissements nécessaires </a:t>
            </a: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pour la transition énergétique mondiale devront se faire dans les pays en développement (AIE et IRENA, 2017)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Les infrastructures impactent directement ou indirectement 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121 (72%) des 169 cibles</a:t>
            </a: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 des ODD (</a:t>
            </a:r>
            <a:r>
              <a:rPr lang="fr-FR" dirty="0" err="1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Thacker</a:t>
            </a: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, et al., 2019).</a:t>
            </a:r>
          </a:p>
          <a:p>
            <a:r>
              <a:rPr lang="fr-FR" sz="3200" b="1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Les bénéfices socio-économiques de ces </a:t>
            </a:r>
            <a:r>
              <a:rPr lang="fr-FR" sz="3200" b="1" dirty="0" err="1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investements</a:t>
            </a:r>
            <a:r>
              <a:rPr lang="fr-FR" sz="3200" b="1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 sont très significatifs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Par exemple, </a:t>
            </a:r>
            <a:r>
              <a:rPr lang="fr-FR" sz="2500" dirty="0">
                <a:solidFill>
                  <a:schemeClr val="accent5">
                    <a:lumMod val="75000"/>
                  </a:schemeClr>
                </a:solidFill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chaque dollar investi </a:t>
            </a: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l’investissement dans des infrastructures résilientes au changement climatique dans les pays en développement </a:t>
            </a:r>
            <a:r>
              <a:rPr lang="fr-FR" dirty="0">
                <a:solidFill>
                  <a:schemeClr val="accent5">
                    <a:lumMod val="75000"/>
                  </a:schemeClr>
                </a:solidFill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peut générer des rendements économiques de 4 dollars </a:t>
            </a: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dirty="0" err="1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Hallegatte</a:t>
            </a:r>
            <a:r>
              <a:rPr lang="fr-FR" dirty="0">
                <a:latin typeface="Adobe Clean DC"/>
                <a:ea typeface="Calibri" panose="020F0502020204030204" pitchFamily="34" charset="0"/>
                <a:cs typeface="Times New Roman" panose="02020603050405020304" pitchFamily="18" charset="0"/>
              </a:rPr>
              <a:t> et al., 2019).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115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26749" y="2814765"/>
            <a:ext cx="9854215" cy="1041311"/>
          </a:xfrm>
        </p:spPr>
        <p:txBody>
          <a:bodyPr/>
          <a:lstStyle/>
          <a:p>
            <a:r>
              <a:rPr lang="fr-FR" sz="4000" b="1" dirty="0"/>
              <a:t>Les mécanismes et outils de financements existants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E0F554-2C06-4BA7-BF2A-D8A002B3B318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0062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62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9952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2E9B51-CBAF-FF31-889D-50D4B64A8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820" y="1425952"/>
            <a:ext cx="11266942" cy="5102736"/>
          </a:xfrm>
        </p:spPr>
        <p:txBody>
          <a:bodyPr/>
          <a:lstStyle/>
          <a:p>
            <a:r>
              <a:rPr lang="fr-FR" dirty="0"/>
              <a:t>Prépondérance des capitaux privés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2AE96F-1EC2-9510-FE6B-37D4B39E0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Situation actuelle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3022D6-4AAE-C98B-DFFD-AC6A41531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354" y="2235038"/>
            <a:ext cx="8202341" cy="423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782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268E424-E601-680A-AF5D-BD82F760A2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984150"/>
              </p:ext>
            </p:extLst>
          </p:nvPr>
        </p:nvGraphicFramePr>
        <p:xfrm>
          <a:off x="616744" y="2380721"/>
          <a:ext cx="10958511" cy="316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2837">
                  <a:extLst>
                    <a:ext uri="{9D8B030D-6E8A-4147-A177-3AD203B41FA5}">
                      <a16:colId xmlns:a16="http://schemas.microsoft.com/office/drawing/2014/main" val="1744036034"/>
                    </a:ext>
                  </a:extLst>
                </a:gridCol>
                <a:gridCol w="3652837">
                  <a:extLst>
                    <a:ext uri="{9D8B030D-6E8A-4147-A177-3AD203B41FA5}">
                      <a16:colId xmlns:a16="http://schemas.microsoft.com/office/drawing/2014/main" val="3692251969"/>
                    </a:ext>
                  </a:extLst>
                </a:gridCol>
                <a:gridCol w="3652837">
                  <a:extLst>
                    <a:ext uri="{9D8B030D-6E8A-4147-A177-3AD203B41FA5}">
                      <a16:colId xmlns:a16="http://schemas.microsoft.com/office/drawing/2014/main" val="33458367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546735" indent="-5715" algn="just">
                        <a:lnSpc>
                          <a:spcPct val="122000"/>
                        </a:lnSpc>
                        <a:spcAft>
                          <a:spcPts val="1030"/>
                        </a:spcAft>
                      </a:pPr>
                      <a:r>
                        <a:rPr lang="en-GB" sz="105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Type de </a:t>
                      </a:r>
                      <a:r>
                        <a:rPr lang="en-GB" sz="1050" b="1" kern="100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projet</a:t>
                      </a:r>
                      <a:r>
                        <a:rPr lang="en-GB" sz="105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1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6735" indent="-5715" algn="just">
                        <a:lnSpc>
                          <a:spcPct val="122000"/>
                        </a:lnSpc>
                        <a:spcAft>
                          <a:spcPts val="1030"/>
                        </a:spcAft>
                      </a:pPr>
                      <a:r>
                        <a:rPr lang="en-GB" sz="1050" b="1" kern="10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Phase de Développement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6735" indent="-5715" algn="just">
                        <a:lnSpc>
                          <a:spcPct val="122000"/>
                        </a:lnSpc>
                        <a:spcAft>
                          <a:spcPts val="1030"/>
                        </a:spcAft>
                      </a:pPr>
                      <a:r>
                        <a:rPr lang="en-GB" sz="1050" b="1" kern="10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Phase d’Opération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40439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46735" indent="-5715" algn="just">
                        <a:lnSpc>
                          <a:spcPct val="122000"/>
                        </a:lnSpc>
                        <a:spcAft>
                          <a:spcPts val="1030"/>
                        </a:spcAft>
                      </a:pPr>
                      <a:r>
                        <a:rPr lang="en-GB" sz="900" b="1" kern="1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Réseau</a:t>
                      </a:r>
                      <a:r>
                        <a:rPr lang="en-GB" sz="900" b="1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national (Grid) </a:t>
                      </a:r>
                      <a:endParaRPr lang="en-GB" sz="1100" b="1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Subventions 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Capitaux propres et dette concessionnels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Flux de trésorerie de l'entreprise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Financement de l'écart de viabilité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Obligations de sociétés (quand la notation de crédit existe)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6805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46735" indent="-5715" algn="just">
                        <a:lnSpc>
                          <a:spcPct val="122000"/>
                        </a:lnSpc>
                        <a:spcAft>
                          <a:spcPts val="1030"/>
                        </a:spcAft>
                      </a:pPr>
                      <a:r>
                        <a:rPr lang="en-GB" sz="900" b="1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Mini-</a:t>
                      </a:r>
                      <a:r>
                        <a:rPr lang="en-GB" sz="900" b="1" kern="1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réseaux</a:t>
                      </a:r>
                      <a:r>
                        <a:rPr lang="en-GB" sz="900" b="1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100" b="1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Subventions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Capitaux propres et dette concessionnels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Dette commerciale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05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Financement de l'écart de viabilité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22000"/>
                        </a:lnSpc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Capital-investissement (PE) / Capital-risque (VC) 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05"/>
                        </a:spcAft>
                        <a:buFont typeface="+mj-lt"/>
                        <a:buAutoNum type="arabicPeriod"/>
                      </a:pPr>
                      <a:r>
                        <a:rPr lang="fr-FR" sz="9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Dette commerciale </a:t>
                      </a:r>
                      <a:endParaRPr lang="en-GB" sz="11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Financement axé sur les résultats </a:t>
                      </a:r>
                      <a:endParaRPr lang="en-GB" sz="11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Agrégation/titrisation </a:t>
                      </a:r>
                      <a:endParaRPr lang="en-GB" sz="11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22000"/>
                        </a:lnSpc>
                        <a:spcAft>
                          <a:spcPts val="1030"/>
                        </a:spcAft>
                        <a:buFont typeface="+mj-lt"/>
                        <a:buAutoNum type="arabicPeriod"/>
                      </a:pPr>
                      <a:r>
                        <a:rPr lang="fr-FR" sz="9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Actions (croissance) et, si possible, cotation en bourse </a:t>
                      </a:r>
                      <a:endParaRPr lang="en-GB" sz="11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4617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46735" indent="-5715" algn="just">
                        <a:lnSpc>
                          <a:spcPct val="122000"/>
                        </a:lnSpc>
                        <a:spcAft>
                          <a:spcPts val="1030"/>
                        </a:spcAft>
                      </a:pPr>
                      <a:r>
                        <a:rPr lang="fr-FR" sz="900" b="1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Installation Solaire autonome</a:t>
                      </a:r>
                      <a:endParaRPr lang="en-GB" sz="1100" b="1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22000"/>
                        </a:lnSpc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Assistance technique et subventions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22000"/>
                        </a:lnSpc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Capitaux propres et dette concessionnels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22000"/>
                        </a:lnSpc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Capitaux propres (PE/VC)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22000"/>
                        </a:lnSpc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Dette concessionnelle ou commerciale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22000"/>
                        </a:lnSpc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Financement axé sur les résultats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05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Agrégation/titrisation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05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Marchés - carbone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9429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546735" indent="-5715" algn="just">
                        <a:lnSpc>
                          <a:spcPct val="122000"/>
                        </a:lnSpc>
                        <a:spcAft>
                          <a:spcPts val="1030"/>
                        </a:spcAft>
                      </a:pPr>
                      <a:r>
                        <a:rPr lang="en-GB" sz="900" b="1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Installations de </a:t>
                      </a:r>
                      <a:r>
                        <a:rPr lang="en-GB" sz="900" b="1" kern="1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cuisson</a:t>
                      </a:r>
                      <a:r>
                        <a:rPr lang="en-GB" sz="900" b="1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 propre </a:t>
                      </a:r>
                      <a:endParaRPr lang="en-GB" sz="1100" b="1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05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Assistance technique et subventions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"/>
                        </a:spcAft>
                        <a:buFont typeface="+mj-lt"/>
                        <a:buAutoNum type="arabicPeriod"/>
                      </a:pPr>
                      <a:r>
                        <a:rPr lang="fr-FR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Capitaux propres et dette concessionnels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22000"/>
                        </a:lnSpc>
                        <a:buFont typeface="+mj-lt"/>
                        <a:buAutoNum type="arabicPeriod"/>
                      </a:pPr>
                      <a:r>
                        <a:rPr lang="en-GB" sz="900" kern="1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Capitaux propres (PE/VC) </a:t>
                      </a:r>
                      <a:endParaRPr lang="en-GB" sz="1100" kern="1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05"/>
                        </a:spcAft>
                        <a:buFont typeface="+mj-lt"/>
                        <a:buAutoNum type="arabicPeriod"/>
                      </a:pPr>
                      <a:r>
                        <a:rPr lang="fr-FR" sz="9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Financement axé sur les résultats </a:t>
                      </a:r>
                      <a:endParaRPr lang="en-GB" sz="11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05"/>
                        </a:spcAft>
                        <a:buFont typeface="+mj-lt"/>
                        <a:buAutoNum type="arabicPeriod"/>
                      </a:pPr>
                      <a:r>
                        <a:rPr lang="fr-FR" sz="9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Agrégation/ Titrisation </a:t>
                      </a:r>
                      <a:endParaRPr lang="en-GB" sz="11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05"/>
                        </a:spcAft>
                        <a:buFont typeface="+mj-lt"/>
                        <a:buAutoNum type="arabicPeriod"/>
                      </a:pPr>
                      <a:r>
                        <a:rPr lang="fr-FR" sz="9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Fonds propres (de croissance) et, suscription grand-public quand c’est possible</a:t>
                      </a:r>
                      <a:endParaRPr lang="en-GB" sz="11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05"/>
                        </a:spcAft>
                        <a:buFont typeface="+mj-lt"/>
                        <a:buAutoNum type="arabicPeriod"/>
                      </a:pPr>
                      <a:r>
                        <a:rPr lang="fr-FR" sz="900" kern="1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Marchés - carbone</a:t>
                      </a:r>
                      <a:endParaRPr lang="en-GB" sz="11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4494932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8F21DEA-EC8B-E3AF-5941-36AE8842E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999" y="237600"/>
            <a:ext cx="10354067" cy="1022400"/>
          </a:xfrm>
        </p:spPr>
        <p:txBody>
          <a:bodyPr/>
          <a:lstStyle/>
          <a:p>
            <a:r>
              <a:rPr lang="fr-FR" sz="2400" b="1" dirty="0">
                <a:solidFill>
                  <a:schemeClr val="accent6"/>
                </a:solidFill>
              </a:rPr>
              <a:t>Instruments classiques </a:t>
            </a:r>
            <a:r>
              <a:rPr lang="fr-FR" sz="2400" b="1" dirty="0"/>
              <a:t>de financement projet d’énergies renouvelables</a:t>
            </a:r>
            <a:endParaRPr lang="en-GB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B00D55-B950-777F-2C88-E617DFAC40F4}"/>
              </a:ext>
            </a:extLst>
          </p:cNvPr>
          <p:cNvSpPr txBox="1"/>
          <p:nvPr/>
        </p:nvSpPr>
        <p:spPr>
          <a:xfrm>
            <a:off x="984024" y="5962914"/>
            <a:ext cx="9455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Source: </a:t>
            </a:r>
            <a:r>
              <a:rPr lang="en-GB" sz="1400" dirty="0" err="1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Agence</a:t>
            </a:r>
            <a:r>
              <a:rPr lang="en-GB" sz="14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 international pour </a:t>
            </a:r>
            <a:r>
              <a:rPr lang="en-GB" sz="1400" dirty="0" err="1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l’énergie</a:t>
            </a:r>
            <a:r>
              <a:rPr lang="en-GB" sz="14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 (IEA) (2023), </a:t>
            </a:r>
            <a:r>
              <a:rPr lang="fr-FR" sz="1400" kern="100" dirty="0">
                <a:solidFill>
                  <a:srgbClr val="1F487C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fr-FR" sz="1400" u="sng" kern="100" dirty="0">
                <a:solidFill>
                  <a:srgbClr val="0000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Financement des énergies propres en Afrique</a:t>
            </a:r>
            <a:r>
              <a:rPr lang="en-GB" sz="14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, Paris </a:t>
            </a:r>
            <a:r>
              <a:rPr lang="en-GB" sz="1400" dirty="0">
                <a:effectLst/>
                <a:latin typeface="Adobe Clean DC"/>
                <a:ea typeface="Calibri" panose="020F0502020204030204" pitchFamily="34" charset="0"/>
                <a:cs typeface="FJVPFN+HelveticaNeueLTCom-Cn"/>
                <a:hlinkClick r:id="rId2"/>
              </a:rPr>
              <a:t>https://www.iea.org/reports/clean-energy-investment-for-development-in-africa</a:t>
            </a:r>
            <a:r>
              <a:rPr lang="en-GB" sz="1400" dirty="0">
                <a:effectLst/>
                <a:latin typeface="Adobe Clean DC"/>
                <a:ea typeface="Calibri" panose="020F0502020204030204" pitchFamily="34" charset="0"/>
                <a:cs typeface="FJVPFN+HelveticaNeueLTCom-Cn"/>
              </a:rPr>
              <a:t> , tableau2.1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8E6D14-1C4F-4BEF-8349-DA6A8680CC02}"/>
              </a:ext>
            </a:extLst>
          </p:cNvPr>
          <p:cNvSpPr txBox="1"/>
          <p:nvPr/>
        </p:nvSpPr>
        <p:spPr>
          <a:xfrm>
            <a:off x="922867" y="1583267"/>
            <a:ext cx="10710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Type d’instruments de </a:t>
            </a:r>
            <a:r>
              <a:rPr lang="fr-FR" sz="1800" dirty="0">
                <a:solidFill>
                  <a:schemeClr val="accent6"/>
                </a:solidFill>
              </a:rPr>
              <a:t>financement projet </a:t>
            </a:r>
            <a:r>
              <a:rPr lang="fr-FR" sz="1800" dirty="0"/>
              <a:t>couramment utilisés </a:t>
            </a:r>
            <a:r>
              <a:rPr lang="fr-FR" sz="1800" dirty="0">
                <a:solidFill>
                  <a:schemeClr val="accent5"/>
                </a:solidFill>
              </a:rPr>
              <a:t>par type d’infrastructure et étape </a:t>
            </a:r>
            <a:r>
              <a:rPr lang="fr-FR" sz="1800" dirty="0"/>
              <a:t>de développement des projets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603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ECD_English_white">
  <a:themeElements>
    <a:clrScheme name="OECD white">
      <a:dk1>
        <a:srgbClr val="727272"/>
      </a:dk1>
      <a:lt1>
        <a:sysClr val="window" lastClr="FFFFFF"/>
      </a:lt1>
      <a:dk2>
        <a:srgbClr val="006299"/>
      </a:dk2>
      <a:lt2>
        <a:srgbClr val="E6E6E6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CD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CDE_Français_blanc">
  <a:themeElements>
    <a:clrScheme name="OECD white">
      <a:dk1>
        <a:srgbClr val="727272"/>
      </a:dk1>
      <a:lt1>
        <a:sysClr val="window" lastClr="FFFFFF"/>
      </a:lt1>
      <a:dk2>
        <a:srgbClr val="006299"/>
      </a:dk2>
      <a:lt2>
        <a:srgbClr val="E6E6E6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CD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PCS Theme">
  <a:themeElements>
    <a:clrScheme name="CPC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1E60"/>
      </a:accent1>
      <a:accent2>
        <a:srgbClr val="F9423A"/>
      </a:accent2>
      <a:accent3>
        <a:srgbClr val="00798C"/>
      </a:accent3>
      <a:accent4>
        <a:srgbClr val="58A7AF"/>
      </a:accent4>
      <a:accent5>
        <a:srgbClr val="6C457D"/>
      </a:accent5>
      <a:accent6>
        <a:srgbClr val="D7B81B"/>
      </a:accent6>
      <a:hlink>
        <a:srgbClr val="001E60"/>
      </a:hlink>
      <a:folHlink>
        <a:srgbClr val="001E60"/>
      </a:folHlink>
    </a:clrScheme>
    <a:fontScheme name="CPCS 202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EN" id="{560E83CD-792B-436D-8E6F-54C314CB3CEC}" vid="{51F02247-7F5D-4AC7-94D1-64030CA125B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B01D59A0385947BB8FFAD8E9360E8E" ma:contentTypeVersion="16" ma:contentTypeDescription="Create a new document." ma:contentTypeScope="" ma:versionID="942caae47210e115b8032864a48331ba">
  <xsd:schema xmlns:xsd="http://www.w3.org/2001/XMLSchema" xmlns:xs="http://www.w3.org/2001/XMLSchema" xmlns:p="http://schemas.microsoft.com/office/2006/metadata/properties" xmlns:ns2="82fdd9df-9eba-4e09-a36c-b94e1952c0a8" xmlns:ns3="f8bae547-6042-4e30-87c1-59eebba3d0c2" targetNamespace="http://schemas.microsoft.com/office/2006/metadata/properties" ma:root="true" ma:fieldsID="37f63c095b2feca5eab1d853d983c993" ns2:_="" ns3:_="">
    <xsd:import namespace="82fdd9df-9eba-4e09-a36c-b94e1952c0a8"/>
    <xsd:import namespace="f8bae547-6042-4e30-87c1-59eebba3d0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fdd9df-9eba-4e09-a36c-b94e1952c0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4b2addfa-c26d-4e3b-b240-f6c3bd3828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ae547-6042-4e30-87c1-59eebba3d0c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12be0b7-786c-4e40-9760-886e456719e1}" ma:internalName="TaxCatchAll" ma:showField="CatchAllData" ma:web="f8bae547-6042-4e30-87c1-59eebba3d0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2fdd9df-9eba-4e09-a36c-b94e1952c0a8">
      <Terms xmlns="http://schemas.microsoft.com/office/infopath/2007/PartnerControls"/>
    </lcf76f155ced4ddcb4097134ff3c332f>
    <TaxCatchAll xmlns="f8bae547-6042-4e30-87c1-59eebba3d0c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7A752F-08DB-401B-AFA4-D0C2E072E6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fdd9df-9eba-4e09-a36c-b94e1952c0a8"/>
    <ds:schemaRef ds:uri="f8bae547-6042-4e30-87c1-59eebba3d0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0C37C1-2182-413E-BF35-5D2279728889}">
  <ds:schemaRefs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f8bae547-6042-4e30-87c1-59eebba3d0c2"/>
    <ds:schemaRef ds:uri="82fdd9df-9eba-4e09-a36c-b94e1952c0a8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01625900-BDD3-409E-B736-EFF98AF531F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OECD_English_white</Template>
  <TotalTime>2121</TotalTime>
  <Words>1435</Words>
  <Application>Microsoft Office PowerPoint</Application>
  <PresentationFormat>Widescreen</PresentationFormat>
  <Paragraphs>145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5" baseType="lpstr">
      <vt:lpstr>Adobe Clean DC</vt:lpstr>
      <vt:lpstr>Andes</vt:lpstr>
      <vt:lpstr>AndesBold,Bold</vt:lpstr>
      <vt:lpstr>Arial</vt:lpstr>
      <vt:lpstr>Arial (Headings)</vt:lpstr>
      <vt:lpstr>Calibri</vt:lpstr>
      <vt:lpstr>Georgia</vt:lpstr>
      <vt:lpstr>Helvetica 65 Medium</vt:lpstr>
      <vt:lpstr>Montserrat Light</vt:lpstr>
      <vt:lpstr>RotisSemiSansStd-Light-Identity-H</vt:lpstr>
      <vt:lpstr>Times New Roman</vt:lpstr>
      <vt:lpstr>Wingdings</vt:lpstr>
      <vt:lpstr>OECD_English_white</vt:lpstr>
      <vt:lpstr>OCDE_Français_blanc</vt:lpstr>
      <vt:lpstr>CPCS Theme</vt:lpstr>
      <vt:lpstr>Atelier de travail de RegulaE.Fr n°14 Abidjan, 25-27 Juin 2024</vt:lpstr>
      <vt:lpstr>Plan</vt:lpstr>
      <vt:lpstr>I.  Besoins d’investissement dans les énergies renouvelables en Afrique</vt:lpstr>
      <vt:lpstr>Les énergies renouvelables</vt:lpstr>
      <vt:lpstr>Les efforts d’investissement à faire en matière d’infrastructures énergétiques durables en Afrique entre 2022 et 2030 : Environ 22 milliards d'USD d'investissements annuels dans l’infrastructure électrique + 4 milliards d'USD par an dans les moyens de cussion propre</vt:lpstr>
      <vt:lpstr>Pourquoi investir dans ces infrastructures ?</vt:lpstr>
      <vt:lpstr>Les mécanismes et outils de financements existants</vt:lpstr>
      <vt:lpstr>Situation actuelle</vt:lpstr>
      <vt:lpstr>Instruments classiques de financement projet d’énergies renouvelables</vt:lpstr>
      <vt:lpstr>Nouveaux instruments de financement mixte</vt:lpstr>
      <vt:lpstr>Quelques défis à relever pour amplifier les investissements et exemples de bonnes pratiques</vt:lpstr>
      <vt:lpstr>Défi 1: La mobilisation du financement du secteur privé dans les énergies propres doit être multipliée par 2,5 entre 2022 et 2030 pour  répondre aux besoins d'investissement de l'Afrique.</vt:lpstr>
      <vt:lpstr>Défi 2 : La situation financièrement difficile des sociétés d’énergie, gestionnaires des réseaux d’énergies</vt:lpstr>
      <vt:lpstr>Stratégies de renforcement de credit: Exemples Africains</vt:lpstr>
      <vt:lpstr> Merci pour votre attention!  </vt:lpstr>
      <vt:lpstr>Références</vt:lpstr>
      <vt:lpstr>Les enjeux dans le monde</vt:lpstr>
      <vt:lpstr>Les enjeux dans le monde</vt:lpstr>
      <vt:lpstr>Les enjeux en Afrique</vt:lpstr>
      <vt:lpstr>Figure 2: Number, WB report</vt:lpstr>
    </vt:vector>
  </TitlesOfParts>
  <Company>OECD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Africa’s Development dynamics 2023</dc:title>
  <dc:creator>SAINT MARTIN Elisa, DEV/EMEA</dc:creator>
  <cp:lastModifiedBy>TRAORÉ Bakary, DEV/EMEA</cp:lastModifiedBy>
  <cp:revision>150</cp:revision>
  <dcterms:created xsi:type="dcterms:W3CDTF">2022-11-03T10:22:00Z</dcterms:created>
  <dcterms:modified xsi:type="dcterms:W3CDTF">2024-06-25T14:33:55Z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0x010100F2E2AA806A9E2249AB59A325BFEAFF59</vt:lpwstr>
  </property>
  <property fmtid="{D5CDD505-2E9C-101B-9397-08002B2CF9AE}" pid="3" name="MediaServiceImageTags">
    <vt:lpwstr/>
  </property>
  <property fmtid="{D5CDD505-2E9C-101B-9397-08002B2CF9AE}" pid="4" name="MSIP_Label_0e5510b0-e729-4ef0-a3dd-4ba0dfe56c99_Enabled">
    <vt:lpwstr>true</vt:lpwstr>
  </property>
  <property fmtid="{D5CDD505-2E9C-101B-9397-08002B2CF9AE}" pid="5" name="MSIP_Label_0e5510b0-e729-4ef0-a3dd-4ba0dfe56c99_SetDate">
    <vt:lpwstr>2024-06-25T09:21:55Z</vt:lpwstr>
  </property>
  <property fmtid="{D5CDD505-2E9C-101B-9397-08002B2CF9AE}" pid="6" name="MSIP_Label_0e5510b0-e729-4ef0-a3dd-4ba0dfe56c99_Method">
    <vt:lpwstr>Standard</vt:lpwstr>
  </property>
  <property fmtid="{D5CDD505-2E9C-101B-9397-08002B2CF9AE}" pid="7" name="MSIP_Label_0e5510b0-e729-4ef0-a3dd-4ba0dfe56c99_Name">
    <vt:lpwstr>Restricted Use</vt:lpwstr>
  </property>
  <property fmtid="{D5CDD505-2E9C-101B-9397-08002B2CF9AE}" pid="8" name="MSIP_Label_0e5510b0-e729-4ef0-a3dd-4ba0dfe56c99_SiteId">
    <vt:lpwstr>ac41c7d4-1f61-460d-b0f4-fc925a2b471c</vt:lpwstr>
  </property>
  <property fmtid="{D5CDD505-2E9C-101B-9397-08002B2CF9AE}" pid="9" name="MSIP_Label_0e5510b0-e729-4ef0-a3dd-4ba0dfe56c99_ActionId">
    <vt:lpwstr>91e147b2-d8d5-42b5-ba37-b841f9f48800</vt:lpwstr>
  </property>
  <property fmtid="{D5CDD505-2E9C-101B-9397-08002B2CF9AE}" pid="10" name="MSIP_Label_0e5510b0-e729-4ef0-a3dd-4ba0dfe56c99_ContentBits">
    <vt:lpwstr>2</vt:lpwstr>
  </property>
  <property fmtid="{D5CDD505-2E9C-101B-9397-08002B2CF9AE}" pid="11" name="ClassificationContentMarkingFooterLocations">
    <vt:lpwstr>OECD_English_white:3\OCDE_Français_blanc:3\CPCS Theme:5</vt:lpwstr>
  </property>
  <property fmtid="{D5CDD505-2E9C-101B-9397-08002B2CF9AE}" pid="12" name="ClassificationContentMarkingFooterText">
    <vt:lpwstr>Restricted Use - À usage restreint</vt:lpwstr>
  </property>
</Properties>
</file>