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19"/>
  </p:notesMasterIdLst>
  <p:handoutMasterIdLst>
    <p:handoutMasterId r:id="rId20"/>
  </p:handoutMasterIdLst>
  <p:sldIdLst>
    <p:sldId id="256" r:id="rId2"/>
    <p:sldId id="334" r:id="rId3"/>
    <p:sldId id="354" r:id="rId4"/>
    <p:sldId id="355" r:id="rId5"/>
    <p:sldId id="326" r:id="rId6"/>
    <p:sldId id="356" r:id="rId7"/>
    <p:sldId id="357" r:id="rId8"/>
    <p:sldId id="358" r:id="rId9"/>
    <p:sldId id="359" r:id="rId10"/>
    <p:sldId id="366" r:id="rId11"/>
    <p:sldId id="362" r:id="rId12"/>
    <p:sldId id="367" r:id="rId13"/>
    <p:sldId id="369" r:id="rId14"/>
    <p:sldId id="363" r:id="rId15"/>
    <p:sldId id="364" r:id="rId16"/>
    <p:sldId id="370" r:id="rId17"/>
    <p:sldId id="371" r:id="rId18"/>
  </p:sldIdLst>
  <p:sldSz cx="9144000" cy="6858000" type="screen4x3"/>
  <p:notesSz cx="7010400" cy="9296400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FF66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3" autoAdjust="0"/>
    <p:restoredTop sz="94640" autoAdjust="0"/>
  </p:normalViewPr>
  <p:slideViewPr>
    <p:cSldViewPr>
      <p:cViewPr varScale="1">
        <p:scale>
          <a:sx n="105" d="100"/>
          <a:sy n="105" d="100"/>
        </p:scale>
        <p:origin x="241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5052"/>
    </p:cViewPr>
  </p:sorterViewPr>
  <p:notesViewPr>
    <p:cSldViewPr>
      <p:cViewPr varScale="1">
        <p:scale>
          <a:sx n="53" d="100"/>
          <a:sy n="53" d="100"/>
        </p:scale>
        <p:origin x="-2928" y="-96"/>
      </p:cViewPr>
      <p:guideLst>
        <p:guide orient="horz" pos="2928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1C8E4BB-1872-42D2-877D-19D257A6C0E3}" type="doc">
      <dgm:prSet loTypeId="urn:microsoft.com/office/officeart/2008/layout/RadialCluster" loCatId="relationship" qsTypeId="urn:microsoft.com/office/officeart/2005/8/quickstyle/simple2" qsCatId="simple" csTypeId="urn:microsoft.com/office/officeart/2005/8/colors/accent2_1" csCatId="accent2" phldr="1"/>
      <dgm:spPr/>
      <dgm:t>
        <a:bodyPr/>
        <a:lstStyle/>
        <a:p>
          <a:endParaRPr lang="fr-FR"/>
        </a:p>
      </dgm:t>
    </dgm:pt>
    <dgm:pt modelId="{707DF7E2-54CA-4EFD-93B0-B4986E99B2F4}">
      <dgm:prSet phldrT="[Texte]" custT="1"/>
      <dgm:spPr/>
      <dgm:t>
        <a:bodyPr/>
        <a:lstStyle/>
        <a:p>
          <a:r>
            <a:rPr lang="fr-FR" sz="1600" i="1" dirty="0">
              <a:latin typeface="+mj-lt"/>
            </a:rPr>
            <a:t>La Régie assure la </a:t>
          </a:r>
          <a:r>
            <a:rPr lang="fr-FR" sz="1600" b="1" i="1" u="sng" dirty="0">
              <a:latin typeface="+mj-lt"/>
            </a:rPr>
            <a:t>conciliation</a:t>
          </a:r>
          <a:r>
            <a:rPr lang="fr-FR" sz="1600" i="1" dirty="0">
              <a:latin typeface="+mj-lt"/>
            </a:rPr>
            <a:t> entre:</a:t>
          </a:r>
        </a:p>
      </dgm:t>
    </dgm:pt>
    <dgm:pt modelId="{2FCDF881-AE6C-4731-AC01-436F0723CC0C}" type="parTrans" cxnId="{07C1CE00-838C-4B99-8D7B-3B6FED07C7D1}">
      <dgm:prSet/>
      <dgm:spPr/>
      <dgm:t>
        <a:bodyPr/>
        <a:lstStyle/>
        <a:p>
          <a:endParaRPr lang="fr-FR"/>
        </a:p>
      </dgm:t>
    </dgm:pt>
    <dgm:pt modelId="{CAA85F4E-3817-4889-ABFF-E1A98A7D1006}" type="sibTrans" cxnId="{07C1CE00-838C-4B99-8D7B-3B6FED07C7D1}">
      <dgm:prSet/>
      <dgm:spPr/>
      <dgm:t>
        <a:bodyPr/>
        <a:lstStyle/>
        <a:p>
          <a:endParaRPr lang="fr-FR"/>
        </a:p>
      </dgm:t>
    </dgm:pt>
    <dgm:pt modelId="{060C331A-D994-4DAD-B929-3D59B4A4FCEB}">
      <dgm:prSet phldrT="[Texte]" custT="1"/>
      <dgm:spPr/>
      <dgm:t>
        <a:bodyPr/>
        <a:lstStyle/>
        <a:p>
          <a:r>
            <a:rPr lang="fr-FR" sz="1600" b="1" dirty="0">
              <a:latin typeface="+mj-lt"/>
            </a:rPr>
            <a:t>L’intérêt public</a:t>
          </a:r>
        </a:p>
      </dgm:t>
    </dgm:pt>
    <dgm:pt modelId="{6411E2CE-26C3-4FAD-B655-112EAAE64FAA}" type="parTrans" cxnId="{CBF89C64-BA45-491A-A022-76CE5A0053BB}">
      <dgm:prSet/>
      <dgm:spPr/>
      <dgm:t>
        <a:bodyPr/>
        <a:lstStyle/>
        <a:p>
          <a:endParaRPr lang="fr-FR"/>
        </a:p>
      </dgm:t>
    </dgm:pt>
    <dgm:pt modelId="{B33FB0CC-AB4C-4623-A3E9-AB6CFDCA9D53}" type="sibTrans" cxnId="{CBF89C64-BA45-491A-A022-76CE5A0053BB}">
      <dgm:prSet/>
      <dgm:spPr/>
      <dgm:t>
        <a:bodyPr/>
        <a:lstStyle/>
        <a:p>
          <a:endParaRPr lang="fr-FR"/>
        </a:p>
      </dgm:t>
    </dgm:pt>
    <dgm:pt modelId="{E0A8F930-F7E2-48EE-9AC7-921843732378}">
      <dgm:prSet phldrT="[Texte]" custT="1"/>
      <dgm:spPr/>
      <dgm:t>
        <a:bodyPr/>
        <a:lstStyle/>
        <a:p>
          <a:r>
            <a:rPr lang="fr-FR" sz="1600" b="1" dirty="0">
              <a:latin typeface="+mj-lt"/>
            </a:rPr>
            <a:t>La protection des consommateurs</a:t>
          </a:r>
        </a:p>
      </dgm:t>
    </dgm:pt>
    <dgm:pt modelId="{994324E9-67F6-4A70-B711-FEEA100BB3F6}" type="parTrans" cxnId="{8A40B288-EDD5-4C62-9564-0FC32B0C4D96}">
      <dgm:prSet/>
      <dgm:spPr/>
      <dgm:t>
        <a:bodyPr/>
        <a:lstStyle/>
        <a:p>
          <a:endParaRPr lang="fr-FR"/>
        </a:p>
      </dgm:t>
    </dgm:pt>
    <dgm:pt modelId="{2618916F-E410-4B51-9550-0C56E5FC9D50}" type="sibTrans" cxnId="{8A40B288-EDD5-4C62-9564-0FC32B0C4D96}">
      <dgm:prSet/>
      <dgm:spPr/>
      <dgm:t>
        <a:bodyPr/>
        <a:lstStyle/>
        <a:p>
          <a:endParaRPr lang="fr-FR"/>
        </a:p>
      </dgm:t>
    </dgm:pt>
    <dgm:pt modelId="{27800361-89E5-4851-8157-427DEE2BC0A5}">
      <dgm:prSet phldrT="[Texte]" custT="1"/>
      <dgm:spPr/>
      <dgm:t>
        <a:bodyPr/>
        <a:lstStyle/>
        <a:p>
          <a:pPr algn="l"/>
          <a:r>
            <a:rPr lang="fr-FR" sz="1600" b="1" dirty="0">
              <a:latin typeface="+mj-lt"/>
            </a:rPr>
            <a:t>Un traitement équitable du transporteur et des distributeurs</a:t>
          </a:r>
        </a:p>
      </dgm:t>
    </dgm:pt>
    <dgm:pt modelId="{00098177-13EE-41A5-84FC-353F9103E573}" type="parTrans" cxnId="{5A90C236-C101-4136-9EF4-2872369CAE1E}">
      <dgm:prSet/>
      <dgm:spPr/>
      <dgm:t>
        <a:bodyPr/>
        <a:lstStyle/>
        <a:p>
          <a:endParaRPr lang="fr-FR"/>
        </a:p>
      </dgm:t>
    </dgm:pt>
    <dgm:pt modelId="{39EFA183-6FC6-4722-A54C-DB00D8BCE898}" type="sibTrans" cxnId="{5A90C236-C101-4136-9EF4-2872369CAE1E}">
      <dgm:prSet/>
      <dgm:spPr/>
      <dgm:t>
        <a:bodyPr/>
        <a:lstStyle/>
        <a:p>
          <a:endParaRPr lang="fr-FR"/>
        </a:p>
      </dgm:t>
    </dgm:pt>
    <dgm:pt modelId="{DEBAB9C6-BCEB-4C36-93DE-E63209B1647E}">
      <dgm:prSet phldrT="[Texte]" custScaleX="257411" custScaleY="131800" custRadScaleRad="137118" custRadScaleInc="-18233"/>
      <dgm:spPr/>
      <dgm:t>
        <a:bodyPr/>
        <a:lstStyle/>
        <a:p>
          <a:endParaRPr lang="fr-FR"/>
        </a:p>
      </dgm:t>
    </dgm:pt>
    <dgm:pt modelId="{F33A2058-8C4D-4FC8-A9EC-BD58167C16AB}" type="parTrans" cxnId="{A4B7B010-CECF-4231-8836-C405DE552D8A}">
      <dgm:prSet/>
      <dgm:spPr/>
      <dgm:t>
        <a:bodyPr/>
        <a:lstStyle/>
        <a:p>
          <a:endParaRPr lang="fr-FR"/>
        </a:p>
      </dgm:t>
    </dgm:pt>
    <dgm:pt modelId="{EB3EEDB2-0002-4E42-A366-F660780694DD}" type="sibTrans" cxnId="{A4B7B010-CECF-4231-8836-C405DE552D8A}">
      <dgm:prSet/>
      <dgm:spPr/>
      <dgm:t>
        <a:bodyPr/>
        <a:lstStyle/>
        <a:p>
          <a:endParaRPr lang="fr-FR"/>
        </a:p>
      </dgm:t>
    </dgm:pt>
    <dgm:pt modelId="{E1474F6E-9B6C-4279-B282-FD046B02D0C3}" type="pres">
      <dgm:prSet presAssocID="{E1C8E4BB-1872-42D2-877D-19D257A6C0E3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CA0325FA-C9AB-41E9-9332-0F5AF205702A}" type="pres">
      <dgm:prSet presAssocID="{707DF7E2-54CA-4EFD-93B0-B4986E99B2F4}" presName="singleCycle" presStyleCnt="0"/>
      <dgm:spPr/>
    </dgm:pt>
    <dgm:pt modelId="{819C741D-6CD0-4136-98D1-86CE9DFF75BE}" type="pres">
      <dgm:prSet presAssocID="{707DF7E2-54CA-4EFD-93B0-B4986E99B2F4}" presName="singleCenter" presStyleLbl="node1" presStyleIdx="0" presStyleCnt="4" custScaleX="261401" custScaleY="51486" custLinFactNeighborX="2795" custLinFactNeighborY="-53500">
        <dgm:presLayoutVars>
          <dgm:chMax val="7"/>
          <dgm:chPref val="7"/>
        </dgm:presLayoutVars>
      </dgm:prSet>
      <dgm:spPr/>
    </dgm:pt>
    <dgm:pt modelId="{0343AFDD-B347-4F78-ADEA-47003D958844}" type="pres">
      <dgm:prSet presAssocID="{6411E2CE-26C3-4FAD-B655-112EAAE64FAA}" presName="Name56" presStyleLbl="parChTrans1D2" presStyleIdx="0" presStyleCnt="3"/>
      <dgm:spPr/>
    </dgm:pt>
    <dgm:pt modelId="{FF15A13F-23A9-4316-BE38-19AAB55033D1}" type="pres">
      <dgm:prSet presAssocID="{060C331A-D994-4DAD-B929-3D59B4A4FCEB}" presName="text0" presStyleLbl="node1" presStyleIdx="1" presStyleCnt="4" custScaleX="173682" custScaleY="157519" custRadScaleRad="16385" custRadScaleInc="17583">
        <dgm:presLayoutVars>
          <dgm:bulletEnabled val="1"/>
        </dgm:presLayoutVars>
      </dgm:prSet>
      <dgm:spPr/>
    </dgm:pt>
    <dgm:pt modelId="{D55CBA21-E4DD-4E70-89CC-A60A6641A73B}" type="pres">
      <dgm:prSet presAssocID="{994324E9-67F6-4A70-B711-FEEA100BB3F6}" presName="Name56" presStyleLbl="parChTrans1D2" presStyleIdx="1" presStyleCnt="3"/>
      <dgm:spPr/>
    </dgm:pt>
    <dgm:pt modelId="{EB6BFCB2-9FF9-4932-AA14-E61E8C810038}" type="pres">
      <dgm:prSet presAssocID="{E0A8F930-F7E2-48EE-9AC7-921843732378}" presName="text0" presStyleLbl="node1" presStyleIdx="2" presStyleCnt="4" custScaleX="257411" custScaleY="158347" custRadScaleRad="113000" custRadScaleInc="-44917">
        <dgm:presLayoutVars>
          <dgm:bulletEnabled val="1"/>
        </dgm:presLayoutVars>
      </dgm:prSet>
      <dgm:spPr/>
    </dgm:pt>
    <dgm:pt modelId="{04F84E74-CBCA-400F-AAB9-1FCE1E7CF0E6}" type="pres">
      <dgm:prSet presAssocID="{00098177-13EE-41A5-84FC-353F9103E573}" presName="Name56" presStyleLbl="parChTrans1D2" presStyleIdx="2" presStyleCnt="3"/>
      <dgm:spPr/>
    </dgm:pt>
    <dgm:pt modelId="{46F1E84E-16F6-4299-A694-717EE02713D6}" type="pres">
      <dgm:prSet presAssocID="{27800361-89E5-4851-8157-427DEE2BC0A5}" presName="text0" presStyleLbl="node1" presStyleIdx="3" presStyleCnt="4" custScaleX="271062" custScaleY="142139" custRadScaleRad="108740" custRadScaleInc="50419">
        <dgm:presLayoutVars>
          <dgm:bulletEnabled val="1"/>
        </dgm:presLayoutVars>
      </dgm:prSet>
      <dgm:spPr/>
    </dgm:pt>
  </dgm:ptLst>
  <dgm:cxnLst>
    <dgm:cxn modelId="{172CA200-8587-4AF6-A4A2-63978644A327}" type="presOf" srcId="{00098177-13EE-41A5-84FC-353F9103E573}" destId="{04F84E74-CBCA-400F-AAB9-1FCE1E7CF0E6}" srcOrd="0" destOrd="0" presId="urn:microsoft.com/office/officeart/2008/layout/RadialCluster"/>
    <dgm:cxn modelId="{07C1CE00-838C-4B99-8D7B-3B6FED07C7D1}" srcId="{E1C8E4BB-1872-42D2-877D-19D257A6C0E3}" destId="{707DF7E2-54CA-4EFD-93B0-B4986E99B2F4}" srcOrd="0" destOrd="0" parTransId="{2FCDF881-AE6C-4731-AC01-436F0723CC0C}" sibTransId="{CAA85F4E-3817-4889-ABFF-E1A98A7D1006}"/>
    <dgm:cxn modelId="{A4B7B010-CECF-4231-8836-C405DE552D8A}" srcId="{E1C8E4BB-1872-42D2-877D-19D257A6C0E3}" destId="{DEBAB9C6-BCEB-4C36-93DE-E63209B1647E}" srcOrd="1" destOrd="0" parTransId="{F33A2058-8C4D-4FC8-A9EC-BD58167C16AB}" sibTransId="{EB3EEDB2-0002-4E42-A366-F660780694DD}"/>
    <dgm:cxn modelId="{68C28816-A53B-4E08-833E-D55737374012}" type="presOf" srcId="{994324E9-67F6-4A70-B711-FEEA100BB3F6}" destId="{D55CBA21-E4DD-4E70-89CC-A60A6641A73B}" srcOrd="0" destOrd="0" presId="urn:microsoft.com/office/officeart/2008/layout/RadialCluster"/>
    <dgm:cxn modelId="{80262C1D-E442-4586-BC2B-81BC7D588A1A}" type="presOf" srcId="{27800361-89E5-4851-8157-427DEE2BC0A5}" destId="{46F1E84E-16F6-4299-A694-717EE02713D6}" srcOrd="0" destOrd="0" presId="urn:microsoft.com/office/officeart/2008/layout/RadialCluster"/>
    <dgm:cxn modelId="{9DA01731-00E4-4701-AA50-881D1530B34A}" type="presOf" srcId="{E1C8E4BB-1872-42D2-877D-19D257A6C0E3}" destId="{E1474F6E-9B6C-4279-B282-FD046B02D0C3}" srcOrd="0" destOrd="0" presId="urn:microsoft.com/office/officeart/2008/layout/RadialCluster"/>
    <dgm:cxn modelId="{5A90C236-C101-4136-9EF4-2872369CAE1E}" srcId="{707DF7E2-54CA-4EFD-93B0-B4986E99B2F4}" destId="{27800361-89E5-4851-8157-427DEE2BC0A5}" srcOrd="2" destOrd="0" parTransId="{00098177-13EE-41A5-84FC-353F9103E573}" sibTransId="{39EFA183-6FC6-4722-A54C-DB00D8BCE898}"/>
    <dgm:cxn modelId="{0E5D445F-68C2-4DF8-923B-64448CFD44B2}" type="presOf" srcId="{6411E2CE-26C3-4FAD-B655-112EAAE64FAA}" destId="{0343AFDD-B347-4F78-ADEA-47003D958844}" srcOrd="0" destOrd="0" presId="urn:microsoft.com/office/officeart/2008/layout/RadialCluster"/>
    <dgm:cxn modelId="{86AA7261-924C-42BA-874E-0C40FD212BE7}" type="presOf" srcId="{060C331A-D994-4DAD-B929-3D59B4A4FCEB}" destId="{FF15A13F-23A9-4316-BE38-19AAB55033D1}" srcOrd="0" destOrd="0" presId="urn:microsoft.com/office/officeart/2008/layout/RadialCluster"/>
    <dgm:cxn modelId="{CBF89C64-BA45-491A-A022-76CE5A0053BB}" srcId="{707DF7E2-54CA-4EFD-93B0-B4986E99B2F4}" destId="{060C331A-D994-4DAD-B929-3D59B4A4FCEB}" srcOrd="0" destOrd="0" parTransId="{6411E2CE-26C3-4FAD-B655-112EAAE64FAA}" sibTransId="{B33FB0CC-AB4C-4623-A3E9-AB6CFDCA9D53}"/>
    <dgm:cxn modelId="{9EBDBB75-B139-4DAE-B41D-452FF22861C3}" type="presOf" srcId="{707DF7E2-54CA-4EFD-93B0-B4986E99B2F4}" destId="{819C741D-6CD0-4136-98D1-86CE9DFF75BE}" srcOrd="0" destOrd="0" presId="urn:microsoft.com/office/officeart/2008/layout/RadialCluster"/>
    <dgm:cxn modelId="{8A40B288-EDD5-4C62-9564-0FC32B0C4D96}" srcId="{707DF7E2-54CA-4EFD-93B0-B4986E99B2F4}" destId="{E0A8F930-F7E2-48EE-9AC7-921843732378}" srcOrd="1" destOrd="0" parTransId="{994324E9-67F6-4A70-B711-FEEA100BB3F6}" sibTransId="{2618916F-E410-4B51-9550-0C56E5FC9D50}"/>
    <dgm:cxn modelId="{A423A2F8-99E0-4D63-9D55-C26BCA8789E9}" type="presOf" srcId="{E0A8F930-F7E2-48EE-9AC7-921843732378}" destId="{EB6BFCB2-9FF9-4932-AA14-E61E8C810038}" srcOrd="0" destOrd="0" presId="urn:microsoft.com/office/officeart/2008/layout/RadialCluster"/>
    <dgm:cxn modelId="{D1E52A62-B3D3-47F2-BDFA-0662954745CF}" type="presParOf" srcId="{E1474F6E-9B6C-4279-B282-FD046B02D0C3}" destId="{CA0325FA-C9AB-41E9-9332-0F5AF205702A}" srcOrd="0" destOrd="0" presId="urn:microsoft.com/office/officeart/2008/layout/RadialCluster"/>
    <dgm:cxn modelId="{89929B2D-C200-4315-98B6-C6E9D62DA7B7}" type="presParOf" srcId="{CA0325FA-C9AB-41E9-9332-0F5AF205702A}" destId="{819C741D-6CD0-4136-98D1-86CE9DFF75BE}" srcOrd="0" destOrd="0" presId="urn:microsoft.com/office/officeart/2008/layout/RadialCluster"/>
    <dgm:cxn modelId="{7C7B4D65-7D15-4E01-9555-F0BB2E4B0D4F}" type="presParOf" srcId="{CA0325FA-C9AB-41E9-9332-0F5AF205702A}" destId="{0343AFDD-B347-4F78-ADEA-47003D958844}" srcOrd="1" destOrd="0" presId="urn:microsoft.com/office/officeart/2008/layout/RadialCluster"/>
    <dgm:cxn modelId="{3087767B-8D09-4C07-807B-912D4C0A71DD}" type="presParOf" srcId="{CA0325FA-C9AB-41E9-9332-0F5AF205702A}" destId="{FF15A13F-23A9-4316-BE38-19AAB55033D1}" srcOrd="2" destOrd="0" presId="urn:microsoft.com/office/officeart/2008/layout/RadialCluster"/>
    <dgm:cxn modelId="{E6441487-F842-44AE-A1AA-872EE1876C55}" type="presParOf" srcId="{CA0325FA-C9AB-41E9-9332-0F5AF205702A}" destId="{D55CBA21-E4DD-4E70-89CC-A60A6641A73B}" srcOrd="3" destOrd="0" presId="urn:microsoft.com/office/officeart/2008/layout/RadialCluster"/>
    <dgm:cxn modelId="{7359682A-6DAB-4C7D-A650-F127066DFACA}" type="presParOf" srcId="{CA0325FA-C9AB-41E9-9332-0F5AF205702A}" destId="{EB6BFCB2-9FF9-4932-AA14-E61E8C810038}" srcOrd="4" destOrd="0" presId="urn:microsoft.com/office/officeart/2008/layout/RadialCluster"/>
    <dgm:cxn modelId="{98283178-3EB4-4893-AB36-76BAE4D308B3}" type="presParOf" srcId="{CA0325FA-C9AB-41E9-9332-0F5AF205702A}" destId="{04F84E74-CBCA-400F-AAB9-1FCE1E7CF0E6}" srcOrd="5" destOrd="0" presId="urn:microsoft.com/office/officeart/2008/layout/RadialCluster"/>
    <dgm:cxn modelId="{9DBFD269-6762-4DE2-ADBD-7BB1E2C1FC90}" type="presParOf" srcId="{CA0325FA-C9AB-41E9-9332-0F5AF205702A}" destId="{46F1E84E-16F6-4299-A694-717EE02713D6}" srcOrd="6" destOrd="0" presId="urn:microsoft.com/office/officeart/2008/layout/RadialCluster"/>
  </dgm:cxnLst>
  <dgm:bg/>
  <dgm:whole>
    <a:ln w="19050"/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A869EF5-DA65-43C0-B5CF-3209DACAAE0E}" type="doc">
      <dgm:prSet loTypeId="urn:microsoft.com/office/officeart/2005/8/layout/orgChart1" loCatId="hierarchy" qsTypeId="urn:microsoft.com/office/officeart/2005/8/quickstyle/3d2" qsCatId="3D" csTypeId="urn:microsoft.com/office/officeart/2005/8/colors/accent0_2" csCatId="mainScheme" phldr="1"/>
      <dgm:spPr/>
      <dgm:t>
        <a:bodyPr/>
        <a:lstStyle/>
        <a:p>
          <a:endParaRPr lang="fr-CA"/>
        </a:p>
      </dgm:t>
    </dgm:pt>
    <dgm:pt modelId="{CB4D5348-EB74-4105-8427-FFF0005301F9}">
      <dgm:prSet phldrT="[Texte]" custT="1"/>
      <dgm:spPr/>
      <dgm:t>
        <a:bodyPr/>
        <a:lstStyle/>
        <a:p>
          <a:r>
            <a:rPr lang="fr-CA" sz="16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Présidence</a:t>
          </a:r>
        </a:p>
      </dgm:t>
    </dgm:pt>
    <dgm:pt modelId="{527C100F-7B20-499E-9486-A60E86B94D32}" type="parTrans" cxnId="{2BB0DCC3-FE6E-4B31-A79D-423C690FFD24}">
      <dgm:prSet/>
      <dgm:spPr/>
      <dgm:t>
        <a:bodyPr/>
        <a:lstStyle/>
        <a:p>
          <a:endParaRPr lang="fr-CA" sz="1600"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gm:t>
    </dgm:pt>
    <dgm:pt modelId="{88586901-4E46-47A3-BD77-49FE23DCE6BD}" type="sibTrans" cxnId="{2BB0DCC3-FE6E-4B31-A79D-423C690FFD24}">
      <dgm:prSet/>
      <dgm:spPr/>
      <dgm:t>
        <a:bodyPr/>
        <a:lstStyle/>
        <a:p>
          <a:endParaRPr lang="fr-CA" sz="1600"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gm:t>
    </dgm:pt>
    <dgm:pt modelId="{D7B4DCCA-B500-447E-9BB2-F316A98DED4F}" type="asst">
      <dgm:prSet phldrT="[Texte]" custT="1"/>
      <dgm:spPr/>
      <dgm:t>
        <a:bodyPr/>
        <a:lstStyle/>
        <a:p>
          <a:r>
            <a:rPr lang="fr-CA" sz="16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VP et Régisseurs</a:t>
          </a:r>
        </a:p>
      </dgm:t>
    </dgm:pt>
    <dgm:pt modelId="{21F6F96A-9E77-40DD-B682-6408AA8CE137}" type="parTrans" cxnId="{7E5F31EE-DBBA-48AC-A0E1-81F075F421BB}">
      <dgm:prSet/>
      <dgm:spPr/>
      <dgm:t>
        <a:bodyPr/>
        <a:lstStyle/>
        <a:p>
          <a:endParaRPr lang="fr-CA" sz="1600"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gm:t>
    </dgm:pt>
    <dgm:pt modelId="{D96B2E70-9652-49DF-92B0-FDDE3819A46B}" type="sibTrans" cxnId="{7E5F31EE-DBBA-48AC-A0E1-81F075F421BB}">
      <dgm:prSet/>
      <dgm:spPr/>
      <dgm:t>
        <a:bodyPr/>
        <a:lstStyle/>
        <a:p>
          <a:endParaRPr lang="fr-CA" sz="1600"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gm:t>
    </dgm:pt>
    <dgm:pt modelId="{59A86028-0132-427E-852D-CF22C87A91B4}">
      <dgm:prSet phldrT="[Texte]" custT="1"/>
      <dgm:spPr/>
      <dgm:t>
        <a:bodyPr spcFirstLastPara="0" vert="horz" wrap="square" lIns="10160" tIns="10160" rIns="10160" bIns="10160" numCol="1" spcCol="1270" anchor="ctr" anchorCtr="0"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fr-CA" sz="1600" b="1" kern="120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Services juridiques</a:t>
          </a:r>
          <a:endParaRPr lang="fr-CA" sz="1600" b="1" kern="1200" dirty="0"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gm:t>
    </dgm:pt>
    <dgm:pt modelId="{7EAA750E-93BF-4647-8EC4-C4E53FDDB115}" type="parTrans" cxnId="{3B8C6482-E31C-4C0F-A289-FD5593487DDD}">
      <dgm:prSet/>
      <dgm:spPr/>
      <dgm:t>
        <a:bodyPr/>
        <a:lstStyle/>
        <a:p>
          <a:endParaRPr lang="fr-CA" sz="1600"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gm:t>
    </dgm:pt>
    <dgm:pt modelId="{AAA0F3A7-DA76-4DFC-AD24-95E28B93BE50}" type="sibTrans" cxnId="{3B8C6482-E31C-4C0F-A289-FD5593487DDD}">
      <dgm:prSet/>
      <dgm:spPr/>
      <dgm:t>
        <a:bodyPr/>
        <a:lstStyle/>
        <a:p>
          <a:endParaRPr lang="fr-CA" sz="1600"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gm:t>
    </dgm:pt>
    <dgm:pt modelId="{04501E21-3F08-41C9-9313-E3987F1871BF}">
      <dgm:prSet phldrT="[Texte]" custT="1"/>
      <dgm:spPr/>
      <dgm:t>
        <a:bodyPr/>
        <a:lstStyle/>
        <a:p>
          <a:pPr algn="ctr">
            <a:spcAft>
              <a:spcPts val="1200"/>
            </a:spcAft>
          </a:pPr>
          <a:r>
            <a:rPr lang="fr-CA" sz="16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Secrétariat</a:t>
          </a:r>
        </a:p>
        <a:p>
          <a:pPr algn="l">
            <a:spcAft>
              <a:spcPct val="35000"/>
            </a:spcAft>
          </a:pPr>
          <a:r>
            <a:rPr lang="fr-CA" sz="1600" b="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 - Greffe</a:t>
          </a:r>
        </a:p>
        <a:p>
          <a:pPr algn="l">
            <a:spcAft>
              <a:spcPct val="35000"/>
            </a:spcAft>
          </a:pPr>
          <a:r>
            <a:rPr lang="fr-CA" sz="1600" b="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 - Accueil</a:t>
          </a:r>
        </a:p>
      </dgm:t>
    </dgm:pt>
    <dgm:pt modelId="{4EFB727F-FD81-400E-8A16-F53F4C18A3F9}" type="parTrans" cxnId="{257F130A-9A59-45F7-BA35-4FAE97368F07}">
      <dgm:prSet/>
      <dgm:spPr/>
      <dgm:t>
        <a:bodyPr/>
        <a:lstStyle/>
        <a:p>
          <a:endParaRPr lang="fr-CA" sz="1600"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gm:t>
    </dgm:pt>
    <dgm:pt modelId="{4B2B8B8F-D9C9-43AB-ADCB-FBA659DAB416}" type="sibTrans" cxnId="{257F130A-9A59-45F7-BA35-4FAE97368F07}">
      <dgm:prSet/>
      <dgm:spPr/>
      <dgm:t>
        <a:bodyPr/>
        <a:lstStyle/>
        <a:p>
          <a:endParaRPr lang="fr-CA" sz="1600"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gm:t>
    </dgm:pt>
    <dgm:pt modelId="{5A9F94F5-3E3F-4FCD-AE6C-772F1AFAB551}">
      <dgm:prSet phldrT="[Texte]" custT="1"/>
      <dgm:spPr/>
      <dgm:t>
        <a:bodyPr spcFirstLastPara="0" vert="horz" wrap="square" lIns="10160" tIns="10160" rIns="10160" bIns="10160" numCol="1" spcCol="1270" anchor="ctr" anchorCtr="0"/>
        <a:lstStyle/>
        <a:p>
          <a:pPr marL="0"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1600" b="1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Planification &amp; Réglementation</a:t>
          </a:r>
        </a:p>
        <a:p>
          <a:pPr marL="0"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CA" sz="1600" b="1" kern="1200" dirty="0"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  <a:p>
          <a:pPr marL="0"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fr-CA" sz="1600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 - Gaz naturel</a:t>
          </a:r>
        </a:p>
        <a:p>
          <a:pPr marL="0"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fr-CA" sz="1600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 - Électricité</a:t>
          </a:r>
        </a:p>
        <a:p>
          <a:pPr marL="0"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fr-CA" sz="1600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  - Surveillance &amp; Projets spéciaux</a:t>
          </a:r>
        </a:p>
      </dgm:t>
    </dgm:pt>
    <dgm:pt modelId="{2EEC1058-CDDE-40A4-A358-AD26E72D319A}" type="parTrans" cxnId="{5A8464B8-689E-4664-8DEB-79DEE13C63D4}">
      <dgm:prSet/>
      <dgm:spPr/>
      <dgm:t>
        <a:bodyPr/>
        <a:lstStyle/>
        <a:p>
          <a:endParaRPr lang="fr-CA" sz="1600"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gm:t>
    </dgm:pt>
    <dgm:pt modelId="{38EB8E1C-E302-4855-AEC7-7E9669C6CC47}" type="sibTrans" cxnId="{5A8464B8-689E-4664-8DEB-79DEE13C63D4}">
      <dgm:prSet/>
      <dgm:spPr/>
      <dgm:t>
        <a:bodyPr/>
        <a:lstStyle/>
        <a:p>
          <a:endParaRPr lang="fr-CA" sz="1600"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gm:t>
    </dgm:pt>
    <dgm:pt modelId="{EFE89839-8D99-4956-B11D-CF373DE82F6F}">
      <dgm:prSet custT="1"/>
      <dgm:spPr/>
      <dgm:t>
        <a:bodyPr/>
        <a:lstStyle/>
        <a:p>
          <a:pPr algn="ctr">
            <a:spcAft>
              <a:spcPts val="1800"/>
            </a:spcAft>
          </a:pPr>
          <a:r>
            <a:rPr lang="fr-CA" sz="16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Administration</a:t>
          </a:r>
        </a:p>
        <a:p>
          <a:pPr algn="l">
            <a:spcAft>
              <a:spcPct val="35000"/>
            </a:spcAft>
          </a:pPr>
          <a:r>
            <a:rPr lang="fr-CA" sz="1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 - Communications</a:t>
          </a:r>
        </a:p>
        <a:p>
          <a:pPr algn="l">
            <a:spcAft>
              <a:spcPct val="35000"/>
            </a:spcAft>
          </a:pPr>
          <a:r>
            <a:rPr lang="fr-CA" sz="1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 - Ressources humaines</a:t>
          </a:r>
        </a:p>
        <a:p>
          <a:pPr algn="l">
            <a:spcAft>
              <a:spcPct val="35000"/>
            </a:spcAft>
          </a:pPr>
          <a:r>
            <a:rPr lang="fr-CA" sz="1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 - Budget</a:t>
          </a:r>
        </a:p>
        <a:p>
          <a:pPr algn="l">
            <a:spcAft>
              <a:spcPct val="35000"/>
            </a:spcAft>
          </a:pPr>
          <a:r>
            <a:rPr lang="fr-CA" sz="1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 - Informatique</a:t>
          </a:r>
        </a:p>
      </dgm:t>
    </dgm:pt>
    <dgm:pt modelId="{865595C8-A0EB-468D-B88A-880695661683}" type="parTrans" cxnId="{B9A5AA20-A1CB-4892-B3F5-45EDFA9ADF0B}">
      <dgm:prSet/>
      <dgm:spPr/>
      <dgm:t>
        <a:bodyPr/>
        <a:lstStyle/>
        <a:p>
          <a:endParaRPr lang="fr-CA" sz="1600"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gm:t>
    </dgm:pt>
    <dgm:pt modelId="{CD8B9269-2B70-45C5-B6A2-BC89F6670B26}" type="sibTrans" cxnId="{B9A5AA20-A1CB-4892-B3F5-45EDFA9ADF0B}">
      <dgm:prSet/>
      <dgm:spPr/>
      <dgm:t>
        <a:bodyPr/>
        <a:lstStyle/>
        <a:p>
          <a:endParaRPr lang="fr-CA" sz="1600"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gm:t>
    </dgm:pt>
    <dgm:pt modelId="{1D94C3CF-DF55-4470-94A2-886CE918332F}" type="asst">
      <dgm:prSet phldrT="[Texte]" custT="1"/>
      <dgm:spPr/>
      <dgm:t>
        <a:bodyPr/>
        <a:lstStyle/>
        <a:p>
          <a:pPr algn="l"/>
          <a:r>
            <a:rPr lang="fr-CA" sz="14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Bureau - Application des normes de fiabilité des réseaux de transport</a:t>
          </a:r>
        </a:p>
      </dgm:t>
    </dgm:pt>
    <dgm:pt modelId="{BFD30E43-6F13-4540-887F-51D991E68DF4}" type="parTrans" cxnId="{023D375B-9D2C-42A8-9652-318FE05C7CE4}">
      <dgm:prSet/>
      <dgm:spPr/>
      <dgm:t>
        <a:bodyPr/>
        <a:lstStyle/>
        <a:p>
          <a:endParaRPr lang="fr-CA"/>
        </a:p>
      </dgm:t>
    </dgm:pt>
    <dgm:pt modelId="{AF6E1300-DC96-45D5-BDA0-931137D3535D}" type="sibTrans" cxnId="{023D375B-9D2C-42A8-9652-318FE05C7CE4}">
      <dgm:prSet/>
      <dgm:spPr/>
      <dgm:t>
        <a:bodyPr/>
        <a:lstStyle/>
        <a:p>
          <a:endParaRPr lang="fr-CA"/>
        </a:p>
      </dgm:t>
    </dgm:pt>
    <dgm:pt modelId="{3E89D64A-8E6D-46EF-8528-D6850A52A08B}" type="pres">
      <dgm:prSet presAssocID="{BA869EF5-DA65-43C0-B5CF-3209DACAAE0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474C09BC-21EA-4D71-9087-4A8D8FE8C066}" type="pres">
      <dgm:prSet presAssocID="{CB4D5348-EB74-4105-8427-FFF0005301F9}" presName="hierRoot1" presStyleCnt="0">
        <dgm:presLayoutVars>
          <dgm:hierBranch val="init"/>
        </dgm:presLayoutVars>
      </dgm:prSet>
      <dgm:spPr/>
    </dgm:pt>
    <dgm:pt modelId="{D09A34F9-F0B8-4A21-93D5-E58EB5B23F25}" type="pres">
      <dgm:prSet presAssocID="{CB4D5348-EB74-4105-8427-FFF0005301F9}" presName="rootComposite1" presStyleCnt="0"/>
      <dgm:spPr/>
    </dgm:pt>
    <dgm:pt modelId="{818C0E64-7481-43A6-852E-279E42233451}" type="pres">
      <dgm:prSet presAssocID="{CB4D5348-EB74-4105-8427-FFF0005301F9}" presName="rootText1" presStyleLbl="node0" presStyleIdx="0" presStyleCnt="1" custScaleY="66664" custLinFactNeighborX="-2194" custLinFactNeighborY="-61856">
        <dgm:presLayoutVars>
          <dgm:chPref val="3"/>
        </dgm:presLayoutVars>
      </dgm:prSet>
      <dgm:spPr/>
    </dgm:pt>
    <dgm:pt modelId="{56F084E4-61A7-4EFD-923C-DFFCF207AEF2}" type="pres">
      <dgm:prSet presAssocID="{CB4D5348-EB74-4105-8427-FFF0005301F9}" presName="rootConnector1" presStyleLbl="node1" presStyleIdx="0" presStyleCnt="0"/>
      <dgm:spPr/>
    </dgm:pt>
    <dgm:pt modelId="{3B763BAD-2350-4A7D-AEBE-9AB3776AAF85}" type="pres">
      <dgm:prSet presAssocID="{CB4D5348-EB74-4105-8427-FFF0005301F9}" presName="hierChild2" presStyleCnt="0"/>
      <dgm:spPr/>
    </dgm:pt>
    <dgm:pt modelId="{6229D22C-70E6-4B9D-B32A-CE08BC1D175F}" type="pres">
      <dgm:prSet presAssocID="{7EAA750E-93BF-4647-8EC4-C4E53FDDB115}" presName="Name37" presStyleLbl="parChTrans1D2" presStyleIdx="0" presStyleCnt="6"/>
      <dgm:spPr/>
    </dgm:pt>
    <dgm:pt modelId="{AAC0F587-672D-4556-BF4B-DA5FD4DC8BD8}" type="pres">
      <dgm:prSet presAssocID="{59A86028-0132-427E-852D-CF22C87A91B4}" presName="hierRoot2" presStyleCnt="0">
        <dgm:presLayoutVars>
          <dgm:hierBranch val="init"/>
        </dgm:presLayoutVars>
      </dgm:prSet>
      <dgm:spPr/>
    </dgm:pt>
    <dgm:pt modelId="{5A72AC6C-8696-4252-ACD3-81E742FB71F0}" type="pres">
      <dgm:prSet presAssocID="{59A86028-0132-427E-852D-CF22C87A91B4}" presName="rootComposite" presStyleCnt="0"/>
      <dgm:spPr/>
    </dgm:pt>
    <dgm:pt modelId="{C7D7FBEC-9AE0-467F-A01C-718866951407}" type="pres">
      <dgm:prSet presAssocID="{59A86028-0132-427E-852D-CF22C87A91B4}" presName="rootText" presStyleLbl="node2" presStyleIdx="0" presStyleCnt="4" custScaleX="71224" custScaleY="158291">
        <dgm:presLayoutVars>
          <dgm:chPref val="3"/>
        </dgm:presLayoutVars>
      </dgm:prSet>
      <dgm:spPr>
        <a:xfrm>
          <a:off x="7797" y="2336480"/>
          <a:ext cx="1057324" cy="1174919"/>
        </a:xfrm>
        <a:prstGeom prst="rect">
          <a:avLst/>
        </a:prstGeom>
      </dgm:spPr>
    </dgm:pt>
    <dgm:pt modelId="{810460F2-71A6-4201-996C-5F86AD0F27F1}" type="pres">
      <dgm:prSet presAssocID="{59A86028-0132-427E-852D-CF22C87A91B4}" presName="rootConnector" presStyleLbl="node2" presStyleIdx="0" presStyleCnt="4"/>
      <dgm:spPr/>
    </dgm:pt>
    <dgm:pt modelId="{24B41716-4858-4EC0-8262-3269CE0FEE5E}" type="pres">
      <dgm:prSet presAssocID="{59A86028-0132-427E-852D-CF22C87A91B4}" presName="hierChild4" presStyleCnt="0"/>
      <dgm:spPr/>
    </dgm:pt>
    <dgm:pt modelId="{08170E48-0B30-47FC-B742-710FD651C389}" type="pres">
      <dgm:prSet presAssocID="{59A86028-0132-427E-852D-CF22C87A91B4}" presName="hierChild5" presStyleCnt="0"/>
      <dgm:spPr/>
    </dgm:pt>
    <dgm:pt modelId="{D1CB05A7-6827-4FD1-864E-E97EB59EE15A}" type="pres">
      <dgm:prSet presAssocID="{4EFB727F-FD81-400E-8A16-F53F4C18A3F9}" presName="Name37" presStyleLbl="parChTrans1D2" presStyleIdx="1" presStyleCnt="6"/>
      <dgm:spPr/>
    </dgm:pt>
    <dgm:pt modelId="{FBA46C68-6C7D-4630-80C1-9985859252A1}" type="pres">
      <dgm:prSet presAssocID="{04501E21-3F08-41C9-9313-E3987F1871BF}" presName="hierRoot2" presStyleCnt="0">
        <dgm:presLayoutVars>
          <dgm:hierBranch val="init"/>
        </dgm:presLayoutVars>
      </dgm:prSet>
      <dgm:spPr/>
    </dgm:pt>
    <dgm:pt modelId="{544DD74B-83C0-4EFF-82E3-1A995EAB31E9}" type="pres">
      <dgm:prSet presAssocID="{04501E21-3F08-41C9-9313-E3987F1871BF}" presName="rootComposite" presStyleCnt="0"/>
      <dgm:spPr/>
    </dgm:pt>
    <dgm:pt modelId="{18638704-3125-46E7-B86F-20758C9A7A06}" type="pres">
      <dgm:prSet presAssocID="{04501E21-3F08-41C9-9313-E3987F1871BF}" presName="rootText" presStyleLbl="node2" presStyleIdx="1" presStyleCnt="4" custScaleX="68265" custScaleY="173924">
        <dgm:presLayoutVars>
          <dgm:chPref val="3"/>
        </dgm:presLayoutVars>
      </dgm:prSet>
      <dgm:spPr/>
    </dgm:pt>
    <dgm:pt modelId="{529F2199-CCC5-4CB7-9CB5-5B288BCEAF90}" type="pres">
      <dgm:prSet presAssocID="{04501E21-3F08-41C9-9313-E3987F1871BF}" presName="rootConnector" presStyleLbl="node2" presStyleIdx="1" presStyleCnt="4"/>
      <dgm:spPr/>
    </dgm:pt>
    <dgm:pt modelId="{80376206-3881-4C40-BCFC-1D483CC2C2E6}" type="pres">
      <dgm:prSet presAssocID="{04501E21-3F08-41C9-9313-E3987F1871BF}" presName="hierChild4" presStyleCnt="0"/>
      <dgm:spPr/>
    </dgm:pt>
    <dgm:pt modelId="{E4F28C4B-7B18-410D-8B19-BC95AD538924}" type="pres">
      <dgm:prSet presAssocID="{04501E21-3F08-41C9-9313-E3987F1871BF}" presName="hierChild5" presStyleCnt="0"/>
      <dgm:spPr/>
    </dgm:pt>
    <dgm:pt modelId="{8D55C424-57B7-4640-99AE-900AF19EB9F3}" type="pres">
      <dgm:prSet presAssocID="{2EEC1058-CDDE-40A4-A358-AD26E72D319A}" presName="Name37" presStyleLbl="parChTrans1D2" presStyleIdx="2" presStyleCnt="6"/>
      <dgm:spPr/>
    </dgm:pt>
    <dgm:pt modelId="{DEC60278-1200-4C52-8B73-10EE9EF206F9}" type="pres">
      <dgm:prSet presAssocID="{5A9F94F5-3E3F-4FCD-AE6C-772F1AFAB551}" presName="hierRoot2" presStyleCnt="0">
        <dgm:presLayoutVars>
          <dgm:hierBranch val="init"/>
        </dgm:presLayoutVars>
      </dgm:prSet>
      <dgm:spPr/>
    </dgm:pt>
    <dgm:pt modelId="{9762B639-C716-426E-AE12-639F69064AB5}" type="pres">
      <dgm:prSet presAssocID="{5A9F94F5-3E3F-4FCD-AE6C-772F1AFAB551}" presName="rootComposite" presStyleCnt="0"/>
      <dgm:spPr/>
    </dgm:pt>
    <dgm:pt modelId="{D998F54C-D37A-410A-A72F-365EA6FA25DC}" type="pres">
      <dgm:prSet presAssocID="{5A9F94F5-3E3F-4FCD-AE6C-772F1AFAB551}" presName="rootText" presStyleLbl="node2" presStyleIdx="2" presStyleCnt="4" custScaleX="240078" custScaleY="240415">
        <dgm:presLayoutVars>
          <dgm:chPref val="3"/>
        </dgm:presLayoutVars>
      </dgm:prSet>
      <dgm:spPr>
        <a:xfrm>
          <a:off x="3331558" y="2333873"/>
          <a:ext cx="2871480" cy="2203807"/>
        </a:xfrm>
        <a:prstGeom prst="rect">
          <a:avLst/>
        </a:prstGeom>
      </dgm:spPr>
    </dgm:pt>
    <dgm:pt modelId="{A94D0591-4DE4-4821-8821-4A72E9412EAB}" type="pres">
      <dgm:prSet presAssocID="{5A9F94F5-3E3F-4FCD-AE6C-772F1AFAB551}" presName="rootConnector" presStyleLbl="node2" presStyleIdx="2" presStyleCnt="4"/>
      <dgm:spPr/>
    </dgm:pt>
    <dgm:pt modelId="{C9B0FB78-7BF5-4DA3-88E0-FE2DDB8BE659}" type="pres">
      <dgm:prSet presAssocID="{5A9F94F5-3E3F-4FCD-AE6C-772F1AFAB551}" presName="hierChild4" presStyleCnt="0"/>
      <dgm:spPr/>
    </dgm:pt>
    <dgm:pt modelId="{7D223C84-B0EC-46EA-9029-E9600D17402C}" type="pres">
      <dgm:prSet presAssocID="{5A9F94F5-3E3F-4FCD-AE6C-772F1AFAB551}" presName="hierChild5" presStyleCnt="0"/>
      <dgm:spPr/>
    </dgm:pt>
    <dgm:pt modelId="{7212E620-5D4F-45EC-93FA-7F54D37489F2}" type="pres">
      <dgm:prSet presAssocID="{865595C8-A0EB-468D-B88A-880695661683}" presName="Name37" presStyleLbl="parChTrans1D2" presStyleIdx="3" presStyleCnt="6"/>
      <dgm:spPr/>
    </dgm:pt>
    <dgm:pt modelId="{9CAA3488-847F-4597-8576-85B5E99EC5C5}" type="pres">
      <dgm:prSet presAssocID="{EFE89839-8D99-4956-B11D-CF373DE82F6F}" presName="hierRoot2" presStyleCnt="0">
        <dgm:presLayoutVars>
          <dgm:hierBranch val="init"/>
        </dgm:presLayoutVars>
      </dgm:prSet>
      <dgm:spPr/>
    </dgm:pt>
    <dgm:pt modelId="{459EBA02-5309-40C5-8AA3-40ECAD7F6364}" type="pres">
      <dgm:prSet presAssocID="{EFE89839-8D99-4956-B11D-CF373DE82F6F}" presName="rootComposite" presStyleCnt="0"/>
      <dgm:spPr/>
    </dgm:pt>
    <dgm:pt modelId="{88731F1F-F9FB-4D08-A669-3F3C26554993}" type="pres">
      <dgm:prSet presAssocID="{EFE89839-8D99-4956-B11D-CF373DE82F6F}" presName="rootText" presStyleLbl="node2" presStyleIdx="3" presStyleCnt="4" custScaleX="145735" custScaleY="253654">
        <dgm:presLayoutVars>
          <dgm:chPref val="3"/>
        </dgm:presLayoutVars>
      </dgm:prSet>
      <dgm:spPr/>
    </dgm:pt>
    <dgm:pt modelId="{1AC70D5B-4350-47FA-BC29-6C89484CE165}" type="pres">
      <dgm:prSet presAssocID="{EFE89839-8D99-4956-B11D-CF373DE82F6F}" presName="rootConnector" presStyleLbl="node2" presStyleIdx="3" presStyleCnt="4"/>
      <dgm:spPr/>
    </dgm:pt>
    <dgm:pt modelId="{4986594F-8F80-4610-8C95-92DA4C5CEF50}" type="pres">
      <dgm:prSet presAssocID="{EFE89839-8D99-4956-B11D-CF373DE82F6F}" presName="hierChild4" presStyleCnt="0"/>
      <dgm:spPr/>
    </dgm:pt>
    <dgm:pt modelId="{45346743-4DEB-4D8C-BAC1-CE54A0F187A3}" type="pres">
      <dgm:prSet presAssocID="{EFE89839-8D99-4956-B11D-CF373DE82F6F}" presName="hierChild5" presStyleCnt="0"/>
      <dgm:spPr/>
    </dgm:pt>
    <dgm:pt modelId="{24506BA1-9658-4C2F-9697-757153737F83}" type="pres">
      <dgm:prSet presAssocID="{CB4D5348-EB74-4105-8427-FFF0005301F9}" presName="hierChild3" presStyleCnt="0"/>
      <dgm:spPr/>
    </dgm:pt>
    <dgm:pt modelId="{B2A91664-A51C-469E-8CAF-65591EAEDBD3}" type="pres">
      <dgm:prSet presAssocID="{21F6F96A-9E77-40DD-B682-6408AA8CE137}" presName="Name111" presStyleLbl="parChTrans1D2" presStyleIdx="4" presStyleCnt="6"/>
      <dgm:spPr/>
    </dgm:pt>
    <dgm:pt modelId="{D2AA9ADE-9811-407A-91AE-5225B7FC3ADB}" type="pres">
      <dgm:prSet presAssocID="{D7B4DCCA-B500-447E-9BB2-F316A98DED4F}" presName="hierRoot3" presStyleCnt="0">
        <dgm:presLayoutVars>
          <dgm:hierBranch val="init"/>
        </dgm:presLayoutVars>
      </dgm:prSet>
      <dgm:spPr/>
    </dgm:pt>
    <dgm:pt modelId="{459247D4-EE2F-4B78-BB25-99F0942B80D0}" type="pres">
      <dgm:prSet presAssocID="{D7B4DCCA-B500-447E-9BB2-F316A98DED4F}" presName="rootComposite3" presStyleCnt="0"/>
      <dgm:spPr/>
    </dgm:pt>
    <dgm:pt modelId="{C19CDC40-E4C8-4D2F-A2ED-4AB404EDD0A6}" type="pres">
      <dgm:prSet presAssocID="{D7B4DCCA-B500-447E-9BB2-F316A98DED4F}" presName="rootText3" presStyleLbl="asst1" presStyleIdx="0" presStyleCnt="2" custScaleY="68019" custLinFactNeighborX="-8606" custLinFactNeighborY="-80364">
        <dgm:presLayoutVars>
          <dgm:chPref val="3"/>
        </dgm:presLayoutVars>
      </dgm:prSet>
      <dgm:spPr/>
    </dgm:pt>
    <dgm:pt modelId="{7BFF46D2-F3B8-4CAF-B689-3FF7AD4B1923}" type="pres">
      <dgm:prSet presAssocID="{D7B4DCCA-B500-447E-9BB2-F316A98DED4F}" presName="rootConnector3" presStyleLbl="asst1" presStyleIdx="0" presStyleCnt="2"/>
      <dgm:spPr/>
    </dgm:pt>
    <dgm:pt modelId="{DC938A65-54E8-41C1-8428-2D78F6E76492}" type="pres">
      <dgm:prSet presAssocID="{D7B4DCCA-B500-447E-9BB2-F316A98DED4F}" presName="hierChild6" presStyleCnt="0"/>
      <dgm:spPr/>
    </dgm:pt>
    <dgm:pt modelId="{C64F56B1-1146-4891-80A9-4167D61F3390}" type="pres">
      <dgm:prSet presAssocID="{D7B4DCCA-B500-447E-9BB2-F316A98DED4F}" presName="hierChild7" presStyleCnt="0"/>
      <dgm:spPr/>
    </dgm:pt>
    <dgm:pt modelId="{1586502B-C545-427F-B00D-82BE9489C913}" type="pres">
      <dgm:prSet presAssocID="{BFD30E43-6F13-4540-887F-51D991E68DF4}" presName="Name111" presStyleLbl="parChTrans1D2" presStyleIdx="5" presStyleCnt="6"/>
      <dgm:spPr/>
    </dgm:pt>
    <dgm:pt modelId="{21155EA9-111C-410C-856C-AF987E34B7D0}" type="pres">
      <dgm:prSet presAssocID="{1D94C3CF-DF55-4470-94A2-886CE918332F}" presName="hierRoot3" presStyleCnt="0">
        <dgm:presLayoutVars>
          <dgm:hierBranch val="init"/>
        </dgm:presLayoutVars>
      </dgm:prSet>
      <dgm:spPr/>
    </dgm:pt>
    <dgm:pt modelId="{46277DFD-749D-43D4-8094-FDE35603D098}" type="pres">
      <dgm:prSet presAssocID="{1D94C3CF-DF55-4470-94A2-886CE918332F}" presName="rootComposite3" presStyleCnt="0"/>
      <dgm:spPr/>
    </dgm:pt>
    <dgm:pt modelId="{F99E1396-DD76-43C1-86D5-EEB3F2CFEF67}" type="pres">
      <dgm:prSet presAssocID="{1D94C3CF-DF55-4470-94A2-886CE918332F}" presName="rootText3" presStyleLbl="asst1" presStyleIdx="1" presStyleCnt="2" custScaleX="198308" custScaleY="68019" custLinFactNeighborX="5114" custLinFactNeighborY="-32250">
        <dgm:presLayoutVars>
          <dgm:chPref val="3"/>
        </dgm:presLayoutVars>
      </dgm:prSet>
      <dgm:spPr/>
    </dgm:pt>
    <dgm:pt modelId="{9CFEEECA-42B1-4A0A-92CB-1BB0A028404C}" type="pres">
      <dgm:prSet presAssocID="{1D94C3CF-DF55-4470-94A2-886CE918332F}" presName="rootConnector3" presStyleLbl="asst1" presStyleIdx="1" presStyleCnt="2"/>
      <dgm:spPr/>
    </dgm:pt>
    <dgm:pt modelId="{D128B713-3D03-4673-A760-F32C4A46244F}" type="pres">
      <dgm:prSet presAssocID="{1D94C3CF-DF55-4470-94A2-886CE918332F}" presName="hierChild6" presStyleCnt="0"/>
      <dgm:spPr/>
    </dgm:pt>
    <dgm:pt modelId="{3CB729BB-F59D-484A-A247-1B27698959ED}" type="pres">
      <dgm:prSet presAssocID="{1D94C3CF-DF55-4470-94A2-886CE918332F}" presName="hierChild7" presStyleCnt="0"/>
      <dgm:spPr/>
    </dgm:pt>
  </dgm:ptLst>
  <dgm:cxnLst>
    <dgm:cxn modelId="{198C1508-AA69-4727-80DB-0E173174A789}" type="presOf" srcId="{4EFB727F-FD81-400E-8A16-F53F4C18A3F9}" destId="{D1CB05A7-6827-4FD1-864E-E97EB59EE15A}" srcOrd="0" destOrd="0" presId="urn:microsoft.com/office/officeart/2005/8/layout/orgChart1"/>
    <dgm:cxn modelId="{257F130A-9A59-45F7-BA35-4FAE97368F07}" srcId="{CB4D5348-EB74-4105-8427-FFF0005301F9}" destId="{04501E21-3F08-41C9-9313-E3987F1871BF}" srcOrd="3" destOrd="0" parTransId="{4EFB727F-FD81-400E-8A16-F53F4C18A3F9}" sibTransId="{4B2B8B8F-D9C9-43AB-ADCB-FBA659DAB416}"/>
    <dgm:cxn modelId="{B86B640F-1981-4DCD-854D-33BE4306AD44}" type="presOf" srcId="{865595C8-A0EB-468D-B88A-880695661683}" destId="{7212E620-5D4F-45EC-93FA-7F54D37489F2}" srcOrd="0" destOrd="0" presId="urn:microsoft.com/office/officeart/2005/8/layout/orgChart1"/>
    <dgm:cxn modelId="{7F44111E-C1AA-4180-BA52-A5B22DA7AF61}" type="presOf" srcId="{59A86028-0132-427E-852D-CF22C87A91B4}" destId="{C7D7FBEC-9AE0-467F-A01C-718866951407}" srcOrd="0" destOrd="0" presId="urn:microsoft.com/office/officeart/2005/8/layout/orgChart1"/>
    <dgm:cxn modelId="{B9A5AA20-A1CB-4892-B3F5-45EDFA9ADF0B}" srcId="{CB4D5348-EB74-4105-8427-FFF0005301F9}" destId="{EFE89839-8D99-4956-B11D-CF373DE82F6F}" srcOrd="5" destOrd="0" parTransId="{865595C8-A0EB-468D-B88A-880695661683}" sibTransId="{CD8B9269-2B70-45C5-B6A2-BC89F6670B26}"/>
    <dgm:cxn modelId="{E04C912C-7D77-43F5-B32C-8262267FC7AE}" type="presOf" srcId="{EFE89839-8D99-4956-B11D-CF373DE82F6F}" destId="{88731F1F-F9FB-4D08-A669-3F3C26554993}" srcOrd="0" destOrd="0" presId="urn:microsoft.com/office/officeart/2005/8/layout/orgChart1"/>
    <dgm:cxn modelId="{023D375B-9D2C-42A8-9652-318FE05C7CE4}" srcId="{CB4D5348-EB74-4105-8427-FFF0005301F9}" destId="{1D94C3CF-DF55-4470-94A2-886CE918332F}" srcOrd="2" destOrd="0" parTransId="{BFD30E43-6F13-4540-887F-51D991E68DF4}" sibTransId="{AF6E1300-DC96-45D5-BDA0-931137D3535D}"/>
    <dgm:cxn modelId="{0D538844-AD1C-4960-8B6E-8859AB0873B3}" type="presOf" srcId="{04501E21-3F08-41C9-9313-E3987F1871BF}" destId="{18638704-3125-46E7-B86F-20758C9A7A06}" srcOrd="0" destOrd="0" presId="urn:microsoft.com/office/officeart/2005/8/layout/orgChart1"/>
    <dgm:cxn modelId="{2016F445-C168-4FC3-A0E1-D0FE8C7D13E6}" type="presOf" srcId="{D7B4DCCA-B500-447E-9BB2-F316A98DED4F}" destId="{C19CDC40-E4C8-4D2F-A2ED-4AB404EDD0A6}" srcOrd="0" destOrd="0" presId="urn:microsoft.com/office/officeart/2005/8/layout/orgChart1"/>
    <dgm:cxn modelId="{3B8C6482-E31C-4C0F-A289-FD5593487DDD}" srcId="{CB4D5348-EB74-4105-8427-FFF0005301F9}" destId="{59A86028-0132-427E-852D-CF22C87A91B4}" srcOrd="1" destOrd="0" parTransId="{7EAA750E-93BF-4647-8EC4-C4E53FDDB115}" sibTransId="{AAA0F3A7-DA76-4DFC-AD24-95E28B93BE50}"/>
    <dgm:cxn modelId="{BA4E7786-5B7C-4219-90D1-B0E7C1A36B0D}" type="presOf" srcId="{2EEC1058-CDDE-40A4-A358-AD26E72D319A}" destId="{8D55C424-57B7-4640-99AE-900AF19EB9F3}" srcOrd="0" destOrd="0" presId="urn:microsoft.com/office/officeart/2005/8/layout/orgChart1"/>
    <dgm:cxn modelId="{AD14628F-C7A7-4FB7-B7E7-FE9B3C24508D}" type="presOf" srcId="{CB4D5348-EB74-4105-8427-FFF0005301F9}" destId="{56F084E4-61A7-4EFD-923C-DFFCF207AEF2}" srcOrd="1" destOrd="0" presId="urn:microsoft.com/office/officeart/2005/8/layout/orgChart1"/>
    <dgm:cxn modelId="{DFA4B29E-0E51-4718-B370-7240D31A207E}" type="presOf" srcId="{59A86028-0132-427E-852D-CF22C87A91B4}" destId="{810460F2-71A6-4201-996C-5F86AD0F27F1}" srcOrd="1" destOrd="0" presId="urn:microsoft.com/office/officeart/2005/8/layout/orgChart1"/>
    <dgm:cxn modelId="{B513F5A1-8C97-4281-BBF0-952CC15B96CF}" type="presOf" srcId="{5A9F94F5-3E3F-4FCD-AE6C-772F1AFAB551}" destId="{D998F54C-D37A-410A-A72F-365EA6FA25DC}" srcOrd="0" destOrd="0" presId="urn:microsoft.com/office/officeart/2005/8/layout/orgChart1"/>
    <dgm:cxn modelId="{BEDD85A9-146F-48A7-8FC1-0673F798359B}" type="presOf" srcId="{5A9F94F5-3E3F-4FCD-AE6C-772F1AFAB551}" destId="{A94D0591-4DE4-4821-8821-4A72E9412EAB}" srcOrd="1" destOrd="0" presId="urn:microsoft.com/office/officeart/2005/8/layout/orgChart1"/>
    <dgm:cxn modelId="{9C4D1DB1-8D8E-41DB-A8FA-F114359B0985}" type="presOf" srcId="{7EAA750E-93BF-4647-8EC4-C4E53FDDB115}" destId="{6229D22C-70E6-4B9D-B32A-CE08BC1D175F}" srcOrd="0" destOrd="0" presId="urn:microsoft.com/office/officeart/2005/8/layout/orgChart1"/>
    <dgm:cxn modelId="{5A8464B8-689E-4664-8DEB-79DEE13C63D4}" srcId="{CB4D5348-EB74-4105-8427-FFF0005301F9}" destId="{5A9F94F5-3E3F-4FCD-AE6C-772F1AFAB551}" srcOrd="4" destOrd="0" parTransId="{2EEC1058-CDDE-40A4-A358-AD26E72D319A}" sibTransId="{38EB8E1C-E302-4855-AEC7-7E9669C6CC47}"/>
    <dgm:cxn modelId="{0EFF3FBC-C0D4-46A3-B69F-C0D67768A071}" type="presOf" srcId="{D7B4DCCA-B500-447E-9BB2-F316A98DED4F}" destId="{7BFF46D2-F3B8-4CAF-B689-3FF7AD4B1923}" srcOrd="1" destOrd="0" presId="urn:microsoft.com/office/officeart/2005/8/layout/orgChart1"/>
    <dgm:cxn modelId="{2BB0DCC3-FE6E-4B31-A79D-423C690FFD24}" srcId="{BA869EF5-DA65-43C0-B5CF-3209DACAAE0E}" destId="{CB4D5348-EB74-4105-8427-FFF0005301F9}" srcOrd="0" destOrd="0" parTransId="{527C100F-7B20-499E-9486-A60E86B94D32}" sibTransId="{88586901-4E46-47A3-BD77-49FE23DCE6BD}"/>
    <dgm:cxn modelId="{CEC06BC9-70F5-4EED-8F74-6C0B80796E0D}" type="presOf" srcId="{EFE89839-8D99-4956-B11D-CF373DE82F6F}" destId="{1AC70D5B-4350-47FA-BC29-6C89484CE165}" srcOrd="1" destOrd="0" presId="urn:microsoft.com/office/officeart/2005/8/layout/orgChart1"/>
    <dgm:cxn modelId="{680DF7CC-A7A2-4DEA-B42C-17B8D2F0D4C6}" type="presOf" srcId="{BFD30E43-6F13-4540-887F-51D991E68DF4}" destId="{1586502B-C545-427F-B00D-82BE9489C913}" srcOrd="0" destOrd="0" presId="urn:microsoft.com/office/officeart/2005/8/layout/orgChart1"/>
    <dgm:cxn modelId="{EF6E85CE-FD12-4C41-BB52-A083627428EF}" type="presOf" srcId="{BA869EF5-DA65-43C0-B5CF-3209DACAAE0E}" destId="{3E89D64A-8E6D-46EF-8528-D6850A52A08B}" srcOrd="0" destOrd="0" presId="urn:microsoft.com/office/officeart/2005/8/layout/orgChart1"/>
    <dgm:cxn modelId="{A9405BD5-92F0-492C-87A2-000E12B7AED8}" type="presOf" srcId="{1D94C3CF-DF55-4470-94A2-886CE918332F}" destId="{F99E1396-DD76-43C1-86D5-EEB3F2CFEF67}" srcOrd="0" destOrd="0" presId="urn:microsoft.com/office/officeart/2005/8/layout/orgChart1"/>
    <dgm:cxn modelId="{8D31D5D5-94A4-4C93-87D2-E1D3F75F0C3E}" type="presOf" srcId="{04501E21-3F08-41C9-9313-E3987F1871BF}" destId="{529F2199-CCC5-4CB7-9CB5-5B288BCEAF90}" srcOrd="1" destOrd="0" presId="urn:microsoft.com/office/officeart/2005/8/layout/orgChart1"/>
    <dgm:cxn modelId="{B61727DB-3ED1-4EC8-B1AC-E707B725EF7C}" type="presOf" srcId="{21F6F96A-9E77-40DD-B682-6408AA8CE137}" destId="{B2A91664-A51C-469E-8CAF-65591EAEDBD3}" srcOrd="0" destOrd="0" presId="urn:microsoft.com/office/officeart/2005/8/layout/orgChart1"/>
    <dgm:cxn modelId="{02D628ED-19F2-4F7A-BAE8-A69C2ABCBA1E}" type="presOf" srcId="{CB4D5348-EB74-4105-8427-FFF0005301F9}" destId="{818C0E64-7481-43A6-852E-279E42233451}" srcOrd="0" destOrd="0" presId="urn:microsoft.com/office/officeart/2005/8/layout/orgChart1"/>
    <dgm:cxn modelId="{7E5F31EE-DBBA-48AC-A0E1-81F075F421BB}" srcId="{CB4D5348-EB74-4105-8427-FFF0005301F9}" destId="{D7B4DCCA-B500-447E-9BB2-F316A98DED4F}" srcOrd="0" destOrd="0" parTransId="{21F6F96A-9E77-40DD-B682-6408AA8CE137}" sibTransId="{D96B2E70-9652-49DF-92B0-FDDE3819A46B}"/>
    <dgm:cxn modelId="{0F9CB7F3-4B41-4469-855F-0D4923B73A44}" type="presOf" srcId="{1D94C3CF-DF55-4470-94A2-886CE918332F}" destId="{9CFEEECA-42B1-4A0A-92CB-1BB0A028404C}" srcOrd="1" destOrd="0" presId="urn:microsoft.com/office/officeart/2005/8/layout/orgChart1"/>
    <dgm:cxn modelId="{546E4E88-128A-4DEA-BCB7-DAE07772D9A9}" type="presParOf" srcId="{3E89D64A-8E6D-46EF-8528-D6850A52A08B}" destId="{474C09BC-21EA-4D71-9087-4A8D8FE8C066}" srcOrd="0" destOrd="0" presId="urn:microsoft.com/office/officeart/2005/8/layout/orgChart1"/>
    <dgm:cxn modelId="{7436E95A-2674-42B7-B591-4D7B4F9F8F78}" type="presParOf" srcId="{474C09BC-21EA-4D71-9087-4A8D8FE8C066}" destId="{D09A34F9-F0B8-4A21-93D5-E58EB5B23F25}" srcOrd="0" destOrd="0" presId="urn:microsoft.com/office/officeart/2005/8/layout/orgChart1"/>
    <dgm:cxn modelId="{501B9CC2-B43D-42AA-8EE6-F7C07FE68451}" type="presParOf" srcId="{D09A34F9-F0B8-4A21-93D5-E58EB5B23F25}" destId="{818C0E64-7481-43A6-852E-279E42233451}" srcOrd="0" destOrd="0" presId="urn:microsoft.com/office/officeart/2005/8/layout/orgChart1"/>
    <dgm:cxn modelId="{309C2E84-B004-4733-93F5-6BDCCECB2A75}" type="presParOf" srcId="{D09A34F9-F0B8-4A21-93D5-E58EB5B23F25}" destId="{56F084E4-61A7-4EFD-923C-DFFCF207AEF2}" srcOrd="1" destOrd="0" presId="urn:microsoft.com/office/officeart/2005/8/layout/orgChart1"/>
    <dgm:cxn modelId="{FDE1D197-4DEB-40B1-AE99-D01604C45160}" type="presParOf" srcId="{474C09BC-21EA-4D71-9087-4A8D8FE8C066}" destId="{3B763BAD-2350-4A7D-AEBE-9AB3776AAF85}" srcOrd="1" destOrd="0" presId="urn:microsoft.com/office/officeart/2005/8/layout/orgChart1"/>
    <dgm:cxn modelId="{3365B3F3-3256-49E2-AE34-0ED8D81C339E}" type="presParOf" srcId="{3B763BAD-2350-4A7D-AEBE-9AB3776AAF85}" destId="{6229D22C-70E6-4B9D-B32A-CE08BC1D175F}" srcOrd="0" destOrd="0" presId="urn:microsoft.com/office/officeart/2005/8/layout/orgChart1"/>
    <dgm:cxn modelId="{22D6830A-CE3B-48DB-99EA-A74B9D7F8FA1}" type="presParOf" srcId="{3B763BAD-2350-4A7D-AEBE-9AB3776AAF85}" destId="{AAC0F587-672D-4556-BF4B-DA5FD4DC8BD8}" srcOrd="1" destOrd="0" presId="urn:microsoft.com/office/officeart/2005/8/layout/orgChart1"/>
    <dgm:cxn modelId="{436A28BA-CC28-43D0-952C-3E82571ECE35}" type="presParOf" srcId="{AAC0F587-672D-4556-BF4B-DA5FD4DC8BD8}" destId="{5A72AC6C-8696-4252-ACD3-81E742FB71F0}" srcOrd="0" destOrd="0" presId="urn:microsoft.com/office/officeart/2005/8/layout/orgChart1"/>
    <dgm:cxn modelId="{B6A6E156-BD46-4DCF-8CB7-123188D9DDD4}" type="presParOf" srcId="{5A72AC6C-8696-4252-ACD3-81E742FB71F0}" destId="{C7D7FBEC-9AE0-467F-A01C-718866951407}" srcOrd="0" destOrd="0" presId="urn:microsoft.com/office/officeart/2005/8/layout/orgChart1"/>
    <dgm:cxn modelId="{2BD6601A-2F4F-4A66-A0A7-614094771DEE}" type="presParOf" srcId="{5A72AC6C-8696-4252-ACD3-81E742FB71F0}" destId="{810460F2-71A6-4201-996C-5F86AD0F27F1}" srcOrd="1" destOrd="0" presId="urn:microsoft.com/office/officeart/2005/8/layout/orgChart1"/>
    <dgm:cxn modelId="{3C2E7882-F3F3-4060-90F1-092116F10890}" type="presParOf" srcId="{AAC0F587-672D-4556-BF4B-DA5FD4DC8BD8}" destId="{24B41716-4858-4EC0-8262-3269CE0FEE5E}" srcOrd="1" destOrd="0" presId="urn:microsoft.com/office/officeart/2005/8/layout/orgChart1"/>
    <dgm:cxn modelId="{B8E21AA1-9CDE-44D8-AE07-412E07D441B2}" type="presParOf" srcId="{AAC0F587-672D-4556-BF4B-DA5FD4DC8BD8}" destId="{08170E48-0B30-47FC-B742-710FD651C389}" srcOrd="2" destOrd="0" presId="urn:microsoft.com/office/officeart/2005/8/layout/orgChart1"/>
    <dgm:cxn modelId="{3A3DF824-ADE0-4BFC-A3A0-BCE3B4CEB8F8}" type="presParOf" srcId="{3B763BAD-2350-4A7D-AEBE-9AB3776AAF85}" destId="{D1CB05A7-6827-4FD1-864E-E97EB59EE15A}" srcOrd="2" destOrd="0" presId="urn:microsoft.com/office/officeart/2005/8/layout/orgChart1"/>
    <dgm:cxn modelId="{FFE27896-D17F-4ACE-B0C0-077AD9814A5C}" type="presParOf" srcId="{3B763BAD-2350-4A7D-AEBE-9AB3776AAF85}" destId="{FBA46C68-6C7D-4630-80C1-9985859252A1}" srcOrd="3" destOrd="0" presId="urn:microsoft.com/office/officeart/2005/8/layout/orgChart1"/>
    <dgm:cxn modelId="{D69E907F-7CE5-47A3-BAEB-A658171A09C8}" type="presParOf" srcId="{FBA46C68-6C7D-4630-80C1-9985859252A1}" destId="{544DD74B-83C0-4EFF-82E3-1A995EAB31E9}" srcOrd="0" destOrd="0" presId="urn:microsoft.com/office/officeart/2005/8/layout/orgChart1"/>
    <dgm:cxn modelId="{052E70EE-BE8D-4702-8D4D-C8F2F9E02D4D}" type="presParOf" srcId="{544DD74B-83C0-4EFF-82E3-1A995EAB31E9}" destId="{18638704-3125-46E7-B86F-20758C9A7A06}" srcOrd="0" destOrd="0" presId="urn:microsoft.com/office/officeart/2005/8/layout/orgChart1"/>
    <dgm:cxn modelId="{EADA3CB4-F550-448B-A130-7F81A2543E1C}" type="presParOf" srcId="{544DD74B-83C0-4EFF-82E3-1A995EAB31E9}" destId="{529F2199-CCC5-4CB7-9CB5-5B288BCEAF90}" srcOrd="1" destOrd="0" presId="urn:microsoft.com/office/officeart/2005/8/layout/orgChart1"/>
    <dgm:cxn modelId="{46557FBD-4329-4FE6-9D1A-16E24787849E}" type="presParOf" srcId="{FBA46C68-6C7D-4630-80C1-9985859252A1}" destId="{80376206-3881-4C40-BCFC-1D483CC2C2E6}" srcOrd="1" destOrd="0" presId="urn:microsoft.com/office/officeart/2005/8/layout/orgChart1"/>
    <dgm:cxn modelId="{5C4B65AC-32CE-4EF1-96C8-079247228CE2}" type="presParOf" srcId="{FBA46C68-6C7D-4630-80C1-9985859252A1}" destId="{E4F28C4B-7B18-410D-8B19-BC95AD538924}" srcOrd="2" destOrd="0" presId="urn:microsoft.com/office/officeart/2005/8/layout/orgChart1"/>
    <dgm:cxn modelId="{1B15D285-8B95-453C-B0A3-7A2967190322}" type="presParOf" srcId="{3B763BAD-2350-4A7D-AEBE-9AB3776AAF85}" destId="{8D55C424-57B7-4640-99AE-900AF19EB9F3}" srcOrd="4" destOrd="0" presId="urn:microsoft.com/office/officeart/2005/8/layout/orgChart1"/>
    <dgm:cxn modelId="{B8B878BA-110B-49C8-BC3D-BB8005D952CE}" type="presParOf" srcId="{3B763BAD-2350-4A7D-AEBE-9AB3776AAF85}" destId="{DEC60278-1200-4C52-8B73-10EE9EF206F9}" srcOrd="5" destOrd="0" presId="urn:microsoft.com/office/officeart/2005/8/layout/orgChart1"/>
    <dgm:cxn modelId="{46E1A3BB-4D04-47CB-AF19-3B12574B06A9}" type="presParOf" srcId="{DEC60278-1200-4C52-8B73-10EE9EF206F9}" destId="{9762B639-C716-426E-AE12-639F69064AB5}" srcOrd="0" destOrd="0" presId="urn:microsoft.com/office/officeart/2005/8/layout/orgChart1"/>
    <dgm:cxn modelId="{A2245B04-AD30-4330-B305-DF780B8E2F9F}" type="presParOf" srcId="{9762B639-C716-426E-AE12-639F69064AB5}" destId="{D998F54C-D37A-410A-A72F-365EA6FA25DC}" srcOrd="0" destOrd="0" presId="urn:microsoft.com/office/officeart/2005/8/layout/orgChart1"/>
    <dgm:cxn modelId="{FAC8D129-01E2-4F70-B2B8-3964101317BF}" type="presParOf" srcId="{9762B639-C716-426E-AE12-639F69064AB5}" destId="{A94D0591-4DE4-4821-8821-4A72E9412EAB}" srcOrd="1" destOrd="0" presId="urn:microsoft.com/office/officeart/2005/8/layout/orgChart1"/>
    <dgm:cxn modelId="{51B8ACBD-CAE4-4B2B-979C-5960869B416D}" type="presParOf" srcId="{DEC60278-1200-4C52-8B73-10EE9EF206F9}" destId="{C9B0FB78-7BF5-4DA3-88E0-FE2DDB8BE659}" srcOrd="1" destOrd="0" presId="urn:microsoft.com/office/officeart/2005/8/layout/orgChart1"/>
    <dgm:cxn modelId="{55401410-5673-4E1D-BF8C-E833291890BB}" type="presParOf" srcId="{DEC60278-1200-4C52-8B73-10EE9EF206F9}" destId="{7D223C84-B0EC-46EA-9029-E9600D17402C}" srcOrd="2" destOrd="0" presId="urn:microsoft.com/office/officeart/2005/8/layout/orgChart1"/>
    <dgm:cxn modelId="{511943F6-EDA3-45A7-9106-BD659D380A6B}" type="presParOf" srcId="{3B763BAD-2350-4A7D-AEBE-9AB3776AAF85}" destId="{7212E620-5D4F-45EC-93FA-7F54D37489F2}" srcOrd="6" destOrd="0" presId="urn:microsoft.com/office/officeart/2005/8/layout/orgChart1"/>
    <dgm:cxn modelId="{8C1E5D30-5681-4AD5-8315-94B67A256825}" type="presParOf" srcId="{3B763BAD-2350-4A7D-AEBE-9AB3776AAF85}" destId="{9CAA3488-847F-4597-8576-85B5E99EC5C5}" srcOrd="7" destOrd="0" presId="urn:microsoft.com/office/officeart/2005/8/layout/orgChart1"/>
    <dgm:cxn modelId="{BC9CDA2A-77EA-421B-8A8B-4F31ABE3E6F6}" type="presParOf" srcId="{9CAA3488-847F-4597-8576-85B5E99EC5C5}" destId="{459EBA02-5309-40C5-8AA3-40ECAD7F6364}" srcOrd="0" destOrd="0" presId="urn:microsoft.com/office/officeart/2005/8/layout/orgChart1"/>
    <dgm:cxn modelId="{8FAEE870-74D6-4759-BFEA-41D045335813}" type="presParOf" srcId="{459EBA02-5309-40C5-8AA3-40ECAD7F6364}" destId="{88731F1F-F9FB-4D08-A669-3F3C26554993}" srcOrd="0" destOrd="0" presId="urn:microsoft.com/office/officeart/2005/8/layout/orgChart1"/>
    <dgm:cxn modelId="{A452296F-AE26-4DBD-B797-B023724C1594}" type="presParOf" srcId="{459EBA02-5309-40C5-8AA3-40ECAD7F6364}" destId="{1AC70D5B-4350-47FA-BC29-6C89484CE165}" srcOrd="1" destOrd="0" presId="urn:microsoft.com/office/officeart/2005/8/layout/orgChart1"/>
    <dgm:cxn modelId="{2A62A535-7EE4-4AFF-B9D9-2AD5EEC9372C}" type="presParOf" srcId="{9CAA3488-847F-4597-8576-85B5E99EC5C5}" destId="{4986594F-8F80-4610-8C95-92DA4C5CEF50}" srcOrd="1" destOrd="0" presId="urn:microsoft.com/office/officeart/2005/8/layout/orgChart1"/>
    <dgm:cxn modelId="{BAAA77E6-5D76-4F2A-A339-A931B709B170}" type="presParOf" srcId="{9CAA3488-847F-4597-8576-85B5E99EC5C5}" destId="{45346743-4DEB-4D8C-BAC1-CE54A0F187A3}" srcOrd="2" destOrd="0" presId="urn:microsoft.com/office/officeart/2005/8/layout/orgChart1"/>
    <dgm:cxn modelId="{B5455B2A-082B-48C3-B35C-F55FB0E4AED8}" type="presParOf" srcId="{474C09BC-21EA-4D71-9087-4A8D8FE8C066}" destId="{24506BA1-9658-4C2F-9697-757153737F83}" srcOrd="2" destOrd="0" presId="urn:microsoft.com/office/officeart/2005/8/layout/orgChart1"/>
    <dgm:cxn modelId="{DD7BAE14-BF7C-4C02-BED5-5AAABB0798E1}" type="presParOf" srcId="{24506BA1-9658-4C2F-9697-757153737F83}" destId="{B2A91664-A51C-469E-8CAF-65591EAEDBD3}" srcOrd="0" destOrd="0" presId="urn:microsoft.com/office/officeart/2005/8/layout/orgChart1"/>
    <dgm:cxn modelId="{C0B21FD6-A462-42D7-BD1B-C5A4FE856C28}" type="presParOf" srcId="{24506BA1-9658-4C2F-9697-757153737F83}" destId="{D2AA9ADE-9811-407A-91AE-5225B7FC3ADB}" srcOrd="1" destOrd="0" presId="urn:microsoft.com/office/officeart/2005/8/layout/orgChart1"/>
    <dgm:cxn modelId="{F4F82964-E884-4652-8553-93497BCD9E15}" type="presParOf" srcId="{D2AA9ADE-9811-407A-91AE-5225B7FC3ADB}" destId="{459247D4-EE2F-4B78-BB25-99F0942B80D0}" srcOrd="0" destOrd="0" presId="urn:microsoft.com/office/officeart/2005/8/layout/orgChart1"/>
    <dgm:cxn modelId="{DB981C0D-CE2E-4092-9A91-FD48222ADF27}" type="presParOf" srcId="{459247D4-EE2F-4B78-BB25-99F0942B80D0}" destId="{C19CDC40-E4C8-4D2F-A2ED-4AB404EDD0A6}" srcOrd="0" destOrd="0" presId="urn:microsoft.com/office/officeart/2005/8/layout/orgChart1"/>
    <dgm:cxn modelId="{AAE5D89F-2BA2-4615-A21F-050E981B6085}" type="presParOf" srcId="{459247D4-EE2F-4B78-BB25-99F0942B80D0}" destId="{7BFF46D2-F3B8-4CAF-B689-3FF7AD4B1923}" srcOrd="1" destOrd="0" presId="urn:microsoft.com/office/officeart/2005/8/layout/orgChart1"/>
    <dgm:cxn modelId="{F3820054-2285-434F-82C9-277978F0533C}" type="presParOf" srcId="{D2AA9ADE-9811-407A-91AE-5225B7FC3ADB}" destId="{DC938A65-54E8-41C1-8428-2D78F6E76492}" srcOrd="1" destOrd="0" presId="urn:microsoft.com/office/officeart/2005/8/layout/orgChart1"/>
    <dgm:cxn modelId="{559AAD7B-610B-47A3-AEC6-42250F794450}" type="presParOf" srcId="{D2AA9ADE-9811-407A-91AE-5225B7FC3ADB}" destId="{C64F56B1-1146-4891-80A9-4167D61F3390}" srcOrd="2" destOrd="0" presId="urn:microsoft.com/office/officeart/2005/8/layout/orgChart1"/>
    <dgm:cxn modelId="{03E46054-D624-4248-98EE-88AA3798E44A}" type="presParOf" srcId="{24506BA1-9658-4C2F-9697-757153737F83}" destId="{1586502B-C545-427F-B00D-82BE9489C913}" srcOrd="2" destOrd="0" presId="urn:microsoft.com/office/officeart/2005/8/layout/orgChart1"/>
    <dgm:cxn modelId="{3721E5F6-EF2F-48EF-9D02-7115EACFE2A5}" type="presParOf" srcId="{24506BA1-9658-4C2F-9697-757153737F83}" destId="{21155EA9-111C-410C-856C-AF987E34B7D0}" srcOrd="3" destOrd="0" presId="urn:microsoft.com/office/officeart/2005/8/layout/orgChart1"/>
    <dgm:cxn modelId="{5F116911-2BE0-49E4-8B9E-4E6FED794E25}" type="presParOf" srcId="{21155EA9-111C-410C-856C-AF987E34B7D0}" destId="{46277DFD-749D-43D4-8094-FDE35603D098}" srcOrd="0" destOrd="0" presId="urn:microsoft.com/office/officeart/2005/8/layout/orgChart1"/>
    <dgm:cxn modelId="{05350290-57F8-4D9D-A3B1-C6E3E63E265F}" type="presParOf" srcId="{46277DFD-749D-43D4-8094-FDE35603D098}" destId="{F99E1396-DD76-43C1-86D5-EEB3F2CFEF67}" srcOrd="0" destOrd="0" presId="urn:microsoft.com/office/officeart/2005/8/layout/orgChart1"/>
    <dgm:cxn modelId="{D5DD9D9D-6C7C-403C-862E-03E26D501AD3}" type="presParOf" srcId="{46277DFD-749D-43D4-8094-FDE35603D098}" destId="{9CFEEECA-42B1-4A0A-92CB-1BB0A028404C}" srcOrd="1" destOrd="0" presId="urn:microsoft.com/office/officeart/2005/8/layout/orgChart1"/>
    <dgm:cxn modelId="{7AFFE390-9484-4665-ADE8-63E71A482AE6}" type="presParOf" srcId="{21155EA9-111C-410C-856C-AF987E34B7D0}" destId="{D128B713-3D03-4673-A760-F32C4A46244F}" srcOrd="1" destOrd="0" presId="urn:microsoft.com/office/officeart/2005/8/layout/orgChart1"/>
    <dgm:cxn modelId="{D72B0314-0674-4137-BBED-4CCDF581D199}" type="presParOf" srcId="{21155EA9-111C-410C-856C-AF987E34B7D0}" destId="{3CB729BB-F59D-484A-A247-1B27698959ED}" srcOrd="2" destOrd="0" presId="urn:microsoft.com/office/officeart/2005/8/layout/orgChart1"/>
  </dgm:cxnLst>
  <dgm:bg/>
  <dgm:whole>
    <a:ln>
      <a:solidFill>
        <a:schemeClr val="bg2">
          <a:lumMod val="75000"/>
        </a:schemeClr>
      </a:solidFill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9C741D-6CD0-4136-98D1-86CE9DFF75BE}">
      <dsp:nvSpPr>
        <dsp:cNvPr id="0" name=""/>
        <dsp:cNvSpPr/>
      </dsp:nvSpPr>
      <dsp:spPr>
        <a:xfrm>
          <a:off x="2558366" y="217057"/>
          <a:ext cx="3834917" cy="75533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i="1" kern="1200" dirty="0">
              <a:latin typeface="+mj-lt"/>
            </a:rPr>
            <a:t>La Régie assure la </a:t>
          </a:r>
          <a:r>
            <a:rPr lang="fr-FR" sz="1600" b="1" i="1" u="sng" kern="1200" dirty="0">
              <a:latin typeface="+mj-lt"/>
            </a:rPr>
            <a:t>conciliation</a:t>
          </a:r>
          <a:r>
            <a:rPr lang="fr-FR" sz="1600" i="1" kern="1200" dirty="0">
              <a:latin typeface="+mj-lt"/>
            </a:rPr>
            <a:t> entre:</a:t>
          </a:r>
        </a:p>
      </dsp:txBody>
      <dsp:txXfrm>
        <a:off x="2595238" y="253929"/>
        <a:ext cx="3761173" cy="681588"/>
      </dsp:txXfrm>
    </dsp:sp>
    <dsp:sp modelId="{0343AFDD-B347-4F78-ADEA-47003D958844}">
      <dsp:nvSpPr>
        <dsp:cNvPr id="0" name=""/>
        <dsp:cNvSpPr/>
      </dsp:nvSpPr>
      <dsp:spPr>
        <a:xfrm rot="5497936">
          <a:off x="4003621" y="1420869"/>
          <a:ext cx="897324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97324" y="0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15A13F-23A9-4316-BE38-19AAB55033D1}">
      <dsp:nvSpPr>
        <dsp:cNvPr id="0" name=""/>
        <dsp:cNvSpPr/>
      </dsp:nvSpPr>
      <dsp:spPr>
        <a:xfrm>
          <a:off x="3563855" y="1869350"/>
          <a:ext cx="1707176" cy="154830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 dirty="0">
              <a:latin typeface="+mj-lt"/>
            </a:rPr>
            <a:t>L’intérêt public</a:t>
          </a:r>
        </a:p>
      </dsp:txBody>
      <dsp:txXfrm>
        <a:off x="3639437" y="1944932"/>
        <a:ext cx="1556012" cy="1397140"/>
      </dsp:txXfrm>
    </dsp:sp>
    <dsp:sp modelId="{D55CBA21-E4DD-4E70-89CC-A60A6641A73B}">
      <dsp:nvSpPr>
        <dsp:cNvPr id="0" name=""/>
        <dsp:cNvSpPr/>
      </dsp:nvSpPr>
      <dsp:spPr>
        <a:xfrm rot="2789911">
          <a:off x="4535329" y="1668137"/>
          <a:ext cx="1918360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918360" y="0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6BFCB2-9FF9-4932-AA14-E61E8C810038}">
      <dsp:nvSpPr>
        <dsp:cNvPr id="0" name=""/>
        <dsp:cNvSpPr/>
      </dsp:nvSpPr>
      <dsp:spPr>
        <a:xfrm>
          <a:off x="5628238" y="2363885"/>
          <a:ext cx="2530175" cy="1556443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 dirty="0">
              <a:latin typeface="+mj-lt"/>
            </a:rPr>
            <a:t>La protection des consommateurs</a:t>
          </a:r>
        </a:p>
      </dsp:txBody>
      <dsp:txXfrm>
        <a:off x="5704217" y="2439864"/>
        <a:ext cx="2378217" cy="1404485"/>
      </dsp:txXfrm>
    </dsp:sp>
    <dsp:sp modelId="{04F84E74-CBCA-400F-AAB9-1FCE1E7CF0E6}">
      <dsp:nvSpPr>
        <dsp:cNvPr id="0" name=""/>
        <dsp:cNvSpPr/>
      </dsp:nvSpPr>
      <dsp:spPr>
        <a:xfrm rot="8221458">
          <a:off x="2387734" y="1634830"/>
          <a:ext cx="1943529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943529" y="0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F1E84E-16F6-4299-A694-717EE02713D6}">
      <dsp:nvSpPr>
        <dsp:cNvPr id="0" name=""/>
        <dsp:cNvSpPr/>
      </dsp:nvSpPr>
      <dsp:spPr>
        <a:xfrm>
          <a:off x="566580" y="2297270"/>
          <a:ext cx="2664355" cy="139713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 dirty="0">
              <a:latin typeface="+mj-lt"/>
            </a:rPr>
            <a:t>Un traitement équitable du transporteur et des distributeurs</a:t>
          </a:r>
        </a:p>
      </dsp:txBody>
      <dsp:txXfrm>
        <a:off x="634782" y="2365472"/>
        <a:ext cx="2527951" cy="126072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86502B-C545-427F-B00D-82BE9489C913}">
      <dsp:nvSpPr>
        <dsp:cNvPr id="0" name=""/>
        <dsp:cNvSpPr/>
      </dsp:nvSpPr>
      <dsp:spPr>
        <a:xfrm>
          <a:off x="4377306" y="498848"/>
          <a:ext cx="266515" cy="9077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07775"/>
              </a:lnTo>
              <a:lnTo>
                <a:pt x="266515" y="907775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A91664-A51C-469E-8CAF-65591EAEDBD3}">
      <dsp:nvSpPr>
        <dsp:cNvPr id="0" name=""/>
        <dsp:cNvSpPr/>
      </dsp:nvSpPr>
      <dsp:spPr>
        <a:xfrm>
          <a:off x="4124200" y="498848"/>
          <a:ext cx="253106" cy="547736"/>
        </a:xfrm>
        <a:custGeom>
          <a:avLst/>
          <a:gdLst/>
          <a:ahLst/>
          <a:cxnLst/>
          <a:rect l="0" t="0" r="0" b="0"/>
          <a:pathLst>
            <a:path>
              <a:moveTo>
                <a:pt x="253106" y="0"/>
              </a:moveTo>
              <a:lnTo>
                <a:pt x="253106" y="547736"/>
              </a:lnTo>
              <a:lnTo>
                <a:pt x="0" y="547736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12E620-5D4F-45EC-93FA-7F54D37489F2}">
      <dsp:nvSpPr>
        <dsp:cNvPr id="0" name=""/>
        <dsp:cNvSpPr/>
      </dsp:nvSpPr>
      <dsp:spPr>
        <a:xfrm>
          <a:off x="4377306" y="498848"/>
          <a:ext cx="3344577" cy="18375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80398"/>
              </a:lnTo>
              <a:lnTo>
                <a:pt x="3344577" y="1680398"/>
              </a:lnTo>
              <a:lnTo>
                <a:pt x="3344577" y="1837541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55C424-57B7-4640-99AE-900AF19EB9F3}">
      <dsp:nvSpPr>
        <dsp:cNvPr id="0" name=""/>
        <dsp:cNvSpPr/>
      </dsp:nvSpPr>
      <dsp:spPr>
        <a:xfrm>
          <a:off x="4377306" y="498848"/>
          <a:ext cx="143240" cy="18375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80398"/>
              </a:lnTo>
              <a:lnTo>
                <a:pt x="143240" y="1680398"/>
              </a:lnTo>
              <a:lnTo>
                <a:pt x="143240" y="1837541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CB05A7-6827-4FD1-864E-E97EB59EE15A}">
      <dsp:nvSpPr>
        <dsp:cNvPr id="0" name=""/>
        <dsp:cNvSpPr/>
      </dsp:nvSpPr>
      <dsp:spPr>
        <a:xfrm>
          <a:off x="1898919" y="498848"/>
          <a:ext cx="2478386" cy="1837541"/>
        </a:xfrm>
        <a:custGeom>
          <a:avLst/>
          <a:gdLst/>
          <a:ahLst/>
          <a:cxnLst/>
          <a:rect l="0" t="0" r="0" b="0"/>
          <a:pathLst>
            <a:path>
              <a:moveTo>
                <a:pt x="2478386" y="0"/>
              </a:moveTo>
              <a:lnTo>
                <a:pt x="2478386" y="1680398"/>
              </a:lnTo>
              <a:lnTo>
                <a:pt x="0" y="1680398"/>
              </a:lnTo>
              <a:lnTo>
                <a:pt x="0" y="1837541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29D22C-70E6-4B9D-B32A-CE08BC1D175F}">
      <dsp:nvSpPr>
        <dsp:cNvPr id="0" name=""/>
        <dsp:cNvSpPr/>
      </dsp:nvSpPr>
      <dsp:spPr>
        <a:xfrm>
          <a:off x="540832" y="498848"/>
          <a:ext cx="3836474" cy="1837541"/>
        </a:xfrm>
        <a:custGeom>
          <a:avLst/>
          <a:gdLst/>
          <a:ahLst/>
          <a:cxnLst/>
          <a:rect l="0" t="0" r="0" b="0"/>
          <a:pathLst>
            <a:path>
              <a:moveTo>
                <a:pt x="3836474" y="0"/>
              </a:moveTo>
              <a:lnTo>
                <a:pt x="3836474" y="1680398"/>
              </a:lnTo>
              <a:lnTo>
                <a:pt x="0" y="1680398"/>
              </a:lnTo>
              <a:lnTo>
                <a:pt x="0" y="1837541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8C0E64-7481-43A6-852E-279E42233451}">
      <dsp:nvSpPr>
        <dsp:cNvPr id="0" name=""/>
        <dsp:cNvSpPr/>
      </dsp:nvSpPr>
      <dsp:spPr>
        <a:xfrm>
          <a:off x="3629003" y="0"/>
          <a:ext cx="1496605" cy="49884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600" b="1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Présidence</a:t>
          </a:r>
        </a:p>
      </dsp:txBody>
      <dsp:txXfrm>
        <a:off x="3629003" y="0"/>
        <a:ext cx="1496605" cy="498848"/>
      </dsp:txXfrm>
    </dsp:sp>
    <dsp:sp modelId="{C7D7FBEC-9AE0-467F-A01C-718866951407}">
      <dsp:nvSpPr>
        <dsp:cNvPr id="0" name=""/>
        <dsp:cNvSpPr/>
      </dsp:nvSpPr>
      <dsp:spPr>
        <a:xfrm>
          <a:off x="7861" y="2336390"/>
          <a:ext cx="1065942" cy="118449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1600" b="1" kern="120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Services juridiques</a:t>
          </a:r>
          <a:endParaRPr lang="fr-CA" sz="1600" b="1" kern="1200" dirty="0"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sp:txBody>
      <dsp:txXfrm>
        <a:off x="7861" y="2336390"/>
        <a:ext cx="1065942" cy="1184496"/>
      </dsp:txXfrm>
    </dsp:sp>
    <dsp:sp modelId="{18638704-3125-46E7-B86F-20758C9A7A06}">
      <dsp:nvSpPr>
        <dsp:cNvPr id="0" name=""/>
        <dsp:cNvSpPr/>
      </dsp:nvSpPr>
      <dsp:spPr>
        <a:xfrm>
          <a:off x="1388090" y="2336390"/>
          <a:ext cx="1021658" cy="130147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ts val="1200"/>
            </a:spcAft>
            <a:buNone/>
          </a:pPr>
          <a:r>
            <a:rPr lang="fr-CA" sz="1600" b="1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Secrétariat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600" b="0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 - Greffe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600" b="0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 - Accueil</a:t>
          </a:r>
        </a:p>
      </dsp:txBody>
      <dsp:txXfrm>
        <a:off x="1388090" y="2336390"/>
        <a:ext cx="1021658" cy="1301478"/>
      </dsp:txXfrm>
    </dsp:sp>
    <dsp:sp modelId="{D998F54C-D37A-410A-A72F-365EA6FA25DC}">
      <dsp:nvSpPr>
        <dsp:cNvPr id="0" name=""/>
        <dsp:cNvSpPr/>
      </dsp:nvSpPr>
      <dsp:spPr>
        <a:xfrm>
          <a:off x="2724036" y="2336390"/>
          <a:ext cx="3593021" cy="179903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1600" b="1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Planification &amp; Réglementation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CA" sz="1600" b="1" kern="1200" dirty="0"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fr-CA" sz="1600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 - Gaz naturel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fr-CA" sz="1600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 - Électricité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fr-CA" sz="1600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  - Surveillance &amp; Projets spéciaux</a:t>
          </a:r>
        </a:p>
      </dsp:txBody>
      <dsp:txXfrm>
        <a:off x="2724036" y="2336390"/>
        <a:ext cx="3593021" cy="1799032"/>
      </dsp:txXfrm>
    </dsp:sp>
    <dsp:sp modelId="{88731F1F-F9FB-4D08-A669-3F3C26554993}">
      <dsp:nvSpPr>
        <dsp:cNvPr id="0" name=""/>
        <dsp:cNvSpPr/>
      </dsp:nvSpPr>
      <dsp:spPr>
        <a:xfrm>
          <a:off x="6631345" y="2336390"/>
          <a:ext cx="2181078" cy="189810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ts val="1800"/>
            </a:spcAft>
            <a:buNone/>
          </a:pPr>
          <a:r>
            <a:rPr lang="fr-CA" sz="1600" b="1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Administration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600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 - Communications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600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 - Ressources humaines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600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 - Budget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600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 - Informatique</a:t>
          </a:r>
        </a:p>
      </dsp:txBody>
      <dsp:txXfrm>
        <a:off x="6631345" y="2336390"/>
        <a:ext cx="2181078" cy="1898100"/>
      </dsp:txXfrm>
    </dsp:sp>
    <dsp:sp modelId="{C19CDC40-E4C8-4D2F-A2ED-4AB404EDD0A6}">
      <dsp:nvSpPr>
        <dsp:cNvPr id="0" name=""/>
        <dsp:cNvSpPr/>
      </dsp:nvSpPr>
      <dsp:spPr>
        <a:xfrm>
          <a:off x="2627594" y="792091"/>
          <a:ext cx="1496605" cy="50898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600" b="1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VP et Régisseurs</a:t>
          </a:r>
        </a:p>
      </dsp:txBody>
      <dsp:txXfrm>
        <a:off x="2627594" y="792091"/>
        <a:ext cx="1496605" cy="508988"/>
      </dsp:txXfrm>
    </dsp:sp>
    <dsp:sp modelId="{F99E1396-DD76-43C1-86D5-EEB3F2CFEF67}">
      <dsp:nvSpPr>
        <dsp:cNvPr id="0" name=""/>
        <dsp:cNvSpPr/>
      </dsp:nvSpPr>
      <dsp:spPr>
        <a:xfrm>
          <a:off x="4643822" y="1152129"/>
          <a:ext cx="2967889" cy="50898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400" b="1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Bureau - Application des normes de fiabilité des réseaux de transport</a:t>
          </a:r>
        </a:p>
      </dsp:txBody>
      <dsp:txXfrm>
        <a:off x="4643822" y="1152129"/>
        <a:ext cx="2967889" cy="5089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>
            <a:extLst>
              <a:ext uri="{FF2B5EF4-FFF2-40B4-BE49-F238E27FC236}">
                <a16:creationId xmlns:a16="http://schemas.microsoft.com/office/drawing/2014/main" id="{693A4FAF-A1B9-8FB7-D576-26B08834EC7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78" tIns="46990" rIns="93978" bIns="46990" numCol="1" anchor="t" anchorCtr="0" compatLnSpc="1">
            <a:prstTxWarp prst="textNoShape">
              <a:avLst/>
            </a:prstTxWarp>
          </a:bodyPr>
          <a:lstStyle>
            <a:lvl1pPr defTabSz="939800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34147" name="Rectangle 3">
            <a:extLst>
              <a:ext uri="{FF2B5EF4-FFF2-40B4-BE49-F238E27FC236}">
                <a16:creationId xmlns:a16="http://schemas.microsoft.com/office/drawing/2014/main" id="{51A85FBA-2255-0559-BB78-46304F241A7C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78" tIns="46990" rIns="93978" bIns="46990" numCol="1" anchor="t" anchorCtr="0" compatLnSpc="1">
            <a:prstTxWarp prst="textNoShape">
              <a:avLst/>
            </a:prstTxWarp>
          </a:bodyPr>
          <a:lstStyle>
            <a:lvl1pPr algn="r" defTabSz="939800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34148" name="Rectangle 4">
            <a:extLst>
              <a:ext uri="{FF2B5EF4-FFF2-40B4-BE49-F238E27FC236}">
                <a16:creationId xmlns:a16="http://schemas.microsoft.com/office/drawing/2014/main" id="{100633C2-559B-FB05-C581-BCD83814D49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78" tIns="46990" rIns="93978" bIns="46990" numCol="1" anchor="b" anchorCtr="0" compatLnSpc="1">
            <a:prstTxWarp prst="textNoShape">
              <a:avLst/>
            </a:prstTxWarp>
          </a:bodyPr>
          <a:lstStyle>
            <a:lvl1pPr defTabSz="939800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fr-FR"/>
              <a:t>un</a:t>
            </a:r>
          </a:p>
        </p:txBody>
      </p:sp>
      <p:sp>
        <p:nvSpPr>
          <p:cNvPr id="134149" name="Rectangle 5">
            <a:extLst>
              <a:ext uri="{FF2B5EF4-FFF2-40B4-BE49-F238E27FC236}">
                <a16:creationId xmlns:a16="http://schemas.microsoft.com/office/drawing/2014/main" id="{AFF5D87D-B011-8FCA-0D25-0F1D3C22F144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78" tIns="46990" rIns="93978" bIns="46990" numCol="1" anchor="b" anchorCtr="0" compatLnSpc="1">
            <a:prstTxWarp prst="textNoShape">
              <a:avLst/>
            </a:prstTxWarp>
          </a:bodyPr>
          <a:lstStyle>
            <a:lvl1pPr algn="r" defTabSz="939800" eaLnBrk="1" hangingPunct="1">
              <a:defRPr sz="1200"/>
            </a:lvl1pPr>
          </a:lstStyle>
          <a:p>
            <a:pPr>
              <a:defRPr/>
            </a:pPr>
            <a:fld id="{369A92CA-F4D1-4E42-95F8-48A0D3283E70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5" name="Rectangle 3">
            <a:extLst>
              <a:ext uri="{FF2B5EF4-FFF2-40B4-BE49-F238E27FC236}">
                <a16:creationId xmlns:a16="http://schemas.microsoft.com/office/drawing/2014/main" id="{1463B6F1-F2FE-A37F-D902-52C41839E08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78" tIns="46990" rIns="93978" bIns="46990" numCol="1" anchor="t" anchorCtr="0" compatLnSpc="1">
            <a:prstTxWarp prst="textNoShape">
              <a:avLst/>
            </a:prstTxWarp>
          </a:bodyPr>
          <a:lstStyle>
            <a:lvl1pPr algn="r" defTabSz="939800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" name="Espace réservé du numéro de diapositive 9">
            <a:extLst>
              <a:ext uri="{FF2B5EF4-FFF2-40B4-BE49-F238E27FC236}">
                <a16:creationId xmlns:a16="http://schemas.microsoft.com/office/drawing/2014/main" id="{CDB6FF5E-FE4C-3D16-C9C3-F7CBCD1BEB6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46172F37-F9E7-4BD4-82B7-66E6BF5206E2}" type="slidenum">
              <a:rPr lang="fr-CA" altLang="fr-FR"/>
              <a:pPr>
                <a:defRPr/>
              </a:pPr>
              <a:t>‹N°›</a:t>
            </a:fld>
            <a:endParaRPr lang="fr-CA" altLang="fr-FR"/>
          </a:p>
        </p:txBody>
      </p:sp>
      <p:sp>
        <p:nvSpPr>
          <p:cNvPr id="12" name="Espace réservé du pied de page 11">
            <a:extLst>
              <a:ext uri="{FF2B5EF4-FFF2-40B4-BE49-F238E27FC236}">
                <a16:creationId xmlns:a16="http://schemas.microsoft.com/office/drawing/2014/main" id="{87B8A7E1-CF29-96EB-E9EF-0B078DCA14D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fr-CA"/>
              <a:t>un</a:t>
            </a:r>
          </a:p>
        </p:txBody>
      </p:sp>
      <p:sp>
        <p:nvSpPr>
          <p:cNvPr id="13" name="Espace réservé de l'image des diapositives 12">
            <a:extLst>
              <a:ext uri="{FF2B5EF4-FFF2-40B4-BE49-F238E27FC236}">
                <a16:creationId xmlns:a16="http://schemas.microsoft.com/office/drawing/2014/main" id="{7492E19F-D3C0-79EA-C0D5-69A8B3E34C1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CA" noProof="0" dirty="0"/>
          </a:p>
        </p:txBody>
      </p:sp>
      <p:sp>
        <p:nvSpPr>
          <p:cNvPr id="14" name="Espace réservé de l'en-tête 13">
            <a:extLst>
              <a:ext uri="{FF2B5EF4-FFF2-40B4-BE49-F238E27FC236}">
                <a16:creationId xmlns:a16="http://schemas.microsoft.com/office/drawing/2014/main" id="{01C1B924-B49F-9E2B-128D-0DE8B7113FF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5E00194-DC77-44D0-81A3-8759441E7B18}" type="slidenum">
              <a:rPr lang="fr-CA" smtClean="0"/>
              <a:pPr>
                <a:defRPr/>
              </a:pPr>
              <a:t>5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455985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8" descr="top_regie_01">
            <a:extLst>
              <a:ext uri="{FF2B5EF4-FFF2-40B4-BE49-F238E27FC236}">
                <a16:creationId xmlns:a16="http://schemas.microsoft.com/office/drawing/2014/main" id="{1EB3CF97-934C-B950-A286-E8687F8E78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3075" y="5707063"/>
            <a:ext cx="2009775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 sz="2800">
                <a:solidFill>
                  <a:srgbClr val="003399"/>
                </a:solidFill>
              </a:defRPr>
            </a:lvl1pPr>
          </a:lstStyle>
          <a:p>
            <a:r>
              <a:rPr lang="fr-FR"/>
              <a:t>Cliquez pour modifier le style du titre</a:t>
            </a:r>
            <a:endParaRPr lang="fr-CA" dirty="0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fr-FR"/>
              <a:t>Cliquez pour modifier le style des sous-titres du masque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58198913"/>
      </p:ext>
    </p:extLst>
  </p:cSld>
  <p:clrMapOvr>
    <a:masterClrMapping/>
  </p:clrMapOvr>
  <p:transition spd="slow">
    <p:cover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F894D03-659F-B3F6-9E22-51473D16B682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3FBD1B-32AB-429B-9D5D-7D4F9A17F1D1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8A2949B-AB39-86D5-F07F-D8240A32D211}"/>
              </a:ext>
            </a:extLst>
          </p:cNvPr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086562"/>
      </p:ext>
    </p:extLst>
  </p:cSld>
  <p:clrMapOvr>
    <a:masterClrMapping/>
  </p:clrMapOvr>
  <p:transition spd="slow">
    <p:cover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267450" y="200025"/>
            <a:ext cx="1808163" cy="57499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200025"/>
            <a:ext cx="5276850" cy="57499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6D2A16E-0861-2495-2879-A990D44844B4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ACDE5756-97A2-442F-8CC3-35E9C2062AA8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70ECD2DD-5BA3-FD09-BF0A-05E4F0379B05}"/>
              </a:ext>
            </a:extLst>
          </p:cNvPr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 sz="1400"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1222684"/>
      </p:ext>
    </p:extLst>
  </p:cSld>
  <p:clrMapOvr>
    <a:masterClrMapping/>
  </p:clrMapOvr>
  <p:transition spd="slow">
    <p:cover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9C41719D-3A82-95D1-F2CE-A1A0A67BE335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BFD68E-CA28-415D-ACF7-7B5C39031319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28C9B21-943F-8B7C-46C0-01E0AD941629}"/>
              </a:ext>
            </a:extLst>
          </p:cNvPr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6290625"/>
      </p:ext>
    </p:extLst>
  </p:cSld>
  <p:clrMapOvr>
    <a:masterClrMapping/>
  </p:clrMapOvr>
  <p:transition spd="slow">
    <p:cover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019A810-0DEF-423A-5B83-20C1E127C76F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FF0B97-4184-448F-BE89-B9424ED7795C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FAD8C66-D3A0-86E1-0A97-1A012BEAD99A}"/>
              </a:ext>
            </a:extLst>
          </p:cNvPr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0729759"/>
      </p:ext>
    </p:extLst>
  </p:cSld>
  <p:clrMapOvr>
    <a:masterClrMapping/>
  </p:clrMapOvr>
  <p:transition spd="slow">
    <p:cover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600200"/>
            <a:ext cx="3529013" cy="4349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19613" y="1600200"/>
            <a:ext cx="3529012" cy="4349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B9ED623-1895-0910-FDAC-E0994A6AD79F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5F3AFD-F96B-488A-B8DA-B151EB62793C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44DDE8A-DD70-4614-8F74-432BAB4DF1E6}"/>
              </a:ext>
            </a:extLst>
          </p:cNvPr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1862660"/>
      </p:ext>
    </p:extLst>
  </p:cSld>
  <p:clrMapOvr>
    <a:masterClrMapping/>
  </p:clrMapOvr>
  <p:transition spd="slow">
    <p:cover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  <a:endParaRPr lang="fr-CA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249A45E-7B9D-30BA-23C2-CED9E6671A5F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26A0D7-88EA-467F-B556-D41AE7A6BBE0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876868E4-FF04-B444-43A3-9496C9B6CE39}"/>
              </a:ext>
            </a:extLst>
          </p:cNvPr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3109598"/>
      </p:ext>
    </p:extLst>
  </p:cSld>
  <p:clrMapOvr>
    <a:masterClrMapping/>
  </p:clrMapOvr>
  <p:transition spd="slow">
    <p:cover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720D7386-6C24-733A-0343-19B1A389957C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D9BC59-213C-4F86-859E-548BE71B5E5C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231D16-F6C5-E3E8-46F9-4CF17B30F6EB}"/>
              </a:ext>
            </a:extLst>
          </p:cNvPr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7855309"/>
      </p:ext>
    </p:extLst>
  </p:cSld>
  <p:clrMapOvr>
    <a:masterClrMapping/>
  </p:clrMapOvr>
  <p:transition spd="slow">
    <p:cover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>
            <a:extLst>
              <a:ext uri="{FF2B5EF4-FFF2-40B4-BE49-F238E27FC236}">
                <a16:creationId xmlns:a16="http://schemas.microsoft.com/office/drawing/2014/main" id="{9F02F17E-10EC-8A12-3858-D799AD625B05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EADF98-5223-4056-859C-2D7ADDE6C064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EB37DEAF-8C57-238C-EB63-6648A9C54096}"/>
              </a:ext>
            </a:extLst>
          </p:cNvPr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708103"/>
      </p:ext>
    </p:extLst>
  </p:cSld>
  <p:clrMapOvr>
    <a:masterClrMapping/>
  </p:clrMapOvr>
  <p:transition spd="slow">
    <p:cover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B8F107E-06C8-A189-3BF7-E81C000F3DF2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7EE3D3-7F68-46BA-B457-A0A80FAF57FC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81873B3-F4E4-86A3-1F37-2A45E325910E}"/>
              </a:ext>
            </a:extLst>
          </p:cNvPr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10259"/>
      </p:ext>
    </p:extLst>
  </p:cSld>
  <p:clrMapOvr>
    <a:masterClrMapping/>
  </p:clrMapOvr>
  <p:transition spd="slow">
    <p:cover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dirty="0"/>
              <a:t>Cliquez sur l'icône pour ajouter une image</a:t>
            </a:r>
            <a:endParaRPr lang="fr-CA" noProof="0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0B4BBC9-DA69-F3C2-EAEB-C38C5F778843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BCC44D-6BA4-4E07-AF0F-4C84F96B3EAF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9218610-C9E2-3A8B-73C8-0E020C40D0FD}"/>
              </a:ext>
            </a:extLst>
          </p:cNvPr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7060958"/>
      </p:ext>
    </p:extLst>
  </p:cSld>
  <p:clrMapOvr>
    <a:masterClrMapping/>
  </p:clrMapOvr>
  <p:transition spd="slow">
    <p:cover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8">
            <a:extLst>
              <a:ext uri="{FF2B5EF4-FFF2-40B4-BE49-F238E27FC236}">
                <a16:creationId xmlns:a16="http://schemas.microsoft.com/office/drawing/2014/main" id="{5800410A-CF6F-1152-37A3-6B7125FBFE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450" y="144463"/>
            <a:ext cx="8820150" cy="836612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fr-CA" altLang="fr-FR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4FA01600-0EF6-B55E-6890-7D8BDDEB06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855913" y="200025"/>
            <a:ext cx="5219700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fr-FR" dirty="0"/>
          </a:p>
        </p:txBody>
      </p:sp>
      <p:sp>
        <p:nvSpPr>
          <p:cNvPr id="1028" name="Rectangle 3">
            <a:extLst>
              <a:ext uri="{FF2B5EF4-FFF2-40B4-BE49-F238E27FC236}">
                <a16:creationId xmlns:a16="http://schemas.microsoft.com/office/drawing/2014/main" id="{7999FAEC-AF00-0DA4-F346-C3039E08B3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600200"/>
            <a:ext cx="7210425" cy="434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A" altLang="fr-FR"/>
              <a:t>Cliquez pour modifier les styles du texte du masque</a:t>
            </a:r>
          </a:p>
          <a:p>
            <a:pPr lvl="1"/>
            <a:r>
              <a:rPr lang="fr-CA" altLang="fr-FR"/>
              <a:t>Deuxième niveau</a:t>
            </a:r>
          </a:p>
          <a:p>
            <a:pPr lvl="2"/>
            <a:r>
              <a:rPr lang="fr-CA" altLang="fr-FR"/>
              <a:t>Troisième niveau</a:t>
            </a:r>
          </a:p>
          <a:p>
            <a:pPr lvl="3"/>
            <a:r>
              <a:rPr lang="fr-CA" altLang="fr-FR"/>
              <a:t>Quatrième niveau</a:t>
            </a:r>
          </a:p>
          <a:p>
            <a:pPr lvl="4"/>
            <a:r>
              <a:rPr lang="fr-CA" altLang="fr-FR"/>
              <a:t>Cinquième niveau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7508223A-3111-29AF-9E5D-7BD22EEA9A8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77800" y="6237288"/>
            <a:ext cx="7016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414D2D6E-7199-4F3F-B4C5-F05BC6C72ED4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  <p:pic>
        <p:nvPicPr>
          <p:cNvPr id="3" name="Picture 21" descr="top_regie_01">
            <a:extLst>
              <a:ext uri="{FF2B5EF4-FFF2-40B4-BE49-F238E27FC236}">
                <a16:creationId xmlns:a16="http://schemas.microsoft.com/office/drawing/2014/main" id="{DB5C1E3D-FA36-1E1A-F74E-EBE0525A98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3075" y="5707063"/>
            <a:ext cx="2009775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22" descr="electricite">
            <a:extLst>
              <a:ext uri="{FF2B5EF4-FFF2-40B4-BE49-F238E27FC236}">
                <a16:creationId xmlns:a16="http://schemas.microsoft.com/office/drawing/2014/main" id="{1D28C55E-43BC-F80C-D9FC-2DFD02D5E3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260350"/>
            <a:ext cx="665162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23" descr="gaz">
            <a:extLst>
              <a:ext uri="{FF2B5EF4-FFF2-40B4-BE49-F238E27FC236}">
                <a16:creationId xmlns:a16="http://schemas.microsoft.com/office/drawing/2014/main" id="{18F7531A-3C15-7DAD-7B1D-A8C6AAD7F1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4275" y="269875"/>
            <a:ext cx="661988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25" descr="petrole">
            <a:extLst>
              <a:ext uri="{FF2B5EF4-FFF2-40B4-BE49-F238E27FC236}">
                <a16:creationId xmlns:a16="http://schemas.microsoft.com/office/drawing/2014/main" id="{3ECFC41D-BE12-04CB-E1A5-A0FC8BA95B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1675" y="260350"/>
            <a:ext cx="67627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6">
            <a:extLst>
              <a:ext uri="{FF2B5EF4-FFF2-40B4-BE49-F238E27FC236}">
                <a16:creationId xmlns:a16="http://schemas.microsoft.com/office/drawing/2014/main" id="{95731599-9941-3EB6-D70C-6C6881A77CA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014788" y="6227763"/>
            <a:ext cx="1131887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16" r:id="rId1"/>
    <p:sldLayoutId id="2147484107" r:id="rId2"/>
    <p:sldLayoutId id="2147484108" r:id="rId3"/>
    <p:sldLayoutId id="2147484109" r:id="rId4"/>
    <p:sldLayoutId id="2147484110" r:id="rId5"/>
    <p:sldLayoutId id="2147484111" r:id="rId6"/>
    <p:sldLayoutId id="2147484112" r:id="rId7"/>
    <p:sldLayoutId id="2147484113" r:id="rId8"/>
    <p:sldLayoutId id="2147484114" r:id="rId9"/>
    <p:sldLayoutId id="2147484115" r:id="rId10"/>
    <p:sldLayoutId id="2147484117" r:id="rId11"/>
  </p:sldLayoutIdLst>
  <p:transition spd="slow">
    <p:cover dir="r"/>
  </p:transition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5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5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5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5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269875" indent="-269875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285750" algn="l" rtl="0" eaLnBrk="0" fontAlgn="base" hangingPunct="0">
        <a:spcBef>
          <a:spcPct val="20000"/>
        </a:spcBef>
        <a:spcAft>
          <a:spcPct val="0"/>
        </a:spcAft>
        <a:buChar char="–"/>
        <a:defRPr sz="2600">
          <a:solidFill>
            <a:schemeClr val="tx1"/>
          </a:solidFill>
          <a:latin typeface="+mn-lt"/>
        </a:defRPr>
      </a:lvl2pPr>
      <a:lvl3pPr marL="1757363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21653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573338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3030538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3487738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944938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4402138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image" Target="../media/image10.png"/><Relationship Id="rId5" Type="http://schemas.openxmlformats.org/officeDocument/2006/relationships/diagramQuickStyle" Target="../diagrams/quickStyle1.xml"/><Relationship Id="rId10" Type="http://schemas.openxmlformats.org/officeDocument/2006/relationships/image" Target="../media/image9.png"/><Relationship Id="rId4" Type="http://schemas.openxmlformats.org/officeDocument/2006/relationships/diagramLayout" Target="../diagrams/layout1.xml"/><Relationship Id="rId9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hyperlink" Target="https://www.regie-energie.qc.ca/storage/app/media/la-regie/qui-sommes-nous/composition-fonctionnement-organigramme/Organigramme_en_vigueur_au_10_janvier_2024-externe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1BDE085E-6321-243C-8778-283B649D3D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855913" y="200025"/>
            <a:ext cx="5930900" cy="852488"/>
          </a:xfrm>
        </p:spPr>
        <p:txBody>
          <a:bodyPr/>
          <a:lstStyle/>
          <a:p>
            <a:pPr algn="ctr" eaLnBrk="1" hangingPunct="1"/>
            <a:endParaRPr lang="fr-FR" altLang="fr-FR" sz="160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E46672B6-AC52-E10E-4BEF-D7F46E18472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00113" y="1844675"/>
            <a:ext cx="7488237" cy="31686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fr-CA" altLang="fr-FR" sz="2000" b="1" i="1" u="sng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Webinaire - RegulaE.Fr</a:t>
            </a:r>
            <a:br>
              <a:rPr lang="fr-CA" altLang="fr-FR" sz="3600" i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fr-CA" altLang="fr-FR" sz="480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buFontTx/>
              <a:buNone/>
            </a:pPr>
            <a:endParaRPr lang="fr-CA" altLang="fr-FR" sz="2400" b="1" i="1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buFontTx/>
              <a:buNone/>
            </a:pPr>
            <a:r>
              <a:rPr lang="fr-CA" altLang="fr-FR" sz="3200" b="1" i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 rôle des services juridiques</a:t>
            </a:r>
          </a:p>
          <a:p>
            <a:pPr algn="ctr" eaLnBrk="1" hangingPunct="1">
              <a:buFontTx/>
              <a:buNone/>
            </a:pPr>
            <a:r>
              <a:rPr lang="fr-CA" altLang="fr-FR" sz="3200" b="1" i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au sein de la Régie de l’énergie (Québec)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CA" altLang="fr-FR" sz="320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CA" altLang="fr-FR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</a:p>
          <a:p>
            <a:pPr eaLnBrk="1" hangingPunct="1">
              <a:lnSpc>
                <a:spcPct val="80000"/>
              </a:lnSpc>
              <a:spcBef>
                <a:spcPts val="7800"/>
              </a:spcBef>
              <a:buFontTx/>
              <a:buNone/>
            </a:pPr>
            <a:r>
              <a:rPr lang="fr-CA" altLang="fr-FR" sz="1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Simon Turmel, régisseur | avocat</a:t>
            </a: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buFontTx/>
              <a:buNone/>
            </a:pPr>
            <a:r>
              <a:rPr lang="fr-CA" altLang="fr-FR" sz="1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Montréal, 30 avril 2024</a:t>
            </a:r>
            <a:endParaRPr lang="fr-FR" altLang="fr-FR" sz="140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ransition spd="slow">
    <p:cover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re 1">
            <a:extLst>
              <a:ext uri="{FF2B5EF4-FFF2-40B4-BE49-F238E27FC236}">
                <a16:creationId xmlns:a16="http://schemas.microsoft.com/office/drawing/2014/main" id="{1FDE52CB-9A84-81A0-03C3-F9AD2BE293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916238" y="200025"/>
            <a:ext cx="5976937" cy="781050"/>
          </a:xfrm>
        </p:spPr>
        <p:txBody>
          <a:bodyPr/>
          <a:lstStyle/>
          <a:p>
            <a:pPr>
              <a:defRPr/>
            </a:pPr>
            <a:r>
              <a:rPr lang="fr-CA" altLang="fr-FR" sz="3200" i="1" spc="3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SERVICES JURIDIQUES</a:t>
            </a:r>
          </a:p>
        </p:txBody>
      </p:sp>
      <p:sp>
        <p:nvSpPr>
          <p:cNvPr id="14339" name="Espace réservé du numéro de diapositive 3">
            <a:extLst>
              <a:ext uri="{FF2B5EF4-FFF2-40B4-BE49-F238E27FC236}">
                <a16:creationId xmlns:a16="http://schemas.microsoft.com/office/drawing/2014/main" id="{45B1726C-8D7D-BD31-A307-D74F0370CDB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732588" y="6165850"/>
            <a:ext cx="701675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F5B7CF0-5D1A-42C5-ACA0-B336230452ED}" type="slidenum">
              <a:rPr lang="fr-FR" altLang="fr-FR" sz="1200" smtClean="0">
                <a:latin typeface="Calibri" panose="020F0502020204030204" pitchFamily="34" charset="0"/>
                <a:cs typeface="Calibri" panose="020F0502020204030204" pitchFamily="34" charset="0"/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fr-FR" altLang="fr-FR" sz="12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92E50915-E8E2-750A-9B9E-9E0B3C6842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520929"/>
            <a:ext cx="8280920" cy="4104456"/>
          </a:xfrm>
        </p:spPr>
        <p:txBody>
          <a:bodyPr/>
          <a:lstStyle/>
          <a:p>
            <a:pPr marL="720000" lvl="1" indent="-360000" defTabSz="1022350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Clr>
                <a:schemeClr val="accent2">
                  <a:lumMod val="75000"/>
                </a:schemeClr>
              </a:buClr>
              <a:buSzPct val="90000"/>
              <a:buFont typeface="Wingdings" panose="05000000000000000000" pitchFamily="2" charset="2"/>
              <a:buChar char="q"/>
              <a:defRPr/>
            </a:pPr>
            <a:r>
              <a:rPr lang="fr-CA" altLang="fr-FR" sz="22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 travail de l’avocat s’exerce dans le respect des principes d’</a:t>
            </a:r>
            <a:r>
              <a:rPr lang="fr-CA" altLang="fr-FR" sz="22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indépendance</a:t>
            </a:r>
            <a:r>
              <a:rPr lang="fr-CA" altLang="fr-FR" sz="22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et d’</a:t>
            </a:r>
            <a:r>
              <a:rPr lang="fr-CA" altLang="fr-FR" sz="22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impartialité </a:t>
            </a:r>
            <a:r>
              <a:rPr lang="fr-CA" altLang="fr-FR" sz="22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du régulateur et de ses régisseurs</a:t>
            </a:r>
          </a:p>
          <a:p>
            <a:pPr marL="720000" lvl="1" indent="-360000" defTabSz="1022350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Clr>
                <a:schemeClr val="accent2">
                  <a:lumMod val="75000"/>
                </a:schemeClr>
              </a:buClr>
              <a:buSzPct val="90000"/>
              <a:buFont typeface="Wingdings" panose="05000000000000000000" pitchFamily="2" charset="2"/>
              <a:buChar char="q"/>
              <a:defRPr/>
            </a:pPr>
            <a:r>
              <a:rPr lang="fr-CA" altLang="fr-FR" sz="22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L’avocat est soumis à un </a:t>
            </a:r>
            <a:r>
              <a:rPr lang="fr-CA" altLang="fr-FR" sz="2200" b="1" i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Code de déontologie </a:t>
            </a:r>
            <a:r>
              <a:rPr lang="fr-CA" altLang="fr-FR" sz="22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qui édicte des devoirs généraux et particuliers envers le public, le client, l’administration de la justice et la profession</a:t>
            </a:r>
          </a:p>
          <a:p>
            <a:pPr marL="720000" lvl="1" indent="-360000" defTabSz="1022350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Clr>
                <a:schemeClr val="accent2">
                  <a:lumMod val="75000"/>
                </a:schemeClr>
              </a:buClr>
              <a:buSzPct val="90000"/>
              <a:buFont typeface="Wingdings" panose="05000000000000000000" pitchFamily="2" charset="2"/>
              <a:buChar char="q"/>
              <a:defRPr/>
            </a:pPr>
            <a:r>
              <a:rPr lang="fr-CA" altLang="fr-FR" sz="22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L’avocat ne doit pas exercer une </a:t>
            </a:r>
            <a:r>
              <a:rPr lang="fr-CA" altLang="fr-FR" sz="22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pression</a:t>
            </a:r>
            <a:r>
              <a:rPr lang="fr-CA" altLang="fr-FR" sz="22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décisionnelle telle qu’elle laisserait l’impression que ce ne sont pas les </a:t>
            </a:r>
            <a:r>
              <a:rPr lang="fr-CA" altLang="fr-FR" sz="22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décideurs</a:t>
            </a:r>
            <a:r>
              <a:rPr lang="fr-CA" altLang="fr-FR" sz="22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qui sont derrière la décision</a:t>
            </a:r>
            <a:endParaRPr lang="fr-FR" altLang="fr-FR" sz="22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720000" lvl="1" indent="-360000" defTabSz="1022350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Clr>
                <a:schemeClr val="accent2">
                  <a:lumMod val="75000"/>
                </a:schemeClr>
              </a:buClr>
              <a:buSzPct val="90000"/>
              <a:buFont typeface="Wingdings" panose="05000000000000000000" pitchFamily="2" charset="2"/>
              <a:buChar char="q"/>
              <a:defRPr/>
            </a:pPr>
            <a:endParaRPr lang="fr-CA" altLang="fr-FR" sz="22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ransition spd="slow">
    <p:cover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re 1">
            <a:extLst>
              <a:ext uri="{FF2B5EF4-FFF2-40B4-BE49-F238E27FC236}">
                <a16:creationId xmlns:a16="http://schemas.microsoft.com/office/drawing/2014/main" id="{459EC813-7B81-DCD8-AA51-99F382F0BB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916238" y="200025"/>
            <a:ext cx="5976937" cy="781050"/>
          </a:xfrm>
        </p:spPr>
        <p:txBody>
          <a:bodyPr/>
          <a:lstStyle/>
          <a:p>
            <a:pPr>
              <a:defRPr/>
            </a:pPr>
            <a:r>
              <a:rPr lang="fr-CA" altLang="fr-FR" sz="3200" i="1" spc="3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SERVICES JURIDIQUES</a:t>
            </a:r>
          </a:p>
        </p:txBody>
      </p:sp>
      <p:sp>
        <p:nvSpPr>
          <p:cNvPr id="15363" name="Espace réservé du numéro de diapositive 3">
            <a:extLst>
              <a:ext uri="{FF2B5EF4-FFF2-40B4-BE49-F238E27FC236}">
                <a16:creationId xmlns:a16="http://schemas.microsoft.com/office/drawing/2014/main" id="{559CA4EE-101B-DCBE-4DBB-867E0668863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732588" y="6165850"/>
            <a:ext cx="701675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63FE822-C08C-4F85-B920-ECCB4BA68BF5}" type="slidenum">
              <a:rPr lang="fr-FR" altLang="fr-FR" sz="1200" smtClean="0">
                <a:latin typeface="Calibri" panose="020F0502020204030204" pitchFamily="34" charset="0"/>
                <a:cs typeface="Calibri" panose="020F0502020204030204" pitchFamily="34" charset="0"/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lang="fr-FR" altLang="fr-FR" sz="12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8D83AED4-C039-FCB7-6A3F-52FBCC5A0B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340768"/>
            <a:ext cx="8424614" cy="4825082"/>
          </a:xfrm>
        </p:spPr>
        <p:txBody>
          <a:bodyPr/>
          <a:lstStyle/>
          <a:p>
            <a:pPr marL="360000" indent="-360000">
              <a:spcBef>
                <a:spcPts val="40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fr-CA" sz="24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Demande </a:t>
            </a:r>
            <a:r>
              <a:rPr lang="fr-CA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(tarifaire, approvisionnement, investissement contrat, norme de fiabilité, etc.)</a:t>
            </a:r>
          </a:p>
          <a:p>
            <a:pPr marL="360000" indent="-360000">
              <a:spcBef>
                <a:spcPts val="40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fr-CA" sz="24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Décision procédurale </a:t>
            </a:r>
            <a:r>
              <a:rPr lang="fr-CA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et </a:t>
            </a:r>
            <a:r>
              <a:rPr lang="fr-CA" sz="24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avis public</a:t>
            </a:r>
            <a:r>
              <a:rPr lang="fr-CA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(sites Web, médias sociaux, journaux)</a:t>
            </a:r>
          </a:p>
          <a:p>
            <a:pPr marL="360000" indent="-360000">
              <a:spcBef>
                <a:spcPts val="40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fr-CA" sz="24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Décision procédurale </a:t>
            </a:r>
            <a:r>
              <a:rPr lang="fr-CA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(reconnaissance des intervenants, les enjeux, les budgets et le calendrier de traitement du dossier)</a:t>
            </a:r>
          </a:p>
          <a:p>
            <a:pPr marL="360000" indent="-360000">
              <a:spcBef>
                <a:spcPts val="40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fr-CA" sz="24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Demandes de renseignements </a:t>
            </a:r>
            <a:r>
              <a:rPr lang="fr-CA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(informations additionnelles, précisions, etc.)</a:t>
            </a:r>
          </a:p>
          <a:p>
            <a:pPr marL="360000" indent="-360000">
              <a:spcBef>
                <a:spcPts val="40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fr-CA" sz="24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Preuve </a:t>
            </a:r>
            <a:r>
              <a:rPr lang="fr-CA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(mémoire, documents, etc.)</a:t>
            </a:r>
          </a:p>
          <a:p>
            <a:pPr marL="360000" indent="-360000">
              <a:spcBef>
                <a:spcPts val="40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fr-CA" sz="24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Audience </a:t>
            </a:r>
            <a:r>
              <a:rPr lang="fr-CA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(présentation de la preuve, interrogatoires, plaidoiries)</a:t>
            </a:r>
          </a:p>
          <a:p>
            <a:pPr marL="360000" indent="-360000">
              <a:spcBef>
                <a:spcPts val="40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fr-CA" sz="24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Décision</a:t>
            </a:r>
          </a:p>
        </p:txBody>
      </p:sp>
    </p:spTree>
  </p:cSld>
  <p:clrMapOvr>
    <a:masterClrMapping/>
  </p:clrMapOvr>
  <p:transition spd="slow">
    <p:cover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8D83AED4-C039-FCB7-6A3F-52FBCC5A0B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255" y="1154796"/>
            <a:ext cx="8280920" cy="4895850"/>
          </a:xfrm>
        </p:spPr>
        <p:txBody>
          <a:bodyPr/>
          <a:lstStyle/>
          <a:p>
            <a:pPr marL="360000" lvl="1" indent="0" defTabSz="1022350">
              <a:lnSpc>
                <a:spcPct val="110000"/>
              </a:lnSpc>
              <a:spcBef>
                <a:spcPts val="1800"/>
              </a:spcBef>
              <a:spcAft>
                <a:spcPts val="1200"/>
              </a:spcAft>
              <a:buClr>
                <a:schemeClr val="accent2">
                  <a:lumMod val="75000"/>
                </a:schemeClr>
              </a:buClr>
              <a:buSzPct val="90000"/>
              <a:buNone/>
              <a:defRPr/>
            </a:pPr>
            <a:r>
              <a:rPr lang="fr-CA" sz="24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L’avocat peut être appelé à intervenir à chaque étape:</a:t>
            </a:r>
          </a:p>
          <a:p>
            <a:pPr marL="720000" lvl="2" indent="0" defTabSz="1022350">
              <a:lnSpc>
                <a:spcPct val="110000"/>
              </a:lnSpc>
              <a:spcBef>
                <a:spcPts val="1800"/>
              </a:spcBef>
              <a:spcAft>
                <a:spcPts val="1200"/>
              </a:spcAft>
              <a:buClr>
                <a:schemeClr val="accent2">
                  <a:lumMod val="75000"/>
                </a:schemeClr>
              </a:buClr>
              <a:buSzPct val="90000"/>
              <a:buFontTx/>
              <a:buNone/>
              <a:defRPr/>
            </a:pPr>
            <a:endParaRPr lang="fr-CA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60000" lvl="2" indent="0" defTabSz="1022350">
              <a:lnSpc>
                <a:spcPct val="110000"/>
              </a:lnSpc>
              <a:spcBef>
                <a:spcPts val="1200"/>
              </a:spcBef>
              <a:spcAft>
                <a:spcPts val="600"/>
              </a:spcAft>
              <a:buClr>
                <a:schemeClr val="accent2">
                  <a:lumMod val="75000"/>
                </a:schemeClr>
              </a:buClr>
              <a:buSzPct val="90000"/>
              <a:buFontTx/>
              <a:buNone/>
              <a:defRPr/>
            </a:pPr>
            <a:endParaRPr lang="fr-CA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60000" lvl="2" indent="0" defTabSz="1022350">
              <a:lnSpc>
                <a:spcPct val="110000"/>
              </a:lnSpc>
              <a:spcBef>
                <a:spcPts val="1200"/>
              </a:spcBef>
              <a:spcAft>
                <a:spcPts val="600"/>
              </a:spcAft>
              <a:buClr>
                <a:schemeClr val="accent2">
                  <a:lumMod val="75000"/>
                </a:schemeClr>
              </a:buClr>
              <a:buSzPct val="90000"/>
              <a:buFontTx/>
              <a:buNone/>
              <a:defRPr/>
            </a:pPr>
            <a:r>
              <a:rPr lang="fr-CA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À l’étape de la </a:t>
            </a:r>
            <a:r>
              <a:rPr lang="fr-CA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réception et de l’analyse </a:t>
            </a:r>
            <a:r>
              <a:rPr lang="fr-CA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du dossier, il agit comme conseil auprès du décideur:</a:t>
            </a:r>
          </a:p>
          <a:p>
            <a:pPr marL="1062900" lvl="2" indent="-342900" defTabSz="102235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chemeClr val="accent2">
                  <a:lumMod val="75000"/>
                </a:schemeClr>
              </a:buClr>
              <a:buSzPct val="90000"/>
              <a:buFont typeface="Wingdings" panose="05000000000000000000" pitchFamily="2" charset="2"/>
              <a:buChar char="Ø"/>
              <a:defRPr/>
            </a:pPr>
            <a:r>
              <a:rPr lang="fr-CA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 identifiant les </a:t>
            </a:r>
            <a:r>
              <a:rPr lang="fr-CA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enjeux juridiques</a:t>
            </a:r>
          </a:p>
          <a:p>
            <a:pPr marL="1062900" lvl="2" indent="-342900" defTabSz="102235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accent2">
                  <a:lumMod val="75000"/>
                </a:schemeClr>
              </a:buClr>
              <a:buSzPct val="90000"/>
              <a:buFont typeface="Wingdings" panose="05000000000000000000" pitchFamily="2" charset="2"/>
              <a:buChar char="Ø"/>
              <a:defRPr/>
            </a:pPr>
            <a:r>
              <a:rPr lang="fr-CA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 le conseillant sur des </a:t>
            </a:r>
            <a:r>
              <a:rPr lang="fr-CA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questions procédurales</a:t>
            </a:r>
          </a:p>
          <a:p>
            <a:pPr marL="1062900" lvl="2" indent="-342900" defTabSz="102235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accent2">
                  <a:lumMod val="75000"/>
                </a:schemeClr>
              </a:buClr>
              <a:buSzPct val="90000"/>
              <a:buFont typeface="Wingdings" panose="05000000000000000000" pitchFamily="2" charset="2"/>
              <a:buChar char="Ø"/>
              <a:defRPr/>
            </a:pPr>
            <a:r>
              <a:rPr lang="fr-CA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 lui fournissant les </a:t>
            </a:r>
            <a:r>
              <a:rPr lang="fr-CA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opinions juridiques</a:t>
            </a:r>
            <a:endParaRPr lang="fr-CA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0722" name="Picture 2" descr="Téléchargement gratuit d'Icônes de Dossier | FreeImages">
            <a:extLst>
              <a:ext uri="{FF2B5EF4-FFF2-40B4-BE49-F238E27FC236}">
                <a16:creationId xmlns:a16="http://schemas.microsoft.com/office/drawing/2014/main" id="{63647928-0B78-C623-4485-2DB1B88D69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1700808"/>
            <a:ext cx="1224136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0" name="Titre 1">
            <a:extLst>
              <a:ext uri="{FF2B5EF4-FFF2-40B4-BE49-F238E27FC236}">
                <a16:creationId xmlns:a16="http://schemas.microsoft.com/office/drawing/2014/main" id="{459EC813-7B81-DCD8-AA51-99F382F0BB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916238" y="200025"/>
            <a:ext cx="5976937" cy="781050"/>
          </a:xfrm>
        </p:spPr>
        <p:txBody>
          <a:bodyPr/>
          <a:lstStyle/>
          <a:p>
            <a:pPr>
              <a:defRPr/>
            </a:pPr>
            <a:r>
              <a:rPr lang="fr-CA" altLang="fr-FR" sz="3200" i="1" spc="3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SERVICES JURIDIQUES</a:t>
            </a:r>
          </a:p>
        </p:txBody>
      </p:sp>
      <p:sp>
        <p:nvSpPr>
          <p:cNvPr id="15363" name="Espace réservé du numéro de diapositive 3">
            <a:extLst>
              <a:ext uri="{FF2B5EF4-FFF2-40B4-BE49-F238E27FC236}">
                <a16:creationId xmlns:a16="http://schemas.microsoft.com/office/drawing/2014/main" id="{559CA4EE-101B-DCBE-4DBB-867E0668863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732588" y="6165850"/>
            <a:ext cx="701675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63FE822-C08C-4F85-B920-ECCB4BA68BF5}" type="slidenum">
              <a:rPr lang="fr-FR" altLang="fr-FR" sz="1200" smtClean="0">
                <a:latin typeface="Calibri" panose="020F0502020204030204" pitchFamily="34" charset="0"/>
                <a:cs typeface="Calibri" panose="020F0502020204030204" pitchFamily="34" charset="0"/>
              </a:rPr>
              <a:pPr>
                <a:spcBef>
                  <a:spcPct val="0"/>
                </a:spcBef>
                <a:buFontTx/>
                <a:buNone/>
              </a:pPr>
              <a:t>12</a:t>
            </a:fld>
            <a:endParaRPr lang="fr-FR" altLang="fr-FR" sz="12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4462756"/>
      </p:ext>
    </p:extLst>
  </p:cSld>
  <p:clrMapOvr>
    <a:masterClrMapping/>
  </p:clrMapOvr>
  <p:transition spd="slow">
    <p:cover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re 1">
            <a:extLst>
              <a:ext uri="{FF2B5EF4-FFF2-40B4-BE49-F238E27FC236}">
                <a16:creationId xmlns:a16="http://schemas.microsoft.com/office/drawing/2014/main" id="{459EC813-7B81-DCD8-AA51-99F382F0BB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916238" y="200025"/>
            <a:ext cx="5976937" cy="781050"/>
          </a:xfrm>
        </p:spPr>
        <p:txBody>
          <a:bodyPr/>
          <a:lstStyle/>
          <a:p>
            <a:pPr>
              <a:defRPr/>
            </a:pPr>
            <a:r>
              <a:rPr lang="fr-CA" altLang="fr-FR" sz="3200" i="1" spc="3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SERVICES JURIDIQUES</a:t>
            </a:r>
          </a:p>
        </p:txBody>
      </p:sp>
      <p:sp>
        <p:nvSpPr>
          <p:cNvPr id="15363" name="Espace réservé du numéro de diapositive 3">
            <a:extLst>
              <a:ext uri="{FF2B5EF4-FFF2-40B4-BE49-F238E27FC236}">
                <a16:creationId xmlns:a16="http://schemas.microsoft.com/office/drawing/2014/main" id="{559CA4EE-101B-DCBE-4DBB-867E0668863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732588" y="6165850"/>
            <a:ext cx="701675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63FE822-C08C-4F85-B920-ECCB4BA68BF5}" type="slidenum">
              <a:rPr lang="fr-FR" altLang="fr-FR" sz="1200" smtClean="0">
                <a:latin typeface="Calibri" panose="020F0502020204030204" pitchFamily="34" charset="0"/>
                <a:cs typeface="Calibri" panose="020F0502020204030204" pitchFamily="34" charset="0"/>
              </a:rPr>
              <a:pPr>
                <a:spcBef>
                  <a:spcPct val="0"/>
                </a:spcBef>
                <a:buFontTx/>
                <a:buNone/>
              </a:pPr>
              <a:t>13</a:t>
            </a:fld>
            <a:endParaRPr lang="fr-FR" altLang="fr-FR" sz="12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8D83AED4-C039-FCB7-6A3F-52FBCC5A0B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8986" y="779487"/>
            <a:ext cx="8280920" cy="4895850"/>
          </a:xfrm>
        </p:spPr>
        <p:txBody>
          <a:bodyPr/>
          <a:lstStyle/>
          <a:p>
            <a:pPr marL="720000" lvl="2" indent="0" defTabSz="1022350">
              <a:lnSpc>
                <a:spcPct val="90000"/>
              </a:lnSpc>
              <a:spcBef>
                <a:spcPts val="1800"/>
              </a:spcBef>
              <a:spcAft>
                <a:spcPts val="1200"/>
              </a:spcAft>
              <a:buClr>
                <a:schemeClr val="accent2">
                  <a:lumMod val="75000"/>
                </a:schemeClr>
              </a:buClr>
              <a:buSzPct val="90000"/>
              <a:buFontTx/>
              <a:buNone/>
              <a:defRPr/>
            </a:pPr>
            <a:endParaRPr lang="fr-CA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60000" lvl="2" indent="0" defTabSz="1022350">
              <a:lnSpc>
                <a:spcPct val="130000"/>
              </a:lnSpc>
              <a:spcBef>
                <a:spcPts val="1800"/>
              </a:spcBef>
              <a:spcAft>
                <a:spcPts val="1200"/>
              </a:spcAft>
              <a:buClr>
                <a:schemeClr val="accent2">
                  <a:lumMod val="75000"/>
                </a:schemeClr>
              </a:buClr>
              <a:buSzPct val="90000"/>
              <a:buFontTx/>
              <a:buNone/>
              <a:defRPr/>
            </a:pPr>
            <a:r>
              <a:rPr lang="fr-CA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Lors de la </a:t>
            </a:r>
            <a:r>
              <a:rPr lang="fr-CA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préparation du dossier</a:t>
            </a:r>
            <a:r>
              <a:rPr lang="fr-CA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l’avocat suggère des </a:t>
            </a:r>
            <a:r>
              <a:rPr lang="fr-CA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questions </a:t>
            </a:r>
            <a:r>
              <a:rPr lang="fr-CA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à être transmises aux participants pour obtenir l’</a:t>
            </a:r>
            <a:r>
              <a:rPr lang="fr-CA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information </a:t>
            </a:r>
            <a:r>
              <a:rPr lang="fr-CA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 plus complète possible sur les différents </a:t>
            </a:r>
            <a:r>
              <a:rPr lang="fr-CA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enjeux</a:t>
            </a:r>
            <a:r>
              <a:rPr lang="fr-CA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au dossier</a:t>
            </a:r>
            <a:endParaRPr lang="fr-CA" altLang="fr-FR" sz="22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" name="Picture 2" descr="If you ain't got the right questions…">
            <a:extLst>
              <a:ext uri="{FF2B5EF4-FFF2-40B4-BE49-F238E27FC236}">
                <a16:creationId xmlns:a16="http://schemas.microsoft.com/office/drawing/2014/main" id="{87E466DB-F8C9-7868-1585-64C353A7AB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3227412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1089973"/>
      </p:ext>
    </p:extLst>
  </p:cSld>
  <p:clrMapOvr>
    <a:masterClrMapping/>
  </p:clrMapOvr>
  <p:transition spd="slow">
    <p:cover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re 1">
            <a:extLst>
              <a:ext uri="{FF2B5EF4-FFF2-40B4-BE49-F238E27FC236}">
                <a16:creationId xmlns:a16="http://schemas.microsoft.com/office/drawing/2014/main" id="{25516010-89A5-F376-2695-4016438380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916238" y="200025"/>
            <a:ext cx="5976937" cy="781050"/>
          </a:xfrm>
        </p:spPr>
        <p:txBody>
          <a:bodyPr/>
          <a:lstStyle/>
          <a:p>
            <a:pPr>
              <a:defRPr/>
            </a:pPr>
            <a:r>
              <a:rPr lang="fr-CA" altLang="fr-FR" sz="3200" i="1" spc="3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SERVICES JURIDIQUES</a:t>
            </a:r>
          </a:p>
        </p:txBody>
      </p:sp>
      <p:sp>
        <p:nvSpPr>
          <p:cNvPr id="16387" name="Espace réservé du numéro de diapositive 3">
            <a:extLst>
              <a:ext uri="{FF2B5EF4-FFF2-40B4-BE49-F238E27FC236}">
                <a16:creationId xmlns:a16="http://schemas.microsoft.com/office/drawing/2014/main" id="{DEB88EC4-26E8-6E9A-15ED-C727DA21A2E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732588" y="6165850"/>
            <a:ext cx="701675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7B9C021-A649-4B49-BAE9-EC7499A97003}" type="slidenum">
              <a:rPr lang="fr-FR" altLang="fr-FR" sz="1200" smtClean="0">
                <a:latin typeface="Calibri" panose="020F0502020204030204" pitchFamily="34" charset="0"/>
                <a:cs typeface="Calibri" panose="020F0502020204030204" pitchFamily="34" charset="0"/>
              </a:rPr>
              <a:pPr>
                <a:spcBef>
                  <a:spcPct val="0"/>
                </a:spcBef>
                <a:buFontTx/>
                <a:buNone/>
              </a:pPr>
              <a:t>14</a:t>
            </a:fld>
            <a:endParaRPr lang="fr-FR" altLang="fr-FR" sz="12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388" name="Espace réservé du contenu 2">
            <a:extLst>
              <a:ext uri="{FF2B5EF4-FFF2-40B4-BE49-F238E27FC236}">
                <a16:creationId xmlns:a16="http://schemas.microsoft.com/office/drawing/2014/main" id="{1C29ED30-11CA-4515-1C9B-67BB8CB2BF3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23850" y="1196752"/>
            <a:ext cx="5112246" cy="5207223"/>
          </a:xfrm>
        </p:spPr>
        <p:txBody>
          <a:bodyPr/>
          <a:lstStyle/>
          <a:p>
            <a:pPr marL="719138" lvl="2" indent="0" defTabSz="1022350">
              <a:lnSpc>
                <a:spcPct val="90000"/>
              </a:lnSpc>
              <a:spcBef>
                <a:spcPts val="1800"/>
              </a:spcBef>
              <a:spcAft>
                <a:spcPts val="1200"/>
              </a:spcAft>
              <a:buClr>
                <a:srgbClr val="262673"/>
              </a:buClr>
              <a:buSzPct val="90000"/>
              <a:buFontTx/>
              <a:buNone/>
            </a:pPr>
            <a:r>
              <a:rPr lang="fr-CA" altLang="fr-FR" b="1" dirty="0">
                <a:solidFill>
                  <a:srgbClr val="26267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À l’audience</a:t>
            </a:r>
            <a:r>
              <a:rPr lang="fr-CA" altLang="fr-FR" dirty="0">
                <a:solidFill>
                  <a:srgbClr val="26267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</a:p>
          <a:p>
            <a:pPr marL="1062038" lvl="2" indent="-342900" defTabSz="102235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rgbClr val="262673"/>
              </a:buClr>
              <a:buSzPct val="90000"/>
              <a:buFont typeface="Wingdings" panose="05000000000000000000" pitchFamily="2" charset="2"/>
              <a:buChar char="Ø"/>
            </a:pPr>
            <a:r>
              <a:rPr lang="fr-CA" altLang="fr-FR" dirty="0">
                <a:solidFill>
                  <a:srgbClr val="26267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Il peut </a:t>
            </a:r>
            <a:r>
              <a:rPr lang="fr-CA" altLang="fr-FR" b="1" dirty="0">
                <a:solidFill>
                  <a:srgbClr val="26267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contre-interroger</a:t>
            </a:r>
            <a:r>
              <a:rPr lang="fr-CA" altLang="fr-FR" dirty="0">
                <a:solidFill>
                  <a:srgbClr val="26267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les témoins des participants pour s’assurer d’une </a:t>
            </a:r>
            <a:r>
              <a:rPr lang="fr-CA" altLang="fr-FR" b="1" dirty="0">
                <a:solidFill>
                  <a:srgbClr val="26267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preuve</a:t>
            </a:r>
            <a:r>
              <a:rPr lang="fr-CA" altLang="fr-FR" dirty="0">
                <a:solidFill>
                  <a:srgbClr val="26267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complète permettant aux régisseurs de prendre une </a:t>
            </a:r>
            <a:r>
              <a:rPr lang="fr-CA" altLang="fr-FR" b="1" dirty="0">
                <a:solidFill>
                  <a:srgbClr val="26267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décision</a:t>
            </a:r>
            <a:r>
              <a:rPr lang="fr-CA" altLang="fr-FR" dirty="0">
                <a:solidFill>
                  <a:srgbClr val="26267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éclairée</a:t>
            </a:r>
          </a:p>
          <a:p>
            <a:pPr marL="1062038" lvl="2" indent="-342900" defTabSz="102235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rgbClr val="262673"/>
              </a:buClr>
              <a:buSzPct val="90000"/>
              <a:buFont typeface="Wingdings" panose="05000000000000000000" pitchFamily="2" charset="2"/>
              <a:buChar char="Ø"/>
            </a:pPr>
            <a:r>
              <a:rPr lang="fr-CA" altLang="fr-FR" dirty="0">
                <a:solidFill>
                  <a:srgbClr val="26267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Il peut aussi être appelé à fournir une </a:t>
            </a:r>
            <a:r>
              <a:rPr lang="fr-CA" altLang="fr-FR" b="1" dirty="0">
                <a:solidFill>
                  <a:srgbClr val="26267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opinion</a:t>
            </a:r>
            <a:r>
              <a:rPr lang="fr-CA" altLang="fr-FR" dirty="0">
                <a:solidFill>
                  <a:srgbClr val="26267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relative à une </a:t>
            </a:r>
            <a:r>
              <a:rPr lang="fr-CA" altLang="fr-FR" b="1" dirty="0">
                <a:solidFill>
                  <a:srgbClr val="26267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question procédurale </a:t>
            </a:r>
            <a:r>
              <a:rPr lang="fr-CA" altLang="fr-FR" dirty="0">
                <a:solidFill>
                  <a:srgbClr val="26267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ou à une </a:t>
            </a:r>
            <a:r>
              <a:rPr lang="fr-CA" altLang="fr-FR" b="1" dirty="0">
                <a:solidFill>
                  <a:srgbClr val="26267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objection</a:t>
            </a:r>
            <a:r>
              <a:rPr lang="fr-CA" altLang="fr-FR" dirty="0">
                <a:solidFill>
                  <a:srgbClr val="26267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à la preuve soulevée par un participant</a:t>
            </a:r>
          </a:p>
        </p:txBody>
      </p:sp>
      <p:pic>
        <p:nvPicPr>
          <p:cNvPr id="16392" name="Picture 8" descr="Régie de l'énergie | LinkedIn">
            <a:extLst>
              <a:ext uri="{FF2B5EF4-FFF2-40B4-BE49-F238E27FC236}">
                <a16:creationId xmlns:a16="http://schemas.microsoft.com/office/drawing/2014/main" id="{2B8E3053-E174-1246-52E1-69497E948E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628800"/>
            <a:ext cx="3269602" cy="217837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</p:spTree>
  </p:cSld>
  <p:clrMapOvr>
    <a:masterClrMapping/>
  </p:clrMapOvr>
  <p:transition spd="slow">
    <p:cover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re 1">
            <a:extLst>
              <a:ext uri="{FF2B5EF4-FFF2-40B4-BE49-F238E27FC236}">
                <a16:creationId xmlns:a16="http://schemas.microsoft.com/office/drawing/2014/main" id="{BC2AA842-6E89-7542-482A-2B9175A111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916238" y="200025"/>
            <a:ext cx="5976937" cy="781050"/>
          </a:xfrm>
        </p:spPr>
        <p:txBody>
          <a:bodyPr/>
          <a:lstStyle/>
          <a:p>
            <a:pPr>
              <a:defRPr/>
            </a:pPr>
            <a:r>
              <a:rPr lang="fr-CA" altLang="fr-FR" sz="3200" i="1" spc="3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SERVICES JURIDIQUES</a:t>
            </a:r>
          </a:p>
        </p:txBody>
      </p:sp>
      <p:sp>
        <p:nvSpPr>
          <p:cNvPr id="17411" name="Espace réservé du numéro de diapositive 3">
            <a:extLst>
              <a:ext uri="{FF2B5EF4-FFF2-40B4-BE49-F238E27FC236}">
                <a16:creationId xmlns:a16="http://schemas.microsoft.com/office/drawing/2014/main" id="{AD2963F3-3BEF-39F6-7C1A-F6CD9B98C6E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732588" y="6165850"/>
            <a:ext cx="701675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AF7B016-4BC4-421C-AED9-92C69A9FA497}" type="slidenum">
              <a:rPr lang="fr-FR" altLang="fr-FR" sz="1200" smtClean="0">
                <a:latin typeface="Calibri" panose="020F0502020204030204" pitchFamily="34" charset="0"/>
                <a:cs typeface="Calibri" panose="020F0502020204030204" pitchFamily="34" charset="0"/>
              </a:rPr>
              <a:pPr>
                <a:spcBef>
                  <a:spcPct val="0"/>
                </a:spcBef>
                <a:buFontTx/>
                <a:buNone/>
              </a:pPr>
              <a:t>15</a:t>
            </a:fld>
            <a:endParaRPr lang="fr-FR" altLang="fr-FR" sz="12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412" name="Espace réservé du contenu 2">
            <a:extLst>
              <a:ext uri="{FF2B5EF4-FFF2-40B4-BE49-F238E27FC236}">
                <a16:creationId xmlns:a16="http://schemas.microsoft.com/office/drawing/2014/main" id="{8F263CCD-8067-90C3-6369-D8ED89B93B0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79388" y="1300163"/>
            <a:ext cx="6553200" cy="4577109"/>
          </a:xfrm>
        </p:spPr>
        <p:txBody>
          <a:bodyPr/>
          <a:lstStyle/>
          <a:p>
            <a:pPr marL="719138" lvl="2" indent="0" defTabSz="1022350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Clr>
                <a:srgbClr val="262673"/>
              </a:buClr>
              <a:buSzPct val="90000"/>
              <a:buFontTx/>
              <a:buNone/>
            </a:pPr>
            <a:r>
              <a:rPr lang="fr-CA" altLang="fr-FR" sz="2200" b="1" dirty="0">
                <a:solidFill>
                  <a:srgbClr val="26267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À l’étape d’une période qualifiée de «prédélibéré»</a:t>
            </a:r>
          </a:p>
          <a:p>
            <a:pPr marL="1062038" lvl="2" indent="-342900" defTabSz="1022350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Clr>
                <a:srgbClr val="262673"/>
              </a:buClr>
              <a:buSzPct val="90000"/>
              <a:buFont typeface="Wingdings" panose="05000000000000000000" pitchFamily="2" charset="2"/>
              <a:buChar char="Ø"/>
            </a:pPr>
            <a:r>
              <a:rPr lang="fr-CA" altLang="fr-FR" sz="2200" dirty="0">
                <a:solidFill>
                  <a:srgbClr val="26267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L’avocat, comme les spécialistes ayant participé au dossier, est invité à faire ses </a:t>
            </a:r>
            <a:r>
              <a:rPr lang="fr-CA" altLang="fr-FR" sz="2200" b="1" dirty="0">
                <a:solidFill>
                  <a:srgbClr val="26267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recommandations</a:t>
            </a:r>
            <a:r>
              <a:rPr lang="fr-CA" altLang="fr-FR" sz="2200" dirty="0">
                <a:solidFill>
                  <a:srgbClr val="26267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pour aider les régisseurs à bien saisir l’ensemble des enjeux</a:t>
            </a:r>
          </a:p>
          <a:p>
            <a:pPr marL="1062038" lvl="2" indent="-342900" defTabSz="1022350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Clr>
                <a:srgbClr val="262673"/>
              </a:buClr>
              <a:buSzPct val="90000"/>
              <a:buFont typeface="Wingdings" panose="05000000000000000000" pitchFamily="2" charset="2"/>
              <a:buChar char="Ø"/>
            </a:pPr>
            <a:r>
              <a:rPr lang="fr-CA" altLang="fr-FR" sz="2200" dirty="0">
                <a:solidFill>
                  <a:srgbClr val="26267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L’avocat est aussi appelé à donner son </a:t>
            </a:r>
            <a:r>
              <a:rPr lang="fr-CA" altLang="fr-FR" sz="2200" b="1" dirty="0">
                <a:solidFill>
                  <a:srgbClr val="26267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opinion</a:t>
            </a:r>
            <a:r>
              <a:rPr lang="fr-CA" altLang="fr-FR" sz="2200" dirty="0">
                <a:solidFill>
                  <a:srgbClr val="26267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sur les différentes </a:t>
            </a:r>
            <a:r>
              <a:rPr lang="fr-CA" altLang="fr-FR" sz="2200" b="1" dirty="0">
                <a:solidFill>
                  <a:srgbClr val="26267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options</a:t>
            </a:r>
            <a:r>
              <a:rPr lang="fr-CA" altLang="fr-FR" sz="2200" dirty="0">
                <a:solidFill>
                  <a:srgbClr val="26267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qui s’ouvrent aux régisseurs relativement aux questions juridiques ayant été soulevées en cours d’audience</a:t>
            </a:r>
          </a:p>
          <a:p>
            <a:pPr marL="719138" lvl="2" indent="0" defTabSz="1022350">
              <a:lnSpc>
                <a:spcPct val="90000"/>
              </a:lnSpc>
              <a:spcBef>
                <a:spcPts val="1800"/>
              </a:spcBef>
              <a:spcAft>
                <a:spcPts val="1200"/>
              </a:spcAft>
              <a:buClr>
                <a:srgbClr val="262673"/>
              </a:buClr>
              <a:buSzPct val="90000"/>
              <a:buFontTx/>
              <a:buNone/>
            </a:pPr>
            <a:endParaRPr lang="fr-CA" altLang="fr-FR" dirty="0">
              <a:solidFill>
                <a:srgbClr val="26267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19138" lvl="2" indent="0" defTabSz="1022350">
              <a:lnSpc>
                <a:spcPct val="90000"/>
              </a:lnSpc>
              <a:spcBef>
                <a:spcPts val="1800"/>
              </a:spcBef>
              <a:spcAft>
                <a:spcPts val="1200"/>
              </a:spcAft>
              <a:buClr>
                <a:srgbClr val="262673"/>
              </a:buClr>
              <a:buSzPct val="90000"/>
              <a:buFontTx/>
              <a:buAutoNum type="arabicPeriod"/>
            </a:pPr>
            <a:endParaRPr lang="fr-CA" altLang="fr-FR" sz="2200" dirty="0">
              <a:solidFill>
                <a:srgbClr val="26267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7414" name="Picture 6" descr="Conseil - Icônes les communications gratuites">
            <a:extLst>
              <a:ext uri="{FF2B5EF4-FFF2-40B4-BE49-F238E27FC236}">
                <a16:creationId xmlns:a16="http://schemas.microsoft.com/office/drawing/2014/main" id="{4AB84400-F9EB-712E-88E8-33506F77DC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1772816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cover dir="r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re 1">
            <a:extLst>
              <a:ext uri="{FF2B5EF4-FFF2-40B4-BE49-F238E27FC236}">
                <a16:creationId xmlns:a16="http://schemas.microsoft.com/office/drawing/2014/main" id="{BC2AA842-6E89-7542-482A-2B9175A111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916238" y="200025"/>
            <a:ext cx="5976937" cy="781050"/>
          </a:xfrm>
        </p:spPr>
        <p:txBody>
          <a:bodyPr/>
          <a:lstStyle/>
          <a:p>
            <a:pPr>
              <a:defRPr/>
            </a:pPr>
            <a:r>
              <a:rPr lang="fr-CA" altLang="fr-FR" sz="3200" i="1" spc="3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SERVICES JURIDIQUES</a:t>
            </a:r>
          </a:p>
        </p:txBody>
      </p:sp>
      <p:sp>
        <p:nvSpPr>
          <p:cNvPr id="17411" name="Espace réservé du numéro de diapositive 3">
            <a:extLst>
              <a:ext uri="{FF2B5EF4-FFF2-40B4-BE49-F238E27FC236}">
                <a16:creationId xmlns:a16="http://schemas.microsoft.com/office/drawing/2014/main" id="{AD2963F3-3BEF-39F6-7C1A-F6CD9B98C6E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732588" y="6165850"/>
            <a:ext cx="701675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AF7B016-4BC4-421C-AED9-92C69A9FA497}" type="slidenum">
              <a:rPr lang="fr-FR" altLang="fr-FR" sz="1200" smtClean="0">
                <a:latin typeface="Calibri" panose="020F0502020204030204" pitchFamily="34" charset="0"/>
                <a:cs typeface="Calibri" panose="020F0502020204030204" pitchFamily="34" charset="0"/>
              </a:rPr>
              <a:pPr>
                <a:spcBef>
                  <a:spcPct val="0"/>
                </a:spcBef>
                <a:buFontTx/>
                <a:buNone/>
              </a:pPr>
              <a:t>16</a:t>
            </a:fld>
            <a:endParaRPr lang="fr-FR" altLang="fr-FR" sz="12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412" name="Espace réservé du contenu 2">
            <a:extLst>
              <a:ext uri="{FF2B5EF4-FFF2-40B4-BE49-F238E27FC236}">
                <a16:creationId xmlns:a16="http://schemas.microsoft.com/office/drawing/2014/main" id="{8F263CCD-8067-90C3-6369-D8ED89B93B0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79388" y="1300163"/>
            <a:ext cx="5112692" cy="4792662"/>
          </a:xfrm>
        </p:spPr>
        <p:txBody>
          <a:bodyPr/>
          <a:lstStyle/>
          <a:p>
            <a:pPr marL="719138" lvl="2" indent="0" defTabSz="1022350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buClr>
                <a:srgbClr val="262673"/>
              </a:buClr>
              <a:buSzPct val="90000"/>
              <a:buFontTx/>
              <a:buNone/>
            </a:pPr>
            <a:r>
              <a:rPr lang="fr-CA" altLang="fr-FR" dirty="0">
                <a:solidFill>
                  <a:srgbClr val="26267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Enfin, à partir d’instructions précises sur le contenu de la décision provenant des régisseurs, l’avocat peut être appelé à </a:t>
            </a:r>
            <a:r>
              <a:rPr lang="fr-CA" altLang="fr-FR" b="1" dirty="0">
                <a:solidFill>
                  <a:srgbClr val="26267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participer à la rédaction</a:t>
            </a:r>
            <a:r>
              <a:rPr lang="fr-CA" altLang="fr-FR" dirty="0">
                <a:solidFill>
                  <a:srgbClr val="26267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des volets de nature juridique</a:t>
            </a:r>
          </a:p>
          <a:p>
            <a:pPr marL="719138" lvl="2" indent="0" defTabSz="1022350">
              <a:lnSpc>
                <a:spcPct val="90000"/>
              </a:lnSpc>
              <a:spcBef>
                <a:spcPts val="1800"/>
              </a:spcBef>
              <a:spcAft>
                <a:spcPts val="1200"/>
              </a:spcAft>
              <a:buClr>
                <a:srgbClr val="262673"/>
              </a:buClr>
              <a:buSzPct val="90000"/>
              <a:buFontTx/>
              <a:buNone/>
            </a:pPr>
            <a:endParaRPr lang="fr-CA" altLang="fr-FR" dirty="0">
              <a:solidFill>
                <a:srgbClr val="26267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19138" lvl="2" indent="0" defTabSz="1022350">
              <a:lnSpc>
                <a:spcPct val="90000"/>
              </a:lnSpc>
              <a:spcBef>
                <a:spcPts val="1800"/>
              </a:spcBef>
              <a:spcAft>
                <a:spcPts val="1200"/>
              </a:spcAft>
              <a:buClr>
                <a:srgbClr val="262673"/>
              </a:buClr>
              <a:buSzPct val="90000"/>
              <a:buFontTx/>
              <a:buAutoNum type="arabicPeriod"/>
            </a:pPr>
            <a:endParaRPr lang="fr-CA" altLang="fr-FR" sz="2200" dirty="0">
              <a:solidFill>
                <a:srgbClr val="26267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AutoShape 2" descr="Écrire images vectorielles, Écrire vecteurs libres de droits | Depositphotos">
            <a:extLst>
              <a:ext uri="{FF2B5EF4-FFF2-40B4-BE49-F238E27FC236}">
                <a16:creationId xmlns:a16="http://schemas.microsoft.com/office/drawing/2014/main" id="{C6C3D92B-3DFD-1063-4450-6C7B9B5CA08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A"/>
          </a:p>
        </p:txBody>
      </p:sp>
      <p:sp>
        <p:nvSpPr>
          <p:cNvPr id="3" name="AutoShape 4" descr="Écrire images vectorielles, Écrire vecteurs libres de droits | Depositphotos">
            <a:extLst>
              <a:ext uri="{FF2B5EF4-FFF2-40B4-BE49-F238E27FC236}">
                <a16:creationId xmlns:a16="http://schemas.microsoft.com/office/drawing/2014/main" id="{D4A69002-B2F1-E8EC-DDC9-4E437AE8352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3429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A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EA502020-854E-6398-C7C5-C9DEFAEEBD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3385" y="2541588"/>
            <a:ext cx="3059354" cy="2309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1615187"/>
      </p:ext>
    </p:extLst>
  </p:cSld>
  <p:clrMapOvr>
    <a:masterClrMapping/>
  </p:clrMapOvr>
  <p:transition spd="slow">
    <p:cover dir="r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DEB17D1-8D39-3D6A-967B-C8F5F6669B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637" y="1484784"/>
            <a:ext cx="7920880" cy="4349750"/>
          </a:xfrm>
        </p:spPr>
        <p:txBody>
          <a:bodyPr/>
          <a:lstStyle/>
          <a:p>
            <a:pPr marL="360000" lvl="2" indent="0" defTabSz="1022350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buClr>
                <a:srgbClr val="262673"/>
              </a:buClr>
              <a:buSzPct val="90000"/>
              <a:buFontTx/>
              <a:buNone/>
            </a:pPr>
            <a:r>
              <a:rPr lang="fr-CA" altLang="fr-FR" dirty="0">
                <a:solidFill>
                  <a:srgbClr val="26267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 somme, au sein la Régie de l’énergie, l’avocat est un acteur </a:t>
            </a:r>
            <a:r>
              <a:rPr lang="fr-CA" altLang="fr-FR" b="1" dirty="0">
                <a:solidFill>
                  <a:srgbClr val="26267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incontournable</a:t>
            </a:r>
            <a:r>
              <a:rPr lang="fr-CA" altLang="fr-FR" dirty="0">
                <a:solidFill>
                  <a:srgbClr val="26267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à chacune des étapes menant à la prise de décision par le régisseur.</a:t>
            </a: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35A3362A-2BDF-16E2-7086-6415FB94B3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z="3200" i="1" spc="3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CONCLUSION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F054EB0-9DF2-5CD9-0BD5-38C25CDE495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660232" y="6165194"/>
            <a:ext cx="701675" cy="476250"/>
          </a:xfrm>
        </p:spPr>
        <p:txBody>
          <a:bodyPr/>
          <a:lstStyle/>
          <a:p>
            <a:pPr>
              <a:defRPr/>
            </a:pPr>
            <a:fld id="{4FBFD68E-CA28-415D-ACF7-7B5C39031319}" type="slidenum">
              <a:rPr lang="fr-FR" altLang="fr-FR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pPr>
                <a:defRPr/>
              </a:pPr>
              <a:t>17</a:t>
            </a:fld>
            <a:endParaRPr lang="fr-FR" altLang="fr-FR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5060" name="Picture 4" descr="Présentation PowerPoint">
            <a:extLst>
              <a:ext uri="{FF2B5EF4-FFF2-40B4-BE49-F238E27FC236}">
                <a16:creationId xmlns:a16="http://schemas.microsoft.com/office/drawing/2014/main" id="{4926304B-98EC-A009-3C9A-07774E4ED9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3677766"/>
            <a:ext cx="2695575" cy="1695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0669885"/>
      </p:ext>
    </p:extLst>
  </p:cSld>
  <p:clrMapOvr>
    <a:masterClrMapping/>
  </p:clrMapOvr>
  <p:transition spd="slow">
    <p:cover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re 1">
            <a:extLst>
              <a:ext uri="{FF2B5EF4-FFF2-40B4-BE49-F238E27FC236}">
                <a16:creationId xmlns:a16="http://schemas.microsoft.com/office/drawing/2014/main" id="{6E0D9E5D-290D-3AB5-EFE2-0492024DA7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916238" y="200025"/>
            <a:ext cx="5976937" cy="781050"/>
          </a:xfrm>
        </p:spPr>
        <p:txBody>
          <a:bodyPr/>
          <a:lstStyle/>
          <a:p>
            <a:pPr>
              <a:defRPr/>
            </a:pPr>
            <a:r>
              <a:rPr lang="fr-CA" altLang="fr-FR" sz="3200" i="1" spc="3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CRÉATION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7422B22-CC03-1603-D83F-0A9FCEC13C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1484784"/>
            <a:ext cx="4464546" cy="4752975"/>
          </a:xfrm>
        </p:spPr>
        <p:txBody>
          <a:bodyPr/>
          <a:lstStyle/>
          <a:p>
            <a:pPr marL="720000" lvl="1" indent="-360000">
              <a:spcBef>
                <a:spcPts val="1200"/>
              </a:spcBef>
              <a:spcAft>
                <a:spcPts val="600"/>
              </a:spcAft>
              <a:buClr>
                <a:schemeClr val="accent2">
                  <a:lumMod val="75000"/>
                </a:schemeClr>
              </a:buClr>
              <a:buSzPct val="90000"/>
              <a:buFont typeface="Wingdings" panose="05000000000000000000" pitchFamily="2" charset="2"/>
              <a:buChar char="q"/>
              <a:defRPr/>
            </a:pPr>
            <a:r>
              <a:rPr lang="fr-CA" sz="22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 </a:t>
            </a:r>
            <a:r>
              <a:rPr lang="fr-CA" sz="2200" i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Loi sur la Régie de l’énergie</a:t>
            </a:r>
            <a:r>
              <a:rPr lang="fr-CA" sz="22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est </a:t>
            </a:r>
            <a:r>
              <a:rPr lang="fr-CA" sz="22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adoptée</a:t>
            </a:r>
            <a:r>
              <a:rPr lang="fr-CA" sz="22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en décembre 1996</a:t>
            </a:r>
          </a:p>
          <a:p>
            <a:pPr marL="720000" lvl="1" indent="-360000">
              <a:spcBef>
                <a:spcPts val="1200"/>
              </a:spcBef>
              <a:spcAft>
                <a:spcPts val="600"/>
              </a:spcAft>
              <a:buClr>
                <a:schemeClr val="accent2">
                  <a:lumMod val="75000"/>
                </a:schemeClr>
              </a:buClr>
              <a:buSzPct val="90000"/>
              <a:buFont typeface="Wingdings" panose="05000000000000000000" pitchFamily="2" charset="2"/>
              <a:buChar char="q"/>
              <a:defRPr/>
            </a:pPr>
            <a:r>
              <a:rPr lang="fr-CA" sz="22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 </a:t>
            </a:r>
            <a:r>
              <a:rPr lang="fr-CA" sz="2200" i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Régie de l’énergie</a:t>
            </a:r>
            <a:r>
              <a:rPr lang="fr-CA" sz="22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CA" sz="22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remplace</a:t>
            </a:r>
            <a:r>
              <a:rPr lang="fr-CA" sz="22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la </a:t>
            </a:r>
            <a:r>
              <a:rPr lang="fr-CA" sz="2200" i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Régie du gaz naturel</a:t>
            </a:r>
            <a:r>
              <a:rPr lang="fr-CA" sz="22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qui a succédé, en 1988, à la </a:t>
            </a:r>
            <a:r>
              <a:rPr lang="fr-CA" sz="2200" i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Régie de l’électricité et du gaz</a:t>
            </a:r>
            <a:endParaRPr lang="fr-CA" sz="22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720000" lvl="1" indent="-360000">
              <a:spcBef>
                <a:spcPts val="1200"/>
              </a:spcBef>
              <a:spcAft>
                <a:spcPts val="600"/>
              </a:spcAft>
              <a:buClr>
                <a:schemeClr val="accent2">
                  <a:lumMod val="75000"/>
                </a:schemeClr>
              </a:buClr>
              <a:buSzPct val="90000"/>
              <a:buFont typeface="Wingdings" panose="05000000000000000000" pitchFamily="2" charset="2"/>
              <a:buChar char="q"/>
              <a:defRPr/>
            </a:pPr>
            <a:r>
              <a:rPr lang="fr-CA" sz="22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 régulateur débute ses opérations en juin 1997 dans la foulée de l’</a:t>
            </a:r>
            <a:r>
              <a:rPr lang="fr-CA" sz="22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ouverture des marchés </a:t>
            </a:r>
            <a:r>
              <a:rPr lang="fr-CA" sz="22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aux États-Unis</a:t>
            </a:r>
          </a:p>
          <a:p>
            <a:pPr marL="720000" lvl="1" indent="-360000">
              <a:buClr>
                <a:schemeClr val="accent2">
                  <a:lumMod val="75000"/>
                </a:schemeClr>
              </a:buClr>
              <a:buSzPct val="90000"/>
              <a:buFont typeface="Wingdings" panose="05000000000000000000" pitchFamily="2" charset="2"/>
              <a:buChar char="q"/>
              <a:defRPr/>
            </a:pPr>
            <a:endParaRPr lang="fr-CA" sz="22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172" name="Espace réservé du numéro de diapositive 3">
            <a:extLst>
              <a:ext uri="{FF2B5EF4-FFF2-40B4-BE49-F238E27FC236}">
                <a16:creationId xmlns:a16="http://schemas.microsoft.com/office/drawing/2014/main" id="{6212C238-CA51-8D29-79EF-2CE8CA6BC26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732588" y="6165850"/>
            <a:ext cx="701675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B39152D-72B3-444D-BC11-C83CF6EA33F3}" type="slidenum">
              <a:rPr lang="fr-FR" altLang="fr-FR" sz="1200" smtClean="0">
                <a:latin typeface="Calibri" panose="020F0502020204030204" pitchFamily="34" charset="0"/>
                <a:cs typeface="Calibri" panose="020F0502020204030204" pitchFamily="34" charset="0"/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fr-FR" altLang="fr-FR" sz="12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7174" name="Picture 6" descr="Loi sur la Régie de l'énergie">
            <a:extLst>
              <a:ext uri="{FF2B5EF4-FFF2-40B4-BE49-F238E27FC236}">
                <a16:creationId xmlns:a16="http://schemas.microsoft.com/office/drawing/2014/main" id="{E60E294C-2FDE-B4DD-C407-380A59F47A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3" y="1844824"/>
            <a:ext cx="2278229" cy="2808312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</p:spTree>
  </p:cSld>
  <p:clrMapOvr>
    <a:masterClrMapping/>
  </p:clrMapOvr>
  <p:transition spd="slow">
    <p:cover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re 1">
            <a:extLst>
              <a:ext uri="{FF2B5EF4-FFF2-40B4-BE49-F238E27FC236}">
                <a16:creationId xmlns:a16="http://schemas.microsoft.com/office/drawing/2014/main" id="{E0AD665A-6E81-D8C0-6206-D676CAAEAE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916238" y="200025"/>
            <a:ext cx="5976937" cy="781050"/>
          </a:xfrm>
        </p:spPr>
        <p:txBody>
          <a:bodyPr/>
          <a:lstStyle/>
          <a:p>
            <a:pPr>
              <a:defRPr/>
            </a:pPr>
            <a:r>
              <a:rPr lang="fr-CA" altLang="fr-FR" sz="3200" i="1" spc="3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RÔLE</a:t>
            </a:r>
          </a:p>
        </p:txBody>
      </p:sp>
      <p:sp>
        <p:nvSpPr>
          <p:cNvPr id="8195" name="Espace réservé du numéro de diapositive 3">
            <a:extLst>
              <a:ext uri="{FF2B5EF4-FFF2-40B4-BE49-F238E27FC236}">
                <a16:creationId xmlns:a16="http://schemas.microsoft.com/office/drawing/2014/main" id="{D4E1663A-6ADC-AF6C-2CD7-A1A25F84365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732588" y="6165850"/>
            <a:ext cx="701675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7B40F3F-C419-4B05-81BA-32291D8B9847}" type="slidenum">
              <a:rPr lang="fr-FR" altLang="fr-FR" sz="1200" smtClean="0">
                <a:latin typeface="Calibri" panose="020F0502020204030204" pitchFamily="34" charset="0"/>
                <a:cs typeface="Calibri" panose="020F0502020204030204" pitchFamily="34" charset="0"/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fr-FR" altLang="fr-FR" sz="12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6939613C-41A6-BE50-D17E-F4C3F6AE54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238" y="1412875"/>
            <a:ext cx="8137525" cy="4565650"/>
          </a:xfrm>
        </p:spPr>
        <p:txBody>
          <a:bodyPr/>
          <a:lstStyle/>
          <a:p>
            <a:pPr marL="720000" lvl="1" indent="-360000">
              <a:spcBef>
                <a:spcPts val="1200"/>
              </a:spcBef>
              <a:spcAft>
                <a:spcPts val="600"/>
              </a:spcAft>
              <a:buClr>
                <a:schemeClr val="accent2">
                  <a:lumMod val="75000"/>
                </a:schemeClr>
              </a:buClr>
              <a:buSzPct val="90000"/>
              <a:buFont typeface="Wingdings" panose="05000000000000000000" pitchFamily="2" charset="2"/>
              <a:buChar char="q"/>
              <a:defRPr/>
            </a:pPr>
            <a:r>
              <a:rPr lang="fr-FR" sz="23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Organisme de </a:t>
            </a:r>
            <a:r>
              <a:rPr lang="fr-FR" sz="23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régulation</a:t>
            </a:r>
            <a:r>
              <a:rPr lang="fr-FR" sz="23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économique (tribunal de l’énergie)</a:t>
            </a:r>
          </a:p>
          <a:p>
            <a:pPr marL="720000" lvl="1" indent="-360000">
              <a:spcBef>
                <a:spcPts val="1200"/>
              </a:spcBef>
              <a:spcAft>
                <a:spcPts val="600"/>
              </a:spcAft>
              <a:buClr>
                <a:schemeClr val="accent2">
                  <a:lumMod val="75000"/>
                </a:schemeClr>
              </a:buClr>
              <a:buSzPct val="90000"/>
              <a:buFont typeface="Wingdings" panose="05000000000000000000" pitchFamily="2" charset="2"/>
              <a:buChar char="q"/>
              <a:defRPr/>
            </a:pPr>
            <a:r>
              <a:rPr lang="fr-FR" sz="23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Régulation</a:t>
            </a:r>
          </a:p>
          <a:p>
            <a:pPr marL="1488350" lvl="2" indent="-360000">
              <a:spcBef>
                <a:spcPts val="1200"/>
              </a:spcBef>
              <a:spcAft>
                <a:spcPts val="600"/>
              </a:spcAft>
              <a:buClr>
                <a:schemeClr val="accent2">
                  <a:lumMod val="75000"/>
                </a:schemeClr>
              </a:buClr>
              <a:buSzPct val="90000"/>
              <a:buFont typeface="Wingdings" panose="05000000000000000000" pitchFamily="2" charset="2"/>
              <a:buChar char="Ø"/>
              <a:defRPr/>
            </a:pPr>
            <a:r>
              <a:rPr lang="fr-FR" sz="21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Électricité</a:t>
            </a:r>
            <a:r>
              <a:rPr lang="fr-FR" sz="21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(Hydro-Québec)</a:t>
            </a:r>
          </a:p>
          <a:p>
            <a:pPr marL="1488350" lvl="2" indent="-360000">
              <a:spcBef>
                <a:spcPts val="1200"/>
              </a:spcBef>
              <a:spcAft>
                <a:spcPts val="600"/>
              </a:spcAft>
              <a:buClr>
                <a:schemeClr val="accent2">
                  <a:lumMod val="75000"/>
                </a:schemeClr>
              </a:buClr>
              <a:buSzPct val="90000"/>
              <a:buFont typeface="Wingdings" panose="05000000000000000000" pitchFamily="2" charset="2"/>
              <a:buChar char="Ø"/>
              <a:defRPr/>
            </a:pPr>
            <a:r>
              <a:rPr lang="fr-FR" sz="21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Gaz naturel </a:t>
            </a:r>
            <a:r>
              <a:rPr lang="fr-FR" sz="21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(Énergir, Gazifère)</a:t>
            </a:r>
          </a:p>
          <a:p>
            <a:pPr marL="720000" lvl="1" indent="-360000">
              <a:spcBef>
                <a:spcPts val="1200"/>
              </a:spcBef>
              <a:spcAft>
                <a:spcPts val="600"/>
              </a:spcAft>
              <a:buClr>
                <a:schemeClr val="accent2">
                  <a:lumMod val="75000"/>
                </a:schemeClr>
              </a:buClr>
              <a:buSzPct val="90000"/>
              <a:buFont typeface="Wingdings" panose="05000000000000000000" pitchFamily="2" charset="2"/>
              <a:buChar char="q"/>
              <a:defRPr/>
            </a:pPr>
            <a:r>
              <a:rPr lang="fr-FR" sz="23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Organisme multifonctionnel</a:t>
            </a:r>
            <a:r>
              <a:rPr lang="fr-CA" sz="23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</a:t>
            </a:r>
          </a:p>
          <a:p>
            <a:pPr marL="1488350" lvl="2" indent="-360000">
              <a:spcBef>
                <a:spcPts val="1200"/>
              </a:spcBef>
              <a:spcAft>
                <a:spcPts val="600"/>
              </a:spcAft>
              <a:buClr>
                <a:schemeClr val="accent2">
                  <a:lumMod val="75000"/>
                </a:schemeClr>
              </a:buClr>
              <a:buSzPct val="90000"/>
              <a:buFont typeface="Wingdings" panose="05000000000000000000" pitchFamily="2" charset="2"/>
              <a:buChar char="Ø"/>
              <a:defRPr/>
            </a:pPr>
            <a:r>
              <a:rPr lang="fr-FR" sz="23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fonctions </a:t>
            </a:r>
            <a:r>
              <a:rPr lang="fr-FR" sz="23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administratives</a:t>
            </a:r>
          </a:p>
          <a:p>
            <a:pPr marL="1488350" lvl="2" indent="-360000">
              <a:spcBef>
                <a:spcPts val="1200"/>
              </a:spcBef>
              <a:spcAft>
                <a:spcPts val="600"/>
              </a:spcAft>
              <a:buClr>
                <a:schemeClr val="accent2">
                  <a:lumMod val="75000"/>
                </a:schemeClr>
              </a:buClr>
              <a:buSzPct val="90000"/>
              <a:buFont typeface="Wingdings" panose="05000000000000000000" pitchFamily="2" charset="2"/>
              <a:buChar char="Ø"/>
              <a:defRPr/>
            </a:pPr>
            <a:r>
              <a:rPr lang="fr-FR" sz="23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fonctions </a:t>
            </a:r>
            <a:r>
              <a:rPr lang="fr-FR" sz="23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règlementaires</a:t>
            </a:r>
          </a:p>
          <a:p>
            <a:pPr marL="1488350" lvl="2" indent="-360000">
              <a:spcBef>
                <a:spcPts val="1200"/>
              </a:spcBef>
              <a:spcAft>
                <a:spcPts val="600"/>
              </a:spcAft>
              <a:buClr>
                <a:schemeClr val="accent2">
                  <a:lumMod val="75000"/>
                </a:schemeClr>
              </a:buClr>
              <a:buSzPct val="90000"/>
              <a:buFont typeface="Wingdings" panose="05000000000000000000" pitchFamily="2" charset="2"/>
              <a:buChar char="Ø"/>
              <a:defRPr/>
            </a:pPr>
            <a:r>
              <a:rPr lang="fr-FR" sz="23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fonctions </a:t>
            </a:r>
            <a:r>
              <a:rPr lang="fr-FR" sz="23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quasi judiciaires</a:t>
            </a:r>
            <a:endParaRPr lang="fr-CA" sz="2300" b="1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ransition spd="slow">
    <p:cover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re 1">
            <a:extLst>
              <a:ext uri="{FF2B5EF4-FFF2-40B4-BE49-F238E27FC236}">
                <a16:creationId xmlns:a16="http://schemas.microsoft.com/office/drawing/2014/main" id="{3699AE0D-E642-B348-B51D-FF0EE6318B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916238" y="200025"/>
            <a:ext cx="5976937" cy="781050"/>
          </a:xfrm>
        </p:spPr>
        <p:txBody>
          <a:bodyPr/>
          <a:lstStyle/>
          <a:p>
            <a:pPr>
              <a:defRPr/>
            </a:pPr>
            <a:r>
              <a:rPr lang="fr-CA" altLang="fr-FR" sz="3200" i="1" spc="3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COMPÉTENCES</a:t>
            </a:r>
          </a:p>
        </p:txBody>
      </p:sp>
      <p:sp>
        <p:nvSpPr>
          <p:cNvPr id="9219" name="Espace réservé du numéro de diapositive 3">
            <a:extLst>
              <a:ext uri="{FF2B5EF4-FFF2-40B4-BE49-F238E27FC236}">
                <a16:creationId xmlns:a16="http://schemas.microsoft.com/office/drawing/2014/main" id="{1C596402-F4EC-88FC-7A63-62F5AC83923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732588" y="6165850"/>
            <a:ext cx="701675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7B01CED-CFB0-49FC-9113-2FB4D3E09BE3}" type="slidenum">
              <a:rPr lang="fr-FR" altLang="fr-FR" sz="1200" smtClean="0">
                <a:latin typeface="Calibri" panose="020F0502020204030204" pitchFamily="34" charset="0"/>
                <a:cs typeface="Calibri" panose="020F0502020204030204" pitchFamily="34" charset="0"/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fr-FR" altLang="fr-FR" sz="12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517A34C2-E353-2A4A-A1B4-BCE96942E6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124744"/>
            <a:ext cx="6408712" cy="5184576"/>
          </a:xfrm>
        </p:spPr>
        <p:txBody>
          <a:bodyPr/>
          <a:lstStyle/>
          <a:p>
            <a:pPr marL="360000" lvl="1" indent="0">
              <a:spcBef>
                <a:spcPts val="1200"/>
              </a:spcBef>
              <a:spcAft>
                <a:spcPts val="600"/>
              </a:spcAft>
              <a:buClr>
                <a:schemeClr val="accent2">
                  <a:lumMod val="75000"/>
                </a:schemeClr>
              </a:buClr>
              <a:buSzPct val="90000"/>
              <a:buNone/>
              <a:defRPr/>
            </a:pPr>
            <a:r>
              <a:rPr lang="fr-CA" sz="23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 </a:t>
            </a:r>
            <a:r>
              <a:rPr lang="fr-CA" sz="24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Régulateur</a:t>
            </a:r>
            <a:r>
              <a:rPr lang="fr-CA" sz="23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360000" lvl="1" indent="-360000">
              <a:spcBef>
                <a:spcPts val="1200"/>
              </a:spcBef>
              <a:spcAft>
                <a:spcPts val="600"/>
              </a:spcAft>
              <a:buClr>
                <a:schemeClr val="accent2">
                  <a:lumMod val="75000"/>
                </a:schemeClr>
              </a:buClr>
              <a:buSzPct val="90000"/>
              <a:buFont typeface="Wingdings" panose="05000000000000000000" pitchFamily="2" charset="2"/>
              <a:buChar char="q"/>
              <a:defRPr/>
            </a:pPr>
            <a:r>
              <a:rPr lang="fr-CA" sz="23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Fixe les </a:t>
            </a:r>
            <a:r>
              <a:rPr lang="fr-CA" sz="23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tarifs et les conditions de services </a:t>
            </a:r>
            <a:r>
              <a:rPr lang="fr-CA" sz="23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destinés aux consommateurs d’électricité et de gaz naturel</a:t>
            </a:r>
          </a:p>
          <a:p>
            <a:pPr marL="360000" lvl="1" indent="-360000">
              <a:spcBef>
                <a:spcPts val="1200"/>
              </a:spcBef>
              <a:spcAft>
                <a:spcPts val="600"/>
              </a:spcAft>
              <a:buClr>
                <a:schemeClr val="accent2">
                  <a:lumMod val="75000"/>
                </a:schemeClr>
              </a:buClr>
              <a:buSzPct val="90000"/>
              <a:buFont typeface="Wingdings" panose="05000000000000000000" pitchFamily="2" charset="2"/>
              <a:buChar char="q"/>
              <a:defRPr/>
            </a:pPr>
            <a:r>
              <a:rPr lang="fr-CA" sz="23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S’assure que les consommateurs aient des </a:t>
            </a:r>
            <a:r>
              <a:rPr lang="fr-CA" sz="23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approvisionnements suffisants</a:t>
            </a:r>
          </a:p>
          <a:p>
            <a:pPr marL="360000" lvl="1" indent="-360000">
              <a:spcBef>
                <a:spcPts val="1200"/>
              </a:spcBef>
              <a:spcAft>
                <a:spcPts val="600"/>
              </a:spcAft>
              <a:buClr>
                <a:schemeClr val="accent2">
                  <a:lumMod val="75000"/>
                </a:schemeClr>
              </a:buClr>
              <a:buSzPct val="90000"/>
              <a:buFont typeface="Wingdings" panose="05000000000000000000" pitchFamily="2" charset="2"/>
              <a:buChar char="q"/>
              <a:defRPr/>
            </a:pPr>
            <a:r>
              <a:rPr lang="fr-CA" sz="23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Traite les </a:t>
            </a:r>
            <a:r>
              <a:rPr lang="fr-CA" sz="23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plaintes</a:t>
            </a:r>
            <a:r>
              <a:rPr lang="fr-CA" sz="23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des consommateurs d’électricité et de gaz naturel</a:t>
            </a:r>
          </a:p>
          <a:p>
            <a:pPr marL="360000" lvl="1" indent="-360000">
              <a:spcBef>
                <a:spcPts val="1200"/>
              </a:spcBef>
              <a:spcAft>
                <a:spcPts val="600"/>
              </a:spcAft>
              <a:buClr>
                <a:schemeClr val="accent2">
                  <a:lumMod val="75000"/>
                </a:schemeClr>
              </a:buClr>
              <a:buSzPct val="90000"/>
              <a:buFont typeface="Wingdings" panose="05000000000000000000" pitchFamily="2" charset="2"/>
              <a:buChar char="q"/>
              <a:defRPr/>
            </a:pPr>
            <a:r>
              <a:rPr lang="fr-CA" sz="23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Surveille les prix des </a:t>
            </a:r>
            <a:r>
              <a:rPr lang="fr-CA" sz="23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produits pétroliers</a:t>
            </a:r>
          </a:p>
          <a:p>
            <a:pPr marL="360000" lvl="1" indent="-360000">
              <a:spcBef>
                <a:spcPts val="1200"/>
              </a:spcBef>
              <a:spcAft>
                <a:spcPts val="600"/>
              </a:spcAft>
              <a:buClr>
                <a:schemeClr val="accent2">
                  <a:lumMod val="75000"/>
                </a:schemeClr>
              </a:buClr>
              <a:buSzPct val="90000"/>
              <a:buFont typeface="Wingdings" panose="05000000000000000000" pitchFamily="2" charset="2"/>
              <a:buChar char="q"/>
              <a:defRPr/>
            </a:pPr>
            <a:r>
              <a:rPr lang="fr-CA" sz="23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Adopte et surveille l’application des </a:t>
            </a:r>
            <a:r>
              <a:rPr lang="fr-CA" sz="23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normes de fiabilité </a:t>
            </a:r>
            <a:r>
              <a:rPr lang="fr-CA" sz="23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du réseau de transport d’électricité</a:t>
            </a:r>
          </a:p>
          <a:p>
            <a:pPr marL="720000" lvl="1" indent="-360000">
              <a:spcBef>
                <a:spcPts val="1200"/>
              </a:spcBef>
              <a:spcAft>
                <a:spcPts val="600"/>
              </a:spcAft>
              <a:buClr>
                <a:schemeClr val="accent2">
                  <a:lumMod val="75000"/>
                </a:schemeClr>
              </a:buClr>
              <a:buSzPct val="90000"/>
              <a:buFont typeface="Wingdings" panose="05000000000000000000" pitchFamily="2" charset="2"/>
              <a:buChar char="q"/>
              <a:defRPr/>
            </a:pPr>
            <a:endParaRPr lang="fr-CA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" name="Image 3">
            <a:extLst>
              <a:ext uri="{FF2B5EF4-FFF2-40B4-BE49-F238E27FC236}">
                <a16:creationId xmlns:a16="http://schemas.microsoft.com/office/drawing/2014/main" id="{9B286357-9025-8974-9BF5-8096C63666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4706" y="2459211"/>
            <a:ext cx="2966909" cy="1939578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cover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>
          <a:xfrm>
            <a:off x="6774966" y="6161153"/>
            <a:ext cx="701675" cy="476250"/>
          </a:xfrm>
        </p:spPr>
        <p:txBody>
          <a:bodyPr/>
          <a:lstStyle/>
          <a:p>
            <a:pPr>
              <a:defRPr/>
            </a:pPr>
            <a:fld id="{2D2EF333-77EA-4C47-AE95-D74746C31491}" type="slidenum">
              <a:rPr lang="fr-CA" sz="1400" smtClean="0"/>
              <a:pPr>
                <a:defRPr/>
              </a:pPr>
              <a:t>5</a:t>
            </a:fld>
            <a:endParaRPr lang="fr-CA" sz="1400" dirty="0"/>
          </a:p>
        </p:txBody>
      </p:sp>
      <p:graphicFrame>
        <p:nvGraphicFramePr>
          <p:cNvPr id="6" name="Diagramme 5"/>
          <p:cNvGraphicFramePr/>
          <p:nvPr>
            <p:extLst>
              <p:ext uri="{D42A27DB-BD31-4B8C-83A1-F6EECF244321}">
                <p14:modId xmlns:p14="http://schemas.microsoft.com/office/powerpoint/2010/main" val="1765740372"/>
              </p:ext>
            </p:extLst>
          </p:nvPr>
        </p:nvGraphicFramePr>
        <p:xfrm>
          <a:off x="232475" y="971575"/>
          <a:ext cx="8632555" cy="48902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2853406" y="211340"/>
            <a:ext cx="6076331" cy="743251"/>
          </a:xfrm>
        </p:spPr>
        <p:txBody>
          <a:bodyPr/>
          <a:lstStyle/>
          <a:p>
            <a:r>
              <a:rPr lang="fr-CA" altLang="fr-FR" sz="3200" i="1" spc="3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MISSION</a:t>
            </a:r>
            <a:endParaRPr lang="fr-CA" spc="600" dirty="0">
              <a:effectLst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8">
            <a:grayscl/>
          </a:blip>
          <a:stretch>
            <a:fillRect/>
          </a:stretch>
        </p:blipFill>
        <p:spPr>
          <a:xfrm>
            <a:off x="7167676" y="1253959"/>
            <a:ext cx="1581220" cy="150313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9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4696535" y="3719825"/>
            <a:ext cx="535926" cy="621987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10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625742" y="4341812"/>
            <a:ext cx="1000125" cy="333375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526846" y="4137892"/>
            <a:ext cx="438581" cy="502681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853406" y="4083980"/>
            <a:ext cx="449849" cy="556593"/>
          </a:xfrm>
          <a:prstGeom prst="rect">
            <a:avLst/>
          </a:prstGeom>
        </p:spPr>
      </p:pic>
      <p:sp>
        <p:nvSpPr>
          <p:cNvPr id="5" name="Rectangle à coins arrondis 4"/>
          <p:cNvSpPr/>
          <p:nvPr/>
        </p:nvSpPr>
        <p:spPr>
          <a:xfrm>
            <a:off x="611560" y="5013176"/>
            <a:ext cx="5583280" cy="1290638"/>
          </a:xfrm>
          <a:prstGeom prst="roundRect">
            <a:avLst/>
          </a:prstGeom>
          <a:ln w="38100">
            <a:solidFill>
              <a:srgbClr val="003366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spcAft>
                <a:spcPts val="600"/>
              </a:spcAft>
            </a:pPr>
            <a:r>
              <a:rPr lang="fr-CA" sz="1400" dirty="0">
                <a:latin typeface="+mj-lt"/>
              </a:rPr>
              <a:t>Elle favorise la satisfaction des besoins énergétiques dans le respect des objectifs des </a:t>
            </a:r>
            <a:r>
              <a:rPr lang="fr-CA" sz="1400" b="1" dirty="0">
                <a:latin typeface="+mj-lt"/>
              </a:rPr>
              <a:t>politiques énergétiques </a:t>
            </a:r>
            <a:r>
              <a:rPr lang="fr-CA" sz="1400" dirty="0">
                <a:latin typeface="+mj-lt"/>
              </a:rPr>
              <a:t>du gouvernement et dans une </a:t>
            </a:r>
            <a:r>
              <a:rPr lang="fr-CA" sz="1400" b="1" dirty="0">
                <a:latin typeface="+mj-lt"/>
              </a:rPr>
              <a:t>perspective de développement durable et d’équité </a:t>
            </a:r>
            <a:r>
              <a:rPr lang="fr-CA" sz="1400" dirty="0">
                <a:latin typeface="+mj-lt"/>
              </a:rPr>
              <a:t>au plan individuel comme au plan collectif</a:t>
            </a:r>
            <a:endParaRPr lang="fr-FR" sz="14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15803333"/>
      </p:ext>
    </p:extLst>
  </p:cSld>
  <p:clrMapOvr>
    <a:masterClrMapping/>
  </p:clrMapOvr>
  <p:transition spd="slow">
    <p:cover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re 1">
            <a:extLst>
              <a:ext uri="{FF2B5EF4-FFF2-40B4-BE49-F238E27FC236}">
                <a16:creationId xmlns:a16="http://schemas.microsoft.com/office/drawing/2014/main" id="{3470E770-F84F-174B-38F0-A8DD8AB558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916238" y="200025"/>
            <a:ext cx="5976937" cy="492125"/>
          </a:xfrm>
        </p:spPr>
        <p:txBody>
          <a:bodyPr/>
          <a:lstStyle/>
          <a:p>
            <a:pPr>
              <a:defRPr/>
            </a:pPr>
            <a:r>
              <a:rPr lang="fr-CA" altLang="fr-FR" sz="2800" i="1" spc="3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ORGANIGRAMME </a:t>
            </a:r>
            <a:r>
              <a:rPr lang="fr-CA" altLang="fr-FR" sz="2800" i="1" spc="300" dirty="0">
                <a:effectLst/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ici</a:t>
            </a:r>
            <a:endParaRPr lang="fr-CA" altLang="fr-FR" sz="2800" i="1" spc="3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43" name="Espace réservé du numéro de diapositive 3">
            <a:extLst>
              <a:ext uri="{FF2B5EF4-FFF2-40B4-BE49-F238E27FC236}">
                <a16:creationId xmlns:a16="http://schemas.microsoft.com/office/drawing/2014/main" id="{F850658F-1F9A-857E-49B8-1FA712002FE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732588" y="6165850"/>
            <a:ext cx="701675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3BE251E-DFF6-4990-BF54-C8121803D05B}" type="slidenum">
              <a:rPr lang="fr-FR" altLang="fr-FR" sz="1200" smtClean="0">
                <a:latin typeface="Calibri" panose="020F0502020204030204" pitchFamily="34" charset="0"/>
                <a:cs typeface="Calibri" panose="020F0502020204030204" pitchFamily="34" charset="0"/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fr-FR" altLang="fr-FR" sz="12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08A9971D-D518-F657-3EAA-12BD59315F5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0454038"/>
              </p:ext>
            </p:extLst>
          </p:nvPr>
        </p:nvGraphicFramePr>
        <p:xfrm>
          <a:off x="144202" y="1268760"/>
          <a:ext cx="8820285" cy="46951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slow">
    <p:cover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re 1">
            <a:extLst>
              <a:ext uri="{FF2B5EF4-FFF2-40B4-BE49-F238E27FC236}">
                <a16:creationId xmlns:a16="http://schemas.microsoft.com/office/drawing/2014/main" id="{91B68636-A7D3-CF51-4E0C-A0F01D10C0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916238" y="200025"/>
            <a:ext cx="5976937" cy="781050"/>
          </a:xfrm>
        </p:spPr>
        <p:txBody>
          <a:bodyPr/>
          <a:lstStyle/>
          <a:p>
            <a:pPr>
              <a:defRPr/>
            </a:pPr>
            <a:r>
              <a:rPr lang="fr-CA" altLang="fr-FR" sz="3200" i="1" spc="3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ÉQUIPE</a:t>
            </a:r>
          </a:p>
        </p:txBody>
      </p:sp>
      <p:sp>
        <p:nvSpPr>
          <p:cNvPr id="11267" name="Espace réservé du numéro de diapositive 3">
            <a:extLst>
              <a:ext uri="{FF2B5EF4-FFF2-40B4-BE49-F238E27FC236}">
                <a16:creationId xmlns:a16="http://schemas.microsoft.com/office/drawing/2014/main" id="{113DCE32-70AD-7B60-F117-E8D5A50F0CE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732588" y="6165850"/>
            <a:ext cx="701675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2711959-82E2-4D02-B023-0AE45AA8A3C8}" type="slidenum">
              <a:rPr lang="fr-FR" altLang="fr-FR" sz="1200" smtClean="0">
                <a:latin typeface="Calibri" panose="020F0502020204030204" pitchFamily="34" charset="0"/>
                <a:cs typeface="Calibri" panose="020F0502020204030204" pitchFamily="34" charset="0"/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fr-FR" altLang="fr-FR" sz="12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8C4D5B6A-17DC-F579-357E-72E7C9540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950" y="1484313"/>
            <a:ext cx="8568506" cy="4968875"/>
          </a:xfrm>
        </p:spPr>
        <p:txBody>
          <a:bodyPr/>
          <a:lstStyle/>
          <a:p>
            <a:pPr marL="720000" lvl="1" indent="-36000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chemeClr val="accent2">
                  <a:lumMod val="75000"/>
                </a:schemeClr>
              </a:buClr>
              <a:buSzPct val="90000"/>
              <a:buFont typeface="Wingdings" panose="05000000000000000000" pitchFamily="2" charset="2"/>
              <a:buChar char="q"/>
              <a:defRPr/>
            </a:pPr>
            <a:r>
              <a:rPr lang="fr-CA" sz="22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Président </a:t>
            </a:r>
            <a:r>
              <a:rPr lang="fr-CA" sz="22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(assisté d’un VP), qui est responsable de l’administration. Il siège également comme régisseur et répartit les dossiers</a:t>
            </a:r>
          </a:p>
          <a:p>
            <a:pPr marL="720000" lvl="1" indent="-36000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chemeClr val="accent2">
                  <a:lumMod val="75000"/>
                </a:schemeClr>
              </a:buClr>
              <a:buSzPct val="90000"/>
              <a:buFont typeface="Wingdings" panose="05000000000000000000" pitchFamily="2" charset="2"/>
              <a:buChar char="q"/>
              <a:defRPr/>
            </a:pPr>
            <a:r>
              <a:rPr lang="fr-CA" sz="22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Comité de régisseurs </a:t>
            </a:r>
            <a:r>
              <a:rPr lang="fr-CA" sz="22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(12) – pas nécessairement des avocats – Ils échangent sur les orientations générales de la Régie et la coordination des travaux</a:t>
            </a:r>
          </a:p>
          <a:p>
            <a:pPr marL="720000" lvl="1" indent="-36000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chemeClr val="accent2">
                  <a:lumMod val="75000"/>
                </a:schemeClr>
              </a:buClr>
              <a:buSzPct val="90000"/>
              <a:buFont typeface="Wingdings" panose="05000000000000000000" pitchFamily="2" charset="2"/>
              <a:buChar char="q"/>
              <a:defRPr/>
            </a:pPr>
            <a:r>
              <a:rPr lang="fr-CA" sz="22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Comité de direction </a:t>
            </a:r>
            <a:r>
              <a:rPr lang="fr-CA" sz="22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composé de gestionnaires en charge des opérations et de l’administration</a:t>
            </a:r>
          </a:p>
          <a:p>
            <a:pPr marL="720000" lvl="1" indent="-36000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chemeClr val="accent2">
                  <a:lumMod val="75000"/>
                </a:schemeClr>
              </a:buClr>
              <a:buSzPct val="90000"/>
              <a:buFont typeface="Wingdings" panose="05000000000000000000" pitchFamily="2" charset="2"/>
              <a:buChar char="q"/>
              <a:defRPr/>
            </a:pPr>
            <a:r>
              <a:rPr lang="fr-CA" sz="22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Personnel de la Régie </a:t>
            </a:r>
            <a:r>
              <a:rPr lang="fr-CA" sz="22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comprenant des avocats, des spécialistes en régulation économique (économistes, comptables, ingénieurs, etc.) et des employés de bureau</a:t>
            </a:r>
          </a:p>
        </p:txBody>
      </p:sp>
    </p:spTree>
  </p:cSld>
  <p:clrMapOvr>
    <a:masterClrMapping/>
  </p:clrMapOvr>
  <p:transition spd="slow">
    <p:cover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re 1">
            <a:extLst>
              <a:ext uri="{FF2B5EF4-FFF2-40B4-BE49-F238E27FC236}">
                <a16:creationId xmlns:a16="http://schemas.microsoft.com/office/drawing/2014/main" id="{E793AFB1-9D69-CB8C-DADF-4CBD8B447B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916238" y="200025"/>
            <a:ext cx="5976937" cy="781050"/>
          </a:xfrm>
        </p:spPr>
        <p:txBody>
          <a:bodyPr/>
          <a:lstStyle/>
          <a:p>
            <a:pPr>
              <a:defRPr/>
            </a:pPr>
            <a:r>
              <a:rPr lang="fr-CA" altLang="fr-FR" sz="3200" i="1" spc="3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SECRÉTARIAT</a:t>
            </a:r>
          </a:p>
        </p:txBody>
      </p:sp>
      <p:sp>
        <p:nvSpPr>
          <p:cNvPr id="12291" name="Espace réservé du numéro de diapositive 3">
            <a:extLst>
              <a:ext uri="{FF2B5EF4-FFF2-40B4-BE49-F238E27FC236}">
                <a16:creationId xmlns:a16="http://schemas.microsoft.com/office/drawing/2014/main" id="{29AB729C-F2A9-059E-0D33-4B592D26112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732588" y="6165850"/>
            <a:ext cx="701675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DEA1706-E251-4806-AB68-F60AB30A5AE0}" type="slidenum">
              <a:rPr lang="fr-FR" altLang="fr-FR" sz="1200" smtClean="0">
                <a:latin typeface="Calibri" panose="020F0502020204030204" pitchFamily="34" charset="0"/>
                <a:cs typeface="Calibri" panose="020F0502020204030204" pitchFamily="34" charset="0"/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fr-FR" altLang="fr-FR" sz="12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7CC9E37A-14BE-D317-9832-85C04708AF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188" y="1484313"/>
            <a:ext cx="7777162" cy="3889375"/>
          </a:xfrm>
        </p:spPr>
        <p:txBody>
          <a:bodyPr/>
          <a:lstStyle/>
          <a:p>
            <a:pPr marL="720000" lvl="1" indent="-360000" defTabSz="1022350">
              <a:lnSpc>
                <a:spcPct val="90000"/>
              </a:lnSpc>
              <a:spcBef>
                <a:spcPts val="1800"/>
              </a:spcBef>
              <a:spcAft>
                <a:spcPts val="1200"/>
              </a:spcAft>
              <a:buClr>
                <a:schemeClr val="accent2">
                  <a:lumMod val="75000"/>
                </a:schemeClr>
              </a:buClr>
              <a:buSzPct val="90000"/>
              <a:buFont typeface="Wingdings" panose="05000000000000000000" pitchFamily="2" charset="2"/>
              <a:buChar char="q"/>
              <a:defRPr/>
            </a:pPr>
            <a:r>
              <a:rPr lang="fr-CA" sz="28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 Secrétariat est la </a:t>
            </a:r>
            <a:r>
              <a:rPr lang="fr-CA" sz="2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porte d’entrée </a:t>
            </a:r>
            <a:r>
              <a:rPr lang="fr-CA" sz="28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pour l’ensemble des contacts </a:t>
            </a:r>
          </a:p>
          <a:p>
            <a:pPr marL="720000" lvl="1" indent="-360000" defTabSz="1022350">
              <a:lnSpc>
                <a:spcPct val="90000"/>
              </a:lnSpc>
              <a:spcBef>
                <a:spcPts val="1800"/>
              </a:spcBef>
              <a:spcAft>
                <a:spcPts val="1200"/>
              </a:spcAft>
              <a:buClr>
                <a:schemeClr val="accent2">
                  <a:lumMod val="75000"/>
                </a:schemeClr>
              </a:buClr>
              <a:buSzPct val="90000"/>
              <a:buFont typeface="Wingdings" panose="05000000000000000000" pitchFamily="2" charset="2"/>
              <a:buChar char="q"/>
              <a:defRPr/>
            </a:pPr>
            <a:r>
              <a:rPr lang="fr-CA" sz="28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Il est le </a:t>
            </a:r>
            <a:r>
              <a:rPr lang="fr-CA" sz="2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porte-parole et seul interlocuteur </a:t>
            </a:r>
            <a:r>
              <a:rPr lang="fr-CA" sz="28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auprès des participants aux travaux du régulateur</a:t>
            </a:r>
          </a:p>
          <a:p>
            <a:pPr marL="720000" lvl="1" indent="-360000" defTabSz="1022350">
              <a:lnSpc>
                <a:spcPct val="90000"/>
              </a:lnSpc>
              <a:spcBef>
                <a:spcPts val="1800"/>
              </a:spcBef>
              <a:spcAft>
                <a:spcPts val="1200"/>
              </a:spcAft>
              <a:buClr>
                <a:schemeClr val="accent2">
                  <a:lumMod val="75000"/>
                </a:schemeClr>
              </a:buClr>
              <a:buSzPct val="90000"/>
              <a:buFont typeface="Wingdings" panose="05000000000000000000" pitchFamily="2" charset="2"/>
              <a:buChar char="q"/>
              <a:defRPr/>
            </a:pPr>
            <a:r>
              <a:rPr lang="fr-CA" sz="28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Il assure les </a:t>
            </a:r>
            <a:r>
              <a:rPr lang="fr-CA" sz="2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communications internes et externes </a:t>
            </a:r>
            <a:r>
              <a:rPr lang="fr-CA" sz="28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 même que les </a:t>
            </a:r>
            <a:r>
              <a:rPr lang="fr-CA" sz="2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relations avec les médias</a:t>
            </a:r>
          </a:p>
        </p:txBody>
      </p:sp>
    </p:spTree>
  </p:cSld>
  <p:clrMapOvr>
    <a:masterClrMapping/>
  </p:clrMapOvr>
  <p:transition spd="slow">
    <p:cover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re 1">
            <a:extLst>
              <a:ext uri="{FF2B5EF4-FFF2-40B4-BE49-F238E27FC236}">
                <a16:creationId xmlns:a16="http://schemas.microsoft.com/office/drawing/2014/main" id="{458A1ACA-1214-5956-4D96-8B8074E42D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916238" y="200025"/>
            <a:ext cx="5976937" cy="781050"/>
          </a:xfrm>
        </p:spPr>
        <p:txBody>
          <a:bodyPr/>
          <a:lstStyle/>
          <a:p>
            <a:pPr>
              <a:defRPr/>
            </a:pPr>
            <a:r>
              <a:rPr lang="fr-CA" altLang="fr-FR" sz="3200" i="1" spc="3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SERVICES JURIDIQUES</a:t>
            </a:r>
          </a:p>
        </p:txBody>
      </p:sp>
      <p:sp>
        <p:nvSpPr>
          <p:cNvPr id="13315" name="Espace réservé du numéro de diapositive 3">
            <a:extLst>
              <a:ext uri="{FF2B5EF4-FFF2-40B4-BE49-F238E27FC236}">
                <a16:creationId xmlns:a16="http://schemas.microsoft.com/office/drawing/2014/main" id="{693E0552-52DD-7940-B99E-86C0766CE73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732588" y="6165850"/>
            <a:ext cx="701675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758399E-AEEB-453E-846F-900251E24D2F}" type="slidenum">
              <a:rPr lang="fr-FR" altLang="fr-FR" sz="1200" smtClean="0">
                <a:latin typeface="Calibri" panose="020F0502020204030204" pitchFamily="34" charset="0"/>
                <a:cs typeface="Calibri" panose="020F0502020204030204" pitchFamily="34" charset="0"/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fr-FR" altLang="fr-FR" sz="12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958887C2-DA1C-A955-C197-270B2B4F7D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340768"/>
            <a:ext cx="8136261" cy="5135215"/>
          </a:xfrm>
        </p:spPr>
        <p:txBody>
          <a:bodyPr/>
          <a:lstStyle/>
          <a:p>
            <a:pPr marL="720000" lvl="1" indent="-360000" defTabSz="1022350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Clr>
                <a:schemeClr val="accent2">
                  <a:lumMod val="75000"/>
                </a:schemeClr>
              </a:buClr>
              <a:buSzPct val="90000"/>
              <a:buFont typeface="Wingdings" panose="05000000000000000000" pitchFamily="2" charset="2"/>
              <a:buChar char="q"/>
              <a:defRPr/>
            </a:pPr>
            <a:r>
              <a:rPr lang="fr-FR" altLang="fr-FR" sz="22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Les avocats (10) agissent à titre de conseillers juridiques en matière d’</a:t>
            </a:r>
            <a:r>
              <a:rPr lang="fr-FR" altLang="fr-FR" sz="22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interprétation</a:t>
            </a:r>
            <a:r>
              <a:rPr lang="fr-FR" altLang="fr-FR" sz="22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des lois et des règlements </a:t>
            </a:r>
          </a:p>
          <a:p>
            <a:pPr marL="720000" lvl="1" indent="-360000" defTabSz="1022350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Clr>
                <a:schemeClr val="accent2">
                  <a:lumMod val="75000"/>
                </a:schemeClr>
              </a:buClr>
              <a:buSzPct val="90000"/>
              <a:buFont typeface="Wingdings" panose="05000000000000000000" pitchFamily="2" charset="2"/>
              <a:buChar char="q"/>
              <a:defRPr/>
            </a:pPr>
            <a:r>
              <a:rPr lang="fr-FR" altLang="fr-FR" sz="22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Ils participent à la </a:t>
            </a:r>
            <a:r>
              <a:rPr lang="fr-FR" altLang="fr-FR" sz="22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préparation des règlements </a:t>
            </a:r>
            <a:r>
              <a:rPr lang="fr-FR" altLang="fr-FR" sz="22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et à la </a:t>
            </a:r>
            <a:r>
              <a:rPr lang="fr-FR" altLang="fr-FR" sz="22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production de textes juridiques </a:t>
            </a:r>
            <a:r>
              <a:rPr lang="fr-FR" altLang="fr-FR" sz="22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requis pour l’administration du régulateur</a:t>
            </a:r>
          </a:p>
          <a:p>
            <a:pPr marL="720000" lvl="1" indent="-360000" defTabSz="1022350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Clr>
                <a:schemeClr val="accent2">
                  <a:lumMod val="75000"/>
                </a:schemeClr>
              </a:buClr>
              <a:buSzPct val="90000"/>
              <a:buFont typeface="Wingdings" panose="05000000000000000000" pitchFamily="2" charset="2"/>
              <a:buChar char="q"/>
              <a:defRPr/>
            </a:pPr>
            <a:r>
              <a:rPr lang="fr-CA" sz="22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 façon très générale, ils veillent à la </a:t>
            </a:r>
            <a:r>
              <a:rPr lang="fr-CA" sz="22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cohérence</a:t>
            </a:r>
            <a:r>
              <a:rPr lang="fr-CA" sz="22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et à la </a:t>
            </a:r>
            <a:r>
              <a:rPr lang="fr-CA" sz="22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cohésion</a:t>
            </a:r>
            <a:r>
              <a:rPr lang="fr-CA" sz="22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des décisions</a:t>
            </a:r>
          </a:p>
          <a:p>
            <a:pPr marL="720000" lvl="1" indent="-360000" defTabSz="1022350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Clr>
                <a:schemeClr val="accent2">
                  <a:lumMod val="75000"/>
                </a:schemeClr>
              </a:buClr>
              <a:buSzPct val="90000"/>
              <a:buFont typeface="Wingdings" panose="05000000000000000000" pitchFamily="2" charset="2"/>
              <a:buChar char="q"/>
              <a:defRPr/>
            </a:pPr>
            <a:r>
              <a:rPr lang="fr-CA" sz="22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Sans intervenir directement dans la prise de décision, ils s’assurent que les régisseurs soient aux faits des </a:t>
            </a:r>
            <a:r>
              <a:rPr lang="fr-CA" sz="22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précédents rendus </a:t>
            </a:r>
            <a:r>
              <a:rPr lang="fr-CA" sz="22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et des </a:t>
            </a:r>
            <a:r>
              <a:rPr lang="fr-CA" sz="22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principes réglementaires </a:t>
            </a:r>
            <a:r>
              <a:rPr lang="fr-CA" sz="22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applicables</a:t>
            </a:r>
          </a:p>
          <a:p>
            <a:pPr marL="720000" lvl="1" indent="-360000" defTabSz="1022350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Clr>
                <a:schemeClr val="accent2">
                  <a:lumMod val="75000"/>
                </a:schemeClr>
              </a:buClr>
              <a:buSzPct val="90000"/>
              <a:buFont typeface="Wingdings" panose="05000000000000000000" pitchFamily="2" charset="2"/>
              <a:buChar char="q"/>
              <a:defRPr/>
            </a:pPr>
            <a:endParaRPr lang="fr-CA" altLang="fr-FR" sz="22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ransition spd="slow">
    <p:cover dir="r"/>
  </p:transition>
</p:sld>
</file>

<file path=ppt/theme/theme1.xml><?xml version="1.0" encoding="utf-8"?>
<a:theme xmlns:a="http://schemas.openxmlformats.org/drawingml/2006/main" name="Présentation1">
  <a:themeElements>
    <a:clrScheme name="Thèm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hème Office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hèm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PresentationPPT_2008</Template>
  <TotalTime>9093</TotalTime>
  <Words>925</Words>
  <Application>Microsoft Office PowerPoint</Application>
  <PresentationFormat>Affichage à l'écran (4:3)</PresentationFormat>
  <Paragraphs>118</Paragraphs>
  <Slides>17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22" baseType="lpstr">
      <vt:lpstr>Arial</vt:lpstr>
      <vt:lpstr>Calibri</vt:lpstr>
      <vt:lpstr>Verdana</vt:lpstr>
      <vt:lpstr>Wingdings</vt:lpstr>
      <vt:lpstr>Présentation1</vt:lpstr>
      <vt:lpstr>Présentation PowerPoint</vt:lpstr>
      <vt:lpstr>CRÉATION</vt:lpstr>
      <vt:lpstr>RÔLE</vt:lpstr>
      <vt:lpstr>COMPÉTENCES</vt:lpstr>
      <vt:lpstr>MISSION</vt:lpstr>
      <vt:lpstr>ORGANIGRAMME ici</vt:lpstr>
      <vt:lpstr>ÉQUIPE</vt:lpstr>
      <vt:lpstr>SECRÉTARIAT</vt:lpstr>
      <vt:lpstr>SERVICES JURIDIQUES</vt:lpstr>
      <vt:lpstr>SERVICES JURIDIQUES</vt:lpstr>
      <vt:lpstr>SERVICES JURIDIQUES</vt:lpstr>
      <vt:lpstr>SERVICES JURIDIQUES</vt:lpstr>
      <vt:lpstr>SERVICES JURIDIQUES</vt:lpstr>
      <vt:lpstr>SERVICES JURIDIQUES</vt:lpstr>
      <vt:lpstr>SERVICES JURIDIQUES</vt:lpstr>
      <vt:lpstr>SERVICES JURIDIQUES</vt:lpstr>
      <vt:lpstr>CONCLUSION</vt:lpstr>
    </vt:vector>
  </TitlesOfParts>
  <Company>test regie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ASPECTS JURIDIQUES</dc:title>
  <dc:creator>lassonder</dc:creator>
  <cp:lastModifiedBy>Di Leonforte Cynthia</cp:lastModifiedBy>
  <cp:revision>401</cp:revision>
  <dcterms:created xsi:type="dcterms:W3CDTF">2005-07-14T13:03:51Z</dcterms:created>
  <dcterms:modified xsi:type="dcterms:W3CDTF">2024-04-29T14:44:20Z</dcterms:modified>
</cp:coreProperties>
</file>